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9"/>
  </p:notesMasterIdLst>
  <p:handoutMasterIdLst>
    <p:handoutMasterId r:id="rId40"/>
  </p:handoutMasterIdLst>
  <p:sldIdLst>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283" r:id="rId27"/>
    <p:sldId id="284" r:id="rId28"/>
    <p:sldId id="273" r:id="rId29"/>
    <p:sldId id="302" r:id="rId30"/>
    <p:sldId id="275" r:id="rId31"/>
    <p:sldId id="274" r:id="rId32"/>
    <p:sldId id="276" r:id="rId33"/>
    <p:sldId id="310" r:id="rId34"/>
    <p:sldId id="272" r:id="rId35"/>
    <p:sldId id="354" r:id="rId36"/>
    <p:sldId id="355" r:id="rId37"/>
    <p:sldId id="403"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8">
          <p15:clr>
            <a:srgbClr val="A4A3A4"/>
          </p15:clr>
        </p15:guide>
        <p15:guide id="4" orient="horz" pos="1056">
          <p15:clr>
            <a:srgbClr val="A4A3A4"/>
          </p15:clr>
        </p15:guide>
        <p15:guide id="5"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7" autoAdjust="0"/>
  </p:normalViewPr>
  <p:slideViewPr>
    <p:cSldViewPr>
      <p:cViewPr varScale="1">
        <p:scale>
          <a:sx n="56" d="100"/>
          <a:sy n="56" d="100"/>
        </p:scale>
        <p:origin x="1099" y="53"/>
      </p:cViewPr>
      <p:guideLst>
        <p:guide orient="horz" pos="2160"/>
        <p:guide pos="2880"/>
        <p:guide orient="horz" pos="528"/>
        <p:guide orient="horz" pos="1056"/>
        <p:guide pos="288"/>
      </p:guideLst>
    </p:cSldViewPr>
  </p:slideViewPr>
  <p:notesTextViewPr>
    <p:cViewPr>
      <p:scale>
        <a:sx n="1" d="1"/>
        <a:sy n="1" d="1"/>
      </p:scale>
      <p:origin x="0" y="0"/>
    </p:cViewPr>
  </p:notesTextViewPr>
  <p:sorterViewPr>
    <p:cViewPr varScale="1">
      <p:scale>
        <a:sx n="1" d="1"/>
        <a:sy n="1" d="1"/>
      </p:scale>
      <p:origin x="0" y="-23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290739973292797E-2"/>
          <c:y val="2.9683790921618099E-2"/>
          <c:w val="0.89013508804286501"/>
          <c:h val="0.85943894067977"/>
        </c:manualLayout>
      </c:layout>
      <c:barChart>
        <c:barDir val="col"/>
        <c:grouping val="clustered"/>
        <c:varyColors val="0"/>
        <c:ser>
          <c:idx val="0"/>
          <c:order val="0"/>
          <c:tx>
            <c:strRef>
              <c:f>Sheet1!$D$15</c:f>
              <c:strCache>
                <c:ptCount val="1"/>
                <c:pt idx="0">
                  <c:v>U.S. avg</c:v>
                </c:pt>
              </c:strCache>
            </c:strRef>
          </c:tx>
          <c:spPr>
            <a:noFill/>
            <a:ln w="38100">
              <a:solidFill>
                <a:sysClr val="windowText" lastClr="000000"/>
              </a:solidFill>
            </a:ln>
          </c:spPr>
          <c:invertIfNegative val="0"/>
          <c:cat>
            <c:strRef>
              <c:f>Sheet1!$F$14:$J$14</c:f>
              <c:strCache>
                <c:ptCount val="5"/>
                <c:pt idx="0">
                  <c:v>Trans-out (%)</c:v>
                </c:pt>
                <c:pt idx="1">
                  <c:v>Trans-w-Award (%)</c:v>
                </c:pt>
                <c:pt idx="2">
                  <c:v>Trans-out Complete (%)</c:v>
                </c:pt>
                <c:pt idx="3">
                  <c:v>Trans-In Complete (%)*</c:v>
                </c:pt>
                <c:pt idx="4">
                  <c:v>Trans-out Complete Rate (%)**</c:v>
                </c:pt>
              </c:strCache>
            </c:strRef>
          </c:cat>
          <c:val>
            <c:numRef>
              <c:f>Sheet1!$F$15:$J$15</c:f>
              <c:numCache>
                <c:formatCode>General</c:formatCode>
                <c:ptCount val="5"/>
                <c:pt idx="0">
                  <c:v>33</c:v>
                </c:pt>
                <c:pt idx="1">
                  <c:v>29</c:v>
                </c:pt>
                <c:pt idx="2">
                  <c:v>42</c:v>
                </c:pt>
                <c:pt idx="3">
                  <c:v>42</c:v>
                </c:pt>
                <c:pt idx="4">
                  <c:v>14</c:v>
                </c:pt>
              </c:numCache>
            </c:numRef>
          </c:val>
        </c:ser>
        <c:ser>
          <c:idx val="1"/>
          <c:order val="1"/>
          <c:tx>
            <c:strRef>
              <c:f>Sheet1!$D$16</c:f>
              <c:strCache>
                <c:ptCount val="1"/>
                <c:pt idx="0">
                  <c:v>CA</c:v>
                </c:pt>
              </c:strCache>
            </c:strRef>
          </c:tx>
          <c:spPr>
            <a:solidFill>
              <a:srgbClr val="C00000">
                <a:lumMod val="75000"/>
              </a:srgbClr>
            </a:solidFill>
          </c:spPr>
          <c:invertIfNegative val="0"/>
          <c:cat>
            <c:strRef>
              <c:f>Sheet1!$F$14:$J$14</c:f>
              <c:strCache>
                <c:ptCount val="5"/>
                <c:pt idx="0">
                  <c:v>Trans-out (%)</c:v>
                </c:pt>
                <c:pt idx="1">
                  <c:v>Trans-w-Award (%)</c:v>
                </c:pt>
                <c:pt idx="2">
                  <c:v>Trans-out Complete (%)</c:v>
                </c:pt>
                <c:pt idx="3">
                  <c:v>Trans-In Complete (%)*</c:v>
                </c:pt>
                <c:pt idx="4">
                  <c:v>Trans-out Complete Rate (%)**</c:v>
                </c:pt>
              </c:strCache>
            </c:strRef>
          </c:cat>
          <c:val>
            <c:numRef>
              <c:f>Sheet1!$F$16:$J$16</c:f>
              <c:numCache>
                <c:formatCode>General</c:formatCode>
                <c:ptCount val="5"/>
                <c:pt idx="0">
                  <c:v>31</c:v>
                </c:pt>
                <c:pt idx="1">
                  <c:v>26</c:v>
                </c:pt>
                <c:pt idx="2">
                  <c:v>47</c:v>
                </c:pt>
                <c:pt idx="3">
                  <c:v>50</c:v>
                </c:pt>
                <c:pt idx="4">
                  <c:v>15</c:v>
                </c:pt>
              </c:numCache>
            </c:numRef>
          </c:val>
        </c:ser>
        <c:dLbls>
          <c:showLegendKey val="0"/>
          <c:showVal val="0"/>
          <c:showCatName val="0"/>
          <c:showSerName val="0"/>
          <c:showPercent val="0"/>
          <c:showBubbleSize val="0"/>
        </c:dLbls>
        <c:gapWidth val="150"/>
        <c:axId val="358888240"/>
        <c:axId val="358889024"/>
      </c:barChart>
      <c:catAx>
        <c:axId val="358888240"/>
        <c:scaling>
          <c:orientation val="minMax"/>
        </c:scaling>
        <c:delete val="0"/>
        <c:axPos val="b"/>
        <c:numFmt formatCode="General" sourceLinked="0"/>
        <c:majorTickMark val="out"/>
        <c:minorTickMark val="none"/>
        <c:tickLblPos val="nextTo"/>
        <c:txPr>
          <a:bodyPr/>
          <a:lstStyle/>
          <a:p>
            <a:pPr>
              <a:defRPr sz="1800"/>
            </a:pPr>
            <a:endParaRPr lang="en-US"/>
          </a:p>
        </c:txPr>
        <c:crossAx val="358889024"/>
        <c:crosses val="autoZero"/>
        <c:auto val="1"/>
        <c:lblAlgn val="ctr"/>
        <c:lblOffset val="100"/>
        <c:noMultiLvlLbl val="0"/>
      </c:catAx>
      <c:valAx>
        <c:axId val="358889024"/>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358888240"/>
        <c:crosses val="autoZero"/>
        <c:crossBetween val="between"/>
      </c:valAx>
    </c:plotArea>
    <c:legend>
      <c:legendPos val="r"/>
      <c:layout>
        <c:manualLayout>
          <c:xMode val="edge"/>
          <c:yMode val="edge"/>
          <c:x val="0.25373550720455601"/>
          <c:y val="5.7410398657615297E-2"/>
          <c:w val="0.52071884457065798"/>
          <c:h val="5.8598753351767403E-2"/>
        </c:manualLayout>
      </c:layout>
      <c:overlay val="0"/>
      <c:txPr>
        <a:bodyPr/>
        <a:lstStyle/>
        <a:p>
          <a:pPr>
            <a:defRPr sz="180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0.03509</cdr:x>
      <cdr:y>0.82986</cdr:y>
    </cdr:from>
    <cdr:to>
      <cdr:x>0.14035</cdr:x>
      <cdr:y>1</cdr:y>
    </cdr:to>
    <cdr:sp macro="" textlink="">
      <cdr:nvSpPr>
        <cdr:cNvPr id="2" name="TextBox 1"/>
        <cdr:cNvSpPr txBox="1"/>
      </cdr:nvSpPr>
      <cdr:spPr>
        <a:xfrm xmlns:a="http://schemas.openxmlformats.org/drawingml/2006/main">
          <a:off x="3048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1C11011-D997-4798-BC2B-1CB6069C1B8F}" type="datetimeFigureOut">
              <a:rPr lang="en-US" smtClean="0"/>
              <a:pPr/>
              <a:t>7/1/2016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8743DD05-FB78-4FF1-96AA-70179BDB1CB3}" type="slidenum">
              <a:rPr lang="en-US" smtClean="0"/>
              <a:pPr/>
              <a:t>‹#›</a:t>
            </a:fld>
            <a:endParaRPr lang="en-US"/>
          </a:p>
        </p:txBody>
      </p:sp>
    </p:spTree>
    <p:extLst>
      <p:ext uri="{BB962C8B-B14F-4D97-AF65-F5344CB8AC3E}">
        <p14:creationId xmlns:p14="http://schemas.microsoft.com/office/powerpoint/2010/main" val="3766770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EE6D3C9-8192-4FA5-9D6A-DBF00F23E21A}" type="datetimeFigureOut">
              <a:rPr lang="en-US" smtClean="0"/>
              <a:pPr/>
              <a:t>7/1/2016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9C457926-30DB-405C-A96C-64DA9861CF28}" type="slidenum">
              <a:rPr lang="en-US" smtClean="0"/>
              <a:pPr/>
              <a:t>‹#›</a:t>
            </a:fld>
            <a:endParaRPr lang="en-US"/>
          </a:p>
        </p:txBody>
      </p:sp>
    </p:spTree>
    <p:extLst>
      <p:ext uri="{BB962C8B-B14F-4D97-AF65-F5344CB8AC3E}">
        <p14:creationId xmlns:p14="http://schemas.microsoft.com/office/powerpoint/2010/main" val="148110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710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solidFill>
                  <a:prstClr val="black"/>
                </a:solidFill>
              </a:rPr>
              <a:pPr/>
              <a:t>30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70407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7670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13</a:t>
            </a:fld>
            <a:endParaRPr lang="en-US"/>
          </a:p>
        </p:txBody>
      </p:sp>
    </p:spTree>
    <p:extLst>
      <p:ext uri="{BB962C8B-B14F-4D97-AF65-F5344CB8AC3E}">
        <p14:creationId xmlns:p14="http://schemas.microsoft.com/office/powerpoint/2010/main" val="269398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14</a:t>
            </a:fld>
            <a:endParaRPr lang="en-US"/>
          </a:p>
        </p:txBody>
      </p:sp>
    </p:spTree>
    <p:extLst>
      <p:ext uri="{BB962C8B-B14F-4D97-AF65-F5344CB8AC3E}">
        <p14:creationId xmlns:p14="http://schemas.microsoft.com/office/powerpoint/2010/main" val="424734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15</a:t>
            </a:fld>
            <a:endParaRPr lang="en-US"/>
          </a:p>
        </p:txBody>
      </p:sp>
    </p:spTree>
    <p:extLst>
      <p:ext uri="{BB962C8B-B14F-4D97-AF65-F5344CB8AC3E}">
        <p14:creationId xmlns:p14="http://schemas.microsoft.com/office/powerpoint/2010/main" val="19499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17</a:t>
            </a:fld>
            <a:endParaRPr lang="en-US"/>
          </a:p>
        </p:txBody>
      </p:sp>
    </p:spTree>
    <p:extLst>
      <p:ext uri="{BB962C8B-B14F-4D97-AF65-F5344CB8AC3E}">
        <p14:creationId xmlns:p14="http://schemas.microsoft.com/office/powerpoint/2010/main" val="103594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26</a:t>
            </a:fld>
            <a:endParaRPr lang="en-US"/>
          </a:p>
        </p:txBody>
      </p:sp>
    </p:spTree>
    <p:extLst>
      <p:ext uri="{BB962C8B-B14F-4D97-AF65-F5344CB8AC3E}">
        <p14:creationId xmlns:p14="http://schemas.microsoft.com/office/powerpoint/2010/main" val="364594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57926-30DB-405C-A96C-64DA9861CF28}" type="slidenum">
              <a:rPr lang="en-US" smtClean="0"/>
              <a:pPr/>
              <a:t>28</a:t>
            </a:fld>
            <a:endParaRPr lang="en-US"/>
          </a:p>
        </p:txBody>
      </p:sp>
    </p:spTree>
    <p:extLst>
      <p:ext uri="{BB962C8B-B14F-4D97-AF65-F5344CB8AC3E}">
        <p14:creationId xmlns:p14="http://schemas.microsoft.com/office/powerpoint/2010/main" val="352413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solidFill>
                  <a:prstClr val="black"/>
                </a:solidFill>
              </a: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403616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ight Triangle 10"/>
          <p:cNvSpPr/>
          <p:nvPr userDrawn="1"/>
        </p:nvSpPr>
        <p:spPr>
          <a:xfrm>
            <a:off x="4543" y="9525"/>
            <a:ext cx="9129932" cy="6836899"/>
          </a:xfrm>
          <a:prstGeom prst="rtTriangle">
            <a:avLst/>
          </a:prstGeom>
          <a:solidFill>
            <a:schemeClr val="tx1">
              <a:lumMod val="9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3200400" y="776288"/>
            <a:ext cx="5403056" cy="1470025"/>
          </a:xfrm>
        </p:spPr>
        <p:txBody>
          <a:bodyPr anchor="b">
            <a:normAutofit/>
            <a:scene3d>
              <a:camera prst="orthographicFront"/>
              <a:lightRig rig="threePt" dir="t">
                <a:rot lat="0" lon="0" rev="3600000"/>
              </a:lightRig>
            </a:scene3d>
            <a:sp3d extrusionH="69850" prstMaterial="metal">
              <a:bevelT h="25400" prst="softRound"/>
              <a:bevelB w="12700" h="88900"/>
            </a:sp3d>
          </a:bodyPr>
          <a:lstStyle>
            <a:lvl1pPr algn="r">
              <a:defRPr sz="4400" b="0">
                <a:solidFill>
                  <a:schemeClr val="accent1">
                    <a:lumMod val="75000"/>
                  </a:schemeClr>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038600" y="2250280"/>
            <a:ext cx="4564856" cy="2169320"/>
          </a:xfrm>
        </p:spPr>
        <p:txBody>
          <a:bodyPr>
            <a:normAutofit/>
          </a:bodyPr>
          <a:lstStyle>
            <a:lvl1pPr marL="0" marR="36576" indent="0" algn="r">
              <a:spcBef>
                <a:spcPts val="0"/>
              </a:spcBef>
              <a:buNone/>
              <a:defRPr sz="2400">
                <a:ln>
                  <a:noFill/>
                </a:ln>
                <a:solidFill>
                  <a:schemeClr val="tx1">
                    <a:lumMod val="50000"/>
                  </a:schemeClr>
                </a:solidFill>
                <a:effectLst>
                  <a:innerShdw blurRad="63500" dist="50800" dir="13500000">
                    <a:prstClr val="black">
                      <a:alpha val="50000"/>
                    </a:prst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20806444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868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Tree>
    <p:extLst>
      <p:ext uri="{BB962C8B-B14F-4D97-AF65-F5344CB8AC3E}">
        <p14:creationId xmlns:p14="http://schemas.microsoft.com/office/powerpoint/2010/main" val="365815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5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a:xfrm>
            <a:off x="0" y="152400"/>
            <a:ext cx="8229600" cy="1104106"/>
          </a:xfrm>
        </p:spPr>
        <p:txBody>
          <a:bodyPr/>
          <a:lstStyle/>
          <a:p>
            <a:r>
              <a:rPr lang="en-US" smtClean="0"/>
              <a:t>Click to edit Master title style</a:t>
            </a:r>
            <a:endParaRPr lang="en-US"/>
          </a:p>
        </p:txBody>
      </p:sp>
    </p:spTree>
    <p:extLst>
      <p:ext uri="{BB962C8B-B14F-4D97-AF65-F5344CB8AC3E}">
        <p14:creationId xmlns:p14="http://schemas.microsoft.com/office/powerpoint/2010/main" val="2239824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494740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8762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Tree>
    <p:extLst>
      <p:ext uri="{BB962C8B-B14F-4D97-AF65-F5344CB8AC3E}">
        <p14:creationId xmlns:p14="http://schemas.microsoft.com/office/powerpoint/2010/main" val="21996677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217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ight Triangle 10"/>
          <p:cNvSpPr/>
          <p:nvPr userDrawn="1"/>
        </p:nvSpPr>
        <p:spPr>
          <a:xfrm>
            <a:off x="4543" y="9525"/>
            <a:ext cx="9129932" cy="6836899"/>
          </a:xfrm>
          <a:prstGeom prst="rtTriangle">
            <a:avLst/>
          </a:prstGeom>
          <a:solidFill>
            <a:schemeClr val="tx1">
              <a:lumMod val="9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3200400" y="776288"/>
            <a:ext cx="5403056" cy="1470025"/>
          </a:xfrm>
        </p:spPr>
        <p:txBody>
          <a:bodyPr anchor="b">
            <a:normAutofit/>
            <a:scene3d>
              <a:camera prst="orthographicFront"/>
              <a:lightRig rig="threePt" dir="t">
                <a:rot lat="0" lon="0" rev="3600000"/>
              </a:lightRig>
            </a:scene3d>
            <a:sp3d extrusionH="69850" prstMaterial="metal">
              <a:bevelT h="25400" prst="softRound"/>
              <a:bevelB w="12700" h="88900"/>
            </a:sp3d>
          </a:bodyPr>
          <a:lstStyle>
            <a:lvl1pPr algn="r">
              <a:defRPr sz="4400" b="0">
                <a:solidFill>
                  <a:schemeClr val="accent1">
                    <a:lumMod val="75000"/>
                  </a:schemeClr>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038600" y="2250280"/>
            <a:ext cx="4564856" cy="2169320"/>
          </a:xfrm>
        </p:spPr>
        <p:txBody>
          <a:bodyPr>
            <a:normAutofit/>
          </a:bodyPr>
          <a:lstStyle>
            <a:lvl1pPr marL="0" marR="36576" indent="0" algn="r">
              <a:spcBef>
                <a:spcPts val="0"/>
              </a:spcBef>
              <a:buNone/>
              <a:defRPr sz="2400">
                <a:ln>
                  <a:noFill/>
                </a:ln>
                <a:solidFill>
                  <a:schemeClr val="tx1">
                    <a:lumMod val="50000"/>
                  </a:schemeClr>
                </a:solidFill>
                <a:effectLst>
                  <a:innerShdw blurRad="63500" dist="50800" dir="13500000">
                    <a:prstClr val="black">
                      <a:alpha val="50000"/>
                    </a:prst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130387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a:xfrm>
            <a:off x="0" y="152400"/>
            <a:ext cx="8229600" cy="1104106"/>
          </a:xfrm>
        </p:spPr>
        <p:txBody>
          <a:bodyPr/>
          <a:lstStyle/>
          <a:p>
            <a:r>
              <a:rPr lang="en-US" smtClean="0"/>
              <a:t>Click to edit Master title style</a:t>
            </a:r>
            <a:endParaRPr lang="en-US"/>
          </a:p>
        </p:txBody>
      </p:sp>
    </p:spTree>
    <p:extLst>
      <p:ext uri="{BB962C8B-B14F-4D97-AF65-F5344CB8AC3E}">
        <p14:creationId xmlns:p14="http://schemas.microsoft.com/office/powerpoint/2010/main" val="300014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3415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0000"/>
              </a:schemeClr>
            </a:gs>
            <a:gs pos="60000">
              <a:schemeClr val="bg1">
                <a:shade val="92000"/>
                <a:satMod val="230000"/>
              </a:schemeClr>
            </a:gs>
            <a:gs pos="100000">
              <a:schemeClr val="bg1">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4543" y="9525"/>
            <a:ext cx="9129932" cy="6836899"/>
          </a:xfrm>
          <a:prstGeom prst="rtTriangle">
            <a:avLst/>
          </a:prstGeom>
          <a:solidFill>
            <a:schemeClr val="tx1">
              <a:lumMod val="9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76200" y="267494"/>
            <a:ext cx="8229600" cy="110410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pic>
        <p:nvPicPr>
          <p:cNvPr id="7" name="Picture 6"/>
          <p:cNvPicPr/>
          <p:nvPr userDrawn="1"/>
        </p:nvPicPr>
        <p:blipFill>
          <a:blip r:embed="rId8" cstate="print">
            <a:clrChange>
              <a:clrFrom>
                <a:srgbClr val="FFFFFE"/>
              </a:clrFrom>
              <a:clrTo>
                <a:srgbClr val="FFFFFE">
                  <a:alpha val="0"/>
                </a:srgbClr>
              </a:clrTo>
            </a:clrChange>
          </a:blip>
          <a:stretch>
            <a:fillRect/>
          </a:stretch>
        </p:blipFill>
        <p:spPr>
          <a:xfrm>
            <a:off x="7467600" y="6172200"/>
            <a:ext cx="1558442" cy="609600"/>
          </a:xfrm>
          <a:prstGeom prst="rect">
            <a:avLst/>
          </a:prstGeom>
        </p:spPr>
      </p:pic>
    </p:spTree>
    <p:extLst>
      <p:ext uri="{BB962C8B-B14F-4D97-AF65-F5344CB8AC3E}">
        <p14:creationId xmlns:p14="http://schemas.microsoft.com/office/powerpoint/2010/main" val="319218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sldNum="0" hdr="0" dt="0"/>
  <p:txStyles>
    <p:titleStyle>
      <a:lvl1pPr marL="484632" algn="l" rtl="0" eaLnBrk="1" latinLnBrk="0" hangingPunct="1">
        <a:spcBef>
          <a:spcPct val="0"/>
        </a:spcBef>
        <a:buNone/>
        <a:defRPr kumimoji="0" sz="3600" b="1" kern="1200">
          <a:ln w="6350">
            <a:noFill/>
          </a:ln>
          <a:solidFill>
            <a:schemeClr val="accent1">
              <a:lumMod val="75000"/>
            </a:schemeClr>
          </a:solidFill>
          <a:effectLst/>
          <a:latin typeface="+mj-lt"/>
          <a:ea typeface="+mj-ea"/>
          <a:cs typeface="+mj-cs"/>
        </a:defRPr>
      </a:lvl1pPr>
    </p:titleStyle>
    <p:bodyStyle>
      <a:lvl1pPr marL="448056" indent="-384048" algn="l" rtl="0" eaLnBrk="1" latinLnBrk="0" hangingPunct="1">
        <a:spcBef>
          <a:spcPct val="20000"/>
        </a:spcBef>
        <a:buClr>
          <a:schemeClr val="accent1"/>
        </a:buClr>
        <a:buSzPct val="110000"/>
        <a:buFont typeface="Wingdings" pitchFamily="2" charset="2"/>
        <a:buChar char="§"/>
        <a:defRPr kumimoji="0" sz="3000" kern="1200">
          <a:solidFill>
            <a:schemeClr val="tx1">
              <a:lumMod val="25000"/>
            </a:schemeClr>
          </a:solidFill>
          <a:latin typeface="+mn-lt"/>
          <a:ea typeface="+mn-ea"/>
          <a:cs typeface="+mn-cs"/>
        </a:defRPr>
      </a:lvl1pPr>
      <a:lvl2pPr marL="822960" indent="-285750" algn="l" rtl="0" eaLnBrk="1" latinLnBrk="0" hangingPunct="1">
        <a:spcBef>
          <a:spcPct val="20000"/>
        </a:spcBef>
        <a:buClr>
          <a:schemeClr val="accent1"/>
        </a:buClr>
        <a:buSzPct val="110000"/>
        <a:buFont typeface="Wingdings" pitchFamily="2" charset="2"/>
        <a:buChar char="§"/>
        <a:defRPr kumimoji="0" sz="2600" kern="1200">
          <a:solidFill>
            <a:schemeClr val="tx1">
              <a:lumMod val="25000"/>
            </a:schemeClr>
          </a:solidFill>
          <a:latin typeface="+mn-lt"/>
          <a:ea typeface="+mn-ea"/>
          <a:cs typeface="+mn-cs"/>
        </a:defRPr>
      </a:lvl2pPr>
      <a:lvl3pPr marL="1106424" indent="-228600" algn="l" rtl="0" eaLnBrk="1" latinLnBrk="0" hangingPunct="1">
        <a:spcBef>
          <a:spcPct val="20000"/>
        </a:spcBef>
        <a:buClr>
          <a:schemeClr val="accent1"/>
        </a:buClr>
        <a:buSzPct val="110000"/>
        <a:buFont typeface="Wingdings" pitchFamily="2" charset="2"/>
        <a:buChar char="§"/>
        <a:defRPr kumimoji="0" sz="2400" kern="1200">
          <a:solidFill>
            <a:schemeClr val="tx1">
              <a:lumMod val="25000"/>
            </a:schemeClr>
          </a:solidFill>
          <a:latin typeface="+mn-lt"/>
          <a:ea typeface="+mn-ea"/>
          <a:cs typeface="+mn-cs"/>
        </a:defRPr>
      </a:lvl3pPr>
      <a:lvl4pPr marL="1371600" indent="-210312" algn="l" rtl="0" eaLnBrk="1" latinLnBrk="0" hangingPunct="1">
        <a:spcBef>
          <a:spcPct val="20000"/>
        </a:spcBef>
        <a:buClr>
          <a:schemeClr val="accent1"/>
        </a:buClr>
        <a:buFont typeface="Wingdings" pitchFamily="2" charset="2"/>
        <a:buChar char="§"/>
        <a:defRPr kumimoji="0" sz="2000" kern="1200">
          <a:solidFill>
            <a:schemeClr val="tx1">
              <a:lumMod val="25000"/>
            </a:schemeClr>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pitchFamily="2" charset="2"/>
        <a:buChar char="§"/>
        <a:defRPr kumimoji="0" sz="1900" kern="1200">
          <a:solidFill>
            <a:schemeClr val="tx1">
              <a:lumMod val="25000"/>
            </a:schemeClr>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0000"/>
              </a:schemeClr>
            </a:gs>
            <a:gs pos="60000">
              <a:schemeClr val="bg1">
                <a:shade val="92000"/>
                <a:satMod val="230000"/>
              </a:schemeClr>
            </a:gs>
            <a:gs pos="100000">
              <a:schemeClr val="bg1">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4543" y="9525"/>
            <a:ext cx="9129932" cy="6836899"/>
          </a:xfrm>
          <a:prstGeom prst="rtTriangle">
            <a:avLst/>
          </a:prstGeom>
          <a:solidFill>
            <a:schemeClr val="tx1">
              <a:lumMod val="9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76200" y="267494"/>
            <a:ext cx="8229600" cy="110410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pic>
        <p:nvPicPr>
          <p:cNvPr id="1026" name="Picture 1" descr="ip logo.jpg"/>
          <p:cNvPicPr>
            <a:picLocks noChangeAspect="1" noChangeArrowheads="1"/>
          </p:cNvPicPr>
          <p:nvPr userDrawn="1"/>
        </p:nvPicPr>
        <p:blipFill>
          <a:blip r:embed="rId8" cstate="print"/>
          <a:stretch>
            <a:fillRect/>
          </a:stretch>
        </p:blipFill>
        <p:spPr bwMode="auto">
          <a:xfrm>
            <a:off x="7620000" y="6172200"/>
            <a:ext cx="1447800" cy="581912"/>
          </a:xfrm>
          <a:prstGeom prst="rect">
            <a:avLst/>
          </a:prstGeom>
          <a:noFill/>
          <a:ln w="9525">
            <a:noFill/>
            <a:miter lim="800000"/>
            <a:headEnd/>
            <a:tailEnd/>
          </a:ln>
        </p:spPr>
      </p:pic>
    </p:spTree>
    <p:extLst>
      <p:ext uri="{BB962C8B-B14F-4D97-AF65-F5344CB8AC3E}">
        <p14:creationId xmlns:p14="http://schemas.microsoft.com/office/powerpoint/2010/main" val="30006841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dt="0"/>
  <p:txStyles>
    <p:titleStyle>
      <a:lvl1pPr marL="484632" algn="l" rtl="0" eaLnBrk="1" latinLnBrk="0" hangingPunct="1">
        <a:spcBef>
          <a:spcPct val="0"/>
        </a:spcBef>
        <a:buNone/>
        <a:defRPr kumimoji="0" sz="3600" b="1" kern="1200">
          <a:ln w="6350">
            <a:noFill/>
          </a:ln>
          <a:solidFill>
            <a:schemeClr val="accent1">
              <a:lumMod val="75000"/>
            </a:schemeClr>
          </a:solidFill>
          <a:effectLst/>
          <a:latin typeface="+mj-lt"/>
          <a:ea typeface="+mj-ea"/>
          <a:cs typeface="+mj-cs"/>
        </a:defRPr>
      </a:lvl1pPr>
    </p:titleStyle>
    <p:bodyStyle>
      <a:lvl1pPr marL="448056" indent="-384048" algn="l" rtl="0" eaLnBrk="1" latinLnBrk="0" hangingPunct="1">
        <a:spcBef>
          <a:spcPct val="20000"/>
        </a:spcBef>
        <a:buClr>
          <a:schemeClr val="accent1"/>
        </a:buClr>
        <a:buSzPct val="110000"/>
        <a:buFont typeface="Wingdings" pitchFamily="2" charset="2"/>
        <a:buChar char="§"/>
        <a:defRPr kumimoji="0" sz="3000" kern="1200">
          <a:solidFill>
            <a:schemeClr val="tx1">
              <a:lumMod val="25000"/>
            </a:schemeClr>
          </a:solidFill>
          <a:latin typeface="+mn-lt"/>
          <a:ea typeface="+mn-ea"/>
          <a:cs typeface="+mn-cs"/>
        </a:defRPr>
      </a:lvl1pPr>
      <a:lvl2pPr marL="822960" indent="-285750" algn="l" rtl="0" eaLnBrk="1" latinLnBrk="0" hangingPunct="1">
        <a:spcBef>
          <a:spcPct val="20000"/>
        </a:spcBef>
        <a:buClr>
          <a:schemeClr val="accent1"/>
        </a:buClr>
        <a:buSzPct val="110000"/>
        <a:buFont typeface="Wingdings" pitchFamily="2" charset="2"/>
        <a:buChar char="§"/>
        <a:defRPr kumimoji="0" sz="2600" kern="1200">
          <a:solidFill>
            <a:schemeClr val="tx1">
              <a:lumMod val="25000"/>
            </a:schemeClr>
          </a:solidFill>
          <a:latin typeface="+mn-lt"/>
          <a:ea typeface="+mn-ea"/>
          <a:cs typeface="+mn-cs"/>
        </a:defRPr>
      </a:lvl2pPr>
      <a:lvl3pPr marL="1106424" indent="-228600" algn="l" rtl="0" eaLnBrk="1" latinLnBrk="0" hangingPunct="1">
        <a:spcBef>
          <a:spcPct val="20000"/>
        </a:spcBef>
        <a:buClr>
          <a:schemeClr val="accent1"/>
        </a:buClr>
        <a:buSzPct val="110000"/>
        <a:buFont typeface="Wingdings" pitchFamily="2" charset="2"/>
        <a:buChar char="§"/>
        <a:defRPr kumimoji="0" sz="2400" kern="1200">
          <a:solidFill>
            <a:schemeClr val="tx1">
              <a:lumMod val="25000"/>
            </a:schemeClr>
          </a:solidFill>
          <a:latin typeface="+mn-lt"/>
          <a:ea typeface="+mn-ea"/>
          <a:cs typeface="+mn-cs"/>
        </a:defRPr>
      </a:lvl3pPr>
      <a:lvl4pPr marL="1371600" indent="-210312" algn="l" rtl="0" eaLnBrk="1" latinLnBrk="0" hangingPunct="1">
        <a:spcBef>
          <a:spcPct val="20000"/>
        </a:spcBef>
        <a:buClr>
          <a:schemeClr val="accent1"/>
        </a:buClr>
        <a:buFont typeface="Wingdings" pitchFamily="2" charset="2"/>
        <a:buChar char="§"/>
        <a:defRPr kumimoji="0" sz="2000" kern="1200">
          <a:solidFill>
            <a:schemeClr val="tx1">
              <a:lumMod val="25000"/>
            </a:schemeClr>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pitchFamily="2" charset="2"/>
        <a:buChar char="§"/>
        <a:defRPr kumimoji="0" sz="1900" kern="1200">
          <a:solidFill>
            <a:schemeClr val="tx1">
              <a:lumMod val="25000"/>
            </a:schemeClr>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cid:82BD8416-477D-4BB6-80F3-B111F7BFE933@isu.edu" TargetMode="External"/><Relationship Id="rId17" Type="http://schemas.openxmlformats.org/officeDocument/2006/relationships/image" Target="../media/image31.jpeg"/><Relationship Id="rId2" Type="http://schemas.openxmlformats.org/officeDocument/2006/relationships/image" Target="../media/image17.jpeg"/><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29.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mailto:davisondolores@fhda.edu" TargetMode="External"/><Relationship Id="rId2" Type="http://schemas.openxmlformats.org/officeDocument/2006/relationships/hyperlink" Target="mailto:bturner@wiche.edu" TargetMode="External"/><Relationship Id="rId1" Type="http://schemas.openxmlformats.org/officeDocument/2006/relationships/slideLayout" Target="../slideLayouts/slideLayout2.xml"/><Relationship Id="rId5" Type="http://schemas.openxmlformats.org/officeDocument/2006/relationships/hyperlink" Target="mailto:tsk@csus.edu" TargetMode="External"/><Relationship Id="rId4" Type="http://schemas.openxmlformats.org/officeDocument/2006/relationships/hyperlink" Target="mailto:Paul.Wickline@canyons.edu"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attendee.gotowebinar.com/register/8360752763582399235" TargetMode="External"/><Relationship Id="rId7" Type="http://schemas.openxmlformats.org/officeDocument/2006/relationships/image" Target="../media/image41.png"/><Relationship Id="rId2" Type="http://schemas.openxmlformats.org/officeDocument/2006/relationships/hyperlink" Target="https://attendee.gotowebinar.com/register/716601581125792004" TargetMode="External"/><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hyperlink" Target="https://attendee.gotowebinar.com/register/6883933825135772931" TargetMode="External"/><Relationship Id="rId10" Type="http://schemas.openxmlformats.org/officeDocument/2006/relationships/image" Target="../media/image44.png"/><Relationship Id="rId4" Type="http://schemas.openxmlformats.org/officeDocument/2006/relationships/hyperlink" Target="https://attendee.gotowebinar.com/register/7250111879264740100" TargetMode="External"/><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hyperlink" Target="mailto:pshea@wiche.ed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hyperlink" Target="mailto:bturner@wiche.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davisondolores@foothill.edu" TargetMode="External"/><Relationship Id="rId2" Type="http://schemas.openxmlformats.org/officeDocument/2006/relationships/hyperlink" Target="http://www.wiche.edu/passport/phase-ii-passport-state-facilitators" TargetMode="External"/><Relationship Id="rId1" Type="http://schemas.openxmlformats.org/officeDocument/2006/relationships/slideLayout" Target="../slideLayouts/slideLayout2.xml"/><Relationship Id="rId4" Type="http://schemas.openxmlformats.org/officeDocument/2006/relationships/hyperlink" Target="mailto:bturner@wich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067800" cy="990600"/>
          </a:xfrm>
        </p:spPr>
        <p:txBody>
          <a:bodyPr>
            <a:normAutofit fontScale="90000"/>
          </a:bodyPr>
          <a:lstStyle/>
          <a:p>
            <a:pPr algn="ctr"/>
            <a:r>
              <a:rPr lang="en-US" sz="3200" b="1" dirty="0" smtClean="0"/>
              <a:t>Introducing the Interstate Passport:</a:t>
            </a:r>
            <a:br>
              <a:rPr lang="en-US" sz="3200" b="1" dirty="0" smtClean="0"/>
            </a:br>
            <a:r>
              <a:rPr lang="en-US" sz="3200" b="1" dirty="0" smtClean="0"/>
              <a:t>A New </a:t>
            </a:r>
            <a:r>
              <a:rPr lang="en-US" sz="3200" b="1" dirty="0"/>
              <a:t>Learning </a:t>
            </a:r>
            <a:r>
              <a:rPr lang="en-US" sz="3200" b="1" dirty="0" smtClean="0"/>
              <a:t>Outcomes Based </a:t>
            </a:r>
            <a:r>
              <a:rPr lang="en-US" sz="3200" b="1" dirty="0"/>
              <a:t>Transfer </a:t>
            </a:r>
            <a:r>
              <a:rPr lang="en-US" sz="3200" b="1" dirty="0" smtClean="0"/>
              <a:t>Framework</a:t>
            </a:r>
            <a:endParaRPr lang="en-US" sz="3200" b="1" i="1" dirty="0"/>
          </a:p>
        </p:txBody>
      </p:sp>
      <p:sp>
        <p:nvSpPr>
          <p:cNvPr id="8" name="Subtitle 2"/>
          <p:cNvSpPr>
            <a:spLocks noGrp="1"/>
          </p:cNvSpPr>
          <p:nvPr>
            <p:ph type="subTitle" idx="1"/>
          </p:nvPr>
        </p:nvSpPr>
        <p:spPr>
          <a:xfrm>
            <a:off x="304800" y="1143000"/>
            <a:ext cx="8610600" cy="5410200"/>
          </a:xfrm>
          <a:effectLst>
            <a:outerShdw blurRad="50800" dist="38100" dir="2700000" algn="tl" rotWithShape="0">
              <a:schemeClr val="bg1">
                <a:lumMod val="75000"/>
                <a:alpha val="40000"/>
              </a:schemeClr>
            </a:outerShdw>
            <a:softEdge rad="3175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endParaRPr lang="en-US" sz="1600" b="1" dirty="0" smtClean="0">
              <a:solidFill>
                <a:schemeClr val="tx1">
                  <a:lumMod val="10000"/>
                </a:schemeClr>
              </a:solidFill>
              <a:effectLst/>
            </a:endParaRPr>
          </a:p>
          <a:p>
            <a:pPr algn="ctr"/>
            <a:r>
              <a:rPr lang="en-US" b="1" dirty="0" smtClean="0">
                <a:solidFill>
                  <a:schemeClr val="tx1">
                    <a:lumMod val="10000"/>
                  </a:schemeClr>
                </a:solidFill>
                <a:effectLst/>
              </a:rPr>
              <a:t>2016 </a:t>
            </a:r>
            <a:r>
              <a:rPr lang="en-US" b="1" dirty="0">
                <a:solidFill>
                  <a:schemeClr val="tx1">
                    <a:lumMod val="10000"/>
                  </a:schemeClr>
                </a:solidFill>
                <a:effectLst/>
              </a:rPr>
              <a:t>Academic Senate Curriculum Institute</a:t>
            </a:r>
          </a:p>
          <a:p>
            <a:pPr algn="ctr"/>
            <a:r>
              <a:rPr lang="en-US" b="1" dirty="0" smtClean="0">
                <a:solidFill>
                  <a:schemeClr val="tx1">
                    <a:lumMod val="10000"/>
                  </a:schemeClr>
                </a:solidFill>
                <a:effectLst/>
              </a:rPr>
              <a:t>Academic </a:t>
            </a:r>
            <a:r>
              <a:rPr lang="en-US" b="1" dirty="0">
                <a:solidFill>
                  <a:schemeClr val="tx1">
                    <a:lumMod val="10000"/>
                  </a:schemeClr>
                </a:solidFill>
                <a:effectLst/>
              </a:rPr>
              <a:t>Senate for California Community Colleges</a:t>
            </a:r>
          </a:p>
          <a:p>
            <a:pPr algn="ctr"/>
            <a:r>
              <a:rPr lang="en-US" b="1" dirty="0" smtClean="0">
                <a:solidFill>
                  <a:schemeClr val="tx1">
                    <a:lumMod val="10000"/>
                  </a:schemeClr>
                </a:solidFill>
                <a:effectLst/>
              </a:rPr>
              <a:t>July </a:t>
            </a:r>
            <a:r>
              <a:rPr lang="en-US" b="1" dirty="0">
                <a:solidFill>
                  <a:schemeClr val="tx1">
                    <a:lumMod val="10000"/>
                  </a:schemeClr>
                </a:solidFill>
                <a:effectLst/>
              </a:rPr>
              <a:t>8, </a:t>
            </a:r>
            <a:r>
              <a:rPr lang="en-US" b="1" dirty="0" smtClean="0">
                <a:solidFill>
                  <a:schemeClr val="tx1">
                    <a:lumMod val="10000"/>
                  </a:schemeClr>
                </a:solidFill>
                <a:effectLst/>
              </a:rPr>
              <a:t>2016</a:t>
            </a:r>
          </a:p>
          <a:p>
            <a:pPr algn="l"/>
            <a:endParaRPr lang="en-US" sz="1600" b="1" u="sng" dirty="0" smtClean="0">
              <a:solidFill>
                <a:srgbClr val="000000"/>
              </a:solidFill>
              <a:effectLst/>
            </a:endParaRPr>
          </a:p>
          <a:p>
            <a:pPr algn="l"/>
            <a:r>
              <a:rPr lang="en-US" sz="1600" b="1" dirty="0" smtClean="0">
                <a:solidFill>
                  <a:srgbClr val="000000"/>
                </a:solidFill>
                <a:effectLst/>
              </a:rPr>
              <a:t>Dolores Davison</a:t>
            </a:r>
            <a:r>
              <a:rPr lang="en-US" sz="1600" b="1" dirty="0">
                <a:solidFill>
                  <a:srgbClr val="000000"/>
                </a:solidFill>
                <a:effectLst/>
              </a:rPr>
              <a:t> </a:t>
            </a:r>
            <a:r>
              <a:rPr lang="en-US" sz="1600" b="1" dirty="0" smtClean="0">
                <a:solidFill>
                  <a:srgbClr val="000000"/>
                </a:solidFill>
                <a:effectLst/>
              </a:rPr>
              <a:t> 	Secretary</a:t>
            </a:r>
            <a:r>
              <a:rPr lang="en-US" sz="1600" b="1" dirty="0">
                <a:solidFill>
                  <a:srgbClr val="000000"/>
                </a:solidFill>
                <a:effectLst/>
              </a:rPr>
              <a:t>, Academic Senate for California Community </a:t>
            </a:r>
            <a:r>
              <a:rPr lang="en-US" sz="1600" b="1" dirty="0" smtClean="0">
                <a:solidFill>
                  <a:srgbClr val="000000"/>
                </a:solidFill>
                <a:effectLst/>
              </a:rPr>
              <a:t>Colleges</a:t>
            </a:r>
            <a:r>
              <a:rPr lang="en-US" sz="1600" b="1" dirty="0">
                <a:solidFill>
                  <a:srgbClr val="000000"/>
                </a:solidFill>
                <a:effectLst/>
              </a:rPr>
              <a:t>	</a:t>
            </a:r>
            <a:r>
              <a:rPr lang="en-US" sz="1600" b="1" dirty="0" smtClean="0">
                <a:solidFill>
                  <a:srgbClr val="000000"/>
                </a:solidFill>
                <a:effectLst/>
              </a:rPr>
              <a:t>			Professor &amp; Chair, Depts. Of History &amp; Women’s Studies, Foothill College</a:t>
            </a:r>
          </a:p>
          <a:p>
            <a:pPr algn="l"/>
            <a:endParaRPr lang="en-US" sz="1600" b="1" dirty="0" smtClean="0">
              <a:solidFill>
                <a:srgbClr val="000000"/>
              </a:solidFill>
              <a:effectLst/>
            </a:endParaRPr>
          </a:p>
          <a:p>
            <a:pPr algn="l"/>
            <a:r>
              <a:rPr lang="en-US" sz="1600" b="1" dirty="0" smtClean="0">
                <a:solidFill>
                  <a:srgbClr val="000000"/>
                </a:solidFill>
                <a:effectLst/>
              </a:rPr>
              <a:t>Thomas </a:t>
            </a:r>
            <a:r>
              <a:rPr lang="en-US" sz="1600" b="1" dirty="0" err="1" smtClean="0">
                <a:solidFill>
                  <a:srgbClr val="000000"/>
                </a:solidFill>
                <a:effectLst/>
              </a:rPr>
              <a:t>Krabacher</a:t>
            </a:r>
            <a:r>
              <a:rPr lang="en-US" sz="1600" b="1" dirty="0">
                <a:solidFill>
                  <a:srgbClr val="000000"/>
                </a:solidFill>
                <a:effectLst/>
              </a:rPr>
              <a:t>	</a:t>
            </a:r>
            <a:r>
              <a:rPr lang="en-US" sz="1600" b="1" dirty="0" smtClean="0">
                <a:solidFill>
                  <a:srgbClr val="000000"/>
                </a:solidFill>
                <a:effectLst/>
              </a:rPr>
              <a:t>Professor </a:t>
            </a:r>
            <a:r>
              <a:rPr lang="en-US" sz="1600" b="1" dirty="0">
                <a:solidFill>
                  <a:srgbClr val="000000"/>
                </a:solidFill>
                <a:effectLst/>
              </a:rPr>
              <a:t>of Geography, </a:t>
            </a:r>
            <a:r>
              <a:rPr lang="en-US" sz="1600" b="1" dirty="0" smtClean="0">
                <a:solidFill>
                  <a:srgbClr val="000000"/>
                </a:solidFill>
                <a:effectLst/>
              </a:rPr>
              <a:t>CSU Sacramento</a:t>
            </a:r>
          </a:p>
          <a:p>
            <a:pPr algn="l"/>
            <a:r>
              <a:rPr lang="en-US" sz="1600" b="1" dirty="0" smtClean="0">
                <a:solidFill>
                  <a:srgbClr val="000000"/>
                </a:solidFill>
                <a:effectLst/>
              </a:rPr>
              <a:t>		CA Passport State Facilitator</a:t>
            </a:r>
          </a:p>
          <a:p>
            <a:pPr algn="l"/>
            <a:r>
              <a:rPr lang="en-US" sz="1600" b="1" dirty="0">
                <a:solidFill>
                  <a:srgbClr val="000000"/>
                </a:solidFill>
                <a:effectLst/>
              </a:rPr>
              <a:t>	</a:t>
            </a:r>
            <a:r>
              <a:rPr lang="en-US" sz="1600" b="1" dirty="0" smtClean="0">
                <a:solidFill>
                  <a:srgbClr val="000000"/>
                </a:solidFill>
                <a:effectLst/>
              </a:rPr>
              <a:t>	Chair, Passport Natural Sciences PLO/PC Team</a:t>
            </a:r>
            <a:endParaRPr lang="en-US" sz="1600" b="1" dirty="0">
              <a:solidFill>
                <a:srgbClr val="000000"/>
              </a:solidFill>
              <a:effectLst/>
            </a:endParaRPr>
          </a:p>
          <a:p>
            <a:pPr algn="l"/>
            <a:endParaRPr lang="en-US" sz="1600" b="1" u="sng" dirty="0">
              <a:solidFill>
                <a:srgbClr val="000000"/>
              </a:solidFill>
              <a:effectLst/>
            </a:endParaRPr>
          </a:p>
          <a:p>
            <a:pPr algn="l"/>
            <a:r>
              <a:rPr lang="en-US" sz="1600" b="1" dirty="0">
                <a:solidFill>
                  <a:srgbClr val="000000"/>
                </a:solidFill>
                <a:effectLst/>
              </a:rPr>
              <a:t>Bob Turner 	Passport State Coordinator</a:t>
            </a:r>
          </a:p>
          <a:p>
            <a:pPr algn="l"/>
            <a:r>
              <a:rPr lang="en-US" sz="1600" b="1" dirty="0">
                <a:solidFill>
                  <a:srgbClr val="000000"/>
                </a:solidFill>
                <a:effectLst/>
              </a:rPr>
              <a:t>		Retired Asst. Vice Chancellor, Oregon Univ. System</a:t>
            </a:r>
          </a:p>
          <a:p>
            <a:pPr algn="l"/>
            <a:r>
              <a:rPr lang="en-US" sz="1600" b="1" dirty="0">
                <a:solidFill>
                  <a:srgbClr val="000000"/>
                </a:solidFill>
                <a:effectLst/>
              </a:rPr>
              <a:t>		Emeritus Professor of Biology, Western Oregon Univ.</a:t>
            </a:r>
          </a:p>
          <a:p>
            <a:pPr algn="l"/>
            <a:endParaRPr lang="en-US" sz="1600" b="1" dirty="0" smtClean="0">
              <a:solidFill>
                <a:srgbClr val="000000"/>
              </a:solidFill>
              <a:effectLst/>
            </a:endParaRPr>
          </a:p>
          <a:p>
            <a:pPr algn="l"/>
            <a:r>
              <a:rPr lang="en-US" sz="1600" b="1" dirty="0">
                <a:solidFill>
                  <a:srgbClr val="000000"/>
                </a:solidFill>
                <a:effectLst/>
              </a:rPr>
              <a:t>Paul </a:t>
            </a:r>
            <a:r>
              <a:rPr lang="en-US" sz="1600" b="1" dirty="0" err="1" smtClean="0">
                <a:solidFill>
                  <a:srgbClr val="000000"/>
                </a:solidFill>
                <a:effectLst/>
              </a:rPr>
              <a:t>Wickline</a:t>
            </a:r>
            <a:r>
              <a:rPr lang="en-US" sz="1600" b="1" dirty="0" smtClean="0">
                <a:solidFill>
                  <a:srgbClr val="000000"/>
                </a:solidFill>
                <a:effectLst/>
              </a:rPr>
              <a:t>	Theatre </a:t>
            </a:r>
            <a:r>
              <a:rPr lang="en-US" sz="1600" b="1" dirty="0">
                <a:solidFill>
                  <a:srgbClr val="000000"/>
                </a:solidFill>
                <a:effectLst/>
              </a:rPr>
              <a:t>Dept. Chair, Academic Senate President, College of the Canyons</a:t>
            </a:r>
          </a:p>
          <a:p>
            <a:pPr algn="l"/>
            <a:r>
              <a:rPr lang="en-US" sz="1600" b="1" dirty="0">
                <a:solidFill>
                  <a:srgbClr val="000000"/>
                </a:solidFill>
                <a:effectLst/>
              </a:rPr>
              <a:t>		Passport Creative Expression PLO/PC Team</a:t>
            </a:r>
          </a:p>
          <a:p>
            <a:pPr algn="l"/>
            <a:endParaRPr lang="en-US" sz="1600" b="1" dirty="0">
              <a:solidFill>
                <a:srgbClr val="000000"/>
              </a:solidFill>
              <a:effectLst/>
            </a:endParaRPr>
          </a:p>
          <a:p>
            <a:endParaRPr lang="en-US" sz="1600" b="1" dirty="0" smtClean="0">
              <a:effectLst/>
            </a:endParaRPr>
          </a:p>
        </p:txBody>
      </p:sp>
      <p:pic>
        <p:nvPicPr>
          <p:cNvPr id="5" name="Picture 4"/>
          <p:cNvPicPr/>
          <p:nvPr/>
        </p:nvPicPr>
        <p:blipFill>
          <a:blip r:embed="rId3" cstate="print">
            <a:clrChange>
              <a:clrFrom>
                <a:srgbClr val="FFFFFE"/>
              </a:clrFrom>
              <a:clrTo>
                <a:srgbClr val="FFFFFE">
                  <a:alpha val="0"/>
                </a:srgbClr>
              </a:clrTo>
            </a:clrChange>
          </a:blip>
          <a:stretch>
            <a:fillRect/>
          </a:stretch>
        </p:blipFill>
        <p:spPr>
          <a:xfrm>
            <a:off x="6096000" y="5648601"/>
            <a:ext cx="2819400" cy="1133199"/>
          </a:xfrm>
          <a:prstGeom prst="rect">
            <a:avLst/>
          </a:prstGeom>
        </p:spPr>
      </p:pic>
    </p:spTree>
    <p:extLst>
      <p:ext uri="{BB962C8B-B14F-4D97-AF65-F5344CB8AC3E}">
        <p14:creationId xmlns:p14="http://schemas.microsoft.com/office/powerpoint/2010/main" val="32237566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16345" y="4278550"/>
            <a:ext cx="5330109" cy="2274650"/>
            <a:chOff x="1612076" y="2362200"/>
            <a:chExt cx="5330109" cy="2274650"/>
          </a:xfrm>
        </p:grpSpPr>
        <p:sp>
          <p:nvSpPr>
            <p:cNvPr id="7" name="Freeform 6"/>
            <p:cNvSpPr/>
            <p:nvPr/>
          </p:nvSpPr>
          <p:spPr>
            <a:xfrm>
              <a:off x="1615044" y="2362200"/>
              <a:ext cx="5314208" cy="2257301"/>
            </a:xfrm>
            <a:custGeom>
              <a:avLst/>
              <a:gdLst>
                <a:gd name="connsiteX0" fmla="*/ 0 w 5314208"/>
                <a:gd name="connsiteY0" fmla="*/ 41563 h 2274124"/>
                <a:gd name="connsiteX1" fmla="*/ 4441372 w 5314208"/>
                <a:gd name="connsiteY1" fmla="*/ 0 h 2274124"/>
                <a:gd name="connsiteX2" fmla="*/ 4429496 w 5314208"/>
                <a:gd name="connsiteY2" fmla="*/ 53439 h 2274124"/>
                <a:gd name="connsiteX3" fmla="*/ 4429496 w 5314208"/>
                <a:gd name="connsiteY3" fmla="*/ 53439 h 2274124"/>
                <a:gd name="connsiteX4" fmla="*/ 5314208 w 5314208"/>
                <a:gd name="connsiteY4" fmla="*/ 813459 h 2274124"/>
                <a:gd name="connsiteX5" fmla="*/ 5314208 w 5314208"/>
                <a:gd name="connsiteY5" fmla="*/ 2274124 h 2274124"/>
                <a:gd name="connsiteX6" fmla="*/ 872837 w 5314208"/>
                <a:gd name="connsiteY6" fmla="*/ 2274124 h 2274124"/>
                <a:gd name="connsiteX7" fmla="*/ 5938 w 5314208"/>
                <a:gd name="connsiteY7" fmla="*/ 1490353 h 2274124"/>
                <a:gd name="connsiteX8" fmla="*/ 0 w 5314208"/>
                <a:gd name="connsiteY8" fmla="*/ 41563 h 2274124"/>
                <a:gd name="connsiteX0" fmla="*/ 0 w 5314208"/>
                <a:gd name="connsiteY0" fmla="*/ 24740 h 2257301"/>
                <a:gd name="connsiteX1" fmla="*/ 4328556 w 5314208"/>
                <a:gd name="connsiteY1" fmla="*/ 0 h 2257301"/>
                <a:gd name="connsiteX2" fmla="*/ 4429496 w 5314208"/>
                <a:gd name="connsiteY2" fmla="*/ 36616 h 2257301"/>
                <a:gd name="connsiteX3" fmla="*/ 4429496 w 5314208"/>
                <a:gd name="connsiteY3" fmla="*/ 36616 h 2257301"/>
                <a:gd name="connsiteX4" fmla="*/ 5314208 w 5314208"/>
                <a:gd name="connsiteY4" fmla="*/ 796636 h 2257301"/>
                <a:gd name="connsiteX5" fmla="*/ 5314208 w 5314208"/>
                <a:gd name="connsiteY5" fmla="*/ 2257301 h 2257301"/>
                <a:gd name="connsiteX6" fmla="*/ 872837 w 5314208"/>
                <a:gd name="connsiteY6" fmla="*/ 2257301 h 2257301"/>
                <a:gd name="connsiteX7" fmla="*/ 5938 w 5314208"/>
                <a:gd name="connsiteY7" fmla="*/ 1473530 h 2257301"/>
                <a:gd name="connsiteX8" fmla="*/ 0 w 5314208"/>
                <a:gd name="connsiteY8" fmla="*/ 24740 h 2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208" h="2257301">
                  <a:moveTo>
                    <a:pt x="0" y="24740"/>
                  </a:moveTo>
                  <a:lnTo>
                    <a:pt x="4328556" y="0"/>
                  </a:lnTo>
                  <a:lnTo>
                    <a:pt x="4429496" y="36616"/>
                  </a:lnTo>
                  <a:lnTo>
                    <a:pt x="4429496" y="36616"/>
                  </a:lnTo>
                  <a:lnTo>
                    <a:pt x="5314208" y="796636"/>
                  </a:lnTo>
                  <a:lnTo>
                    <a:pt x="5314208" y="2257301"/>
                  </a:lnTo>
                  <a:lnTo>
                    <a:pt x="872837" y="2257301"/>
                  </a:lnTo>
                  <a:lnTo>
                    <a:pt x="5938" y="1473530"/>
                  </a:lnTo>
                  <a:cubicBezTo>
                    <a:pt x="3959" y="986642"/>
                    <a:pt x="1979" y="499753"/>
                    <a:pt x="0" y="2474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29"/>
            <p:cNvGrpSpPr/>
            <p:nvPr/>
          </p:nvGrpSpPr>
          <p:grpSpPr>
            <a:xfrm>
              <a:off x="1612076" y="2362200"/>
              <a:ext cx="5330109" cy="2274650"/>
              <a:chOff x="1612076" y="2362200"/>
              <a:chExt cx="5330109" cy="2274650"/>
            </a:xfrm>
          </p:grpSpPr>
          <p:pic>
            <p:nvPicPr>
              <p:cNvPr id="9" name="Picture 8" descr="bottomRow.png"/>
              <p:cNvPicPr>
                <a:picLocks noChangeAspect="1"/>
              </p:cNvPicPr>
              <p:nvPr/>
            </p:nvPicPr>
            <p:blipFill>
              <a:blip r:embed="rId2" cstate="print"/>
              <a:srcRect l="1177" t="15887"/>
              <a:stretch>
                <a:fillRect/>
              </a:stretch>
            </p:blipFill>
            <p:spPr>
              <a:xfrm>
                <a:off x="1612076" y="2362200"/>
                <a:ext cx="5330109" cy="2274650"/>
              </a:xfrm>
              <a:prstGeom prst="rect">
                <a:avLst/>
              </a:prstGeom>
            </p:spPr>
          </p:pic>
          <p:sp>
            <p:nvSpPr>
              <p:cNvPr id="10" name="TextBox 9"/>
              <p:cNvSpPr txBox="1"/>
              <p:nvPr/>
            </p:nvSpPr>
            <p:spPr>
              <a:xfrm>
                <a:off x="4028060" y="3429000"/>
                <a:ext cx="1303242" cy="923330"/>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Written</a:t>
                </a:r>
              </a:p>
              <a:p>
                <a:pPr algn="ctr">
                  <a:lnSpc>
                    <a:spcPts val="2400"/>
                  </a:lnSpc>
                </a:pPr>
                <a:r>
                  <a:rPr lang="en-US" sz="2200" dirty="0">
                    <a:solidFill>
                      <a:prstClr val="white"/>
                    </a:solidFill>
                    <a:latin typeface="Humnst777 Cn BT" pitchFamily="34" charset="0"/>
                  </a:rPr>
                  <a:t>Communi-</a:t>
                </a:r>
                <a:br>
                  <a:rPr lang="en-US" sz="2200" dirty="0">
                    <a:solidFill>
                      <a:prstClr val="white"/>
                    </a:solidFill>
                    <a:latin typeface="Humnst777 Cn BT" pitchFamily="34" charset="0"/>
                  </a:rPr>
                </a:br>
                <a:r>
                  <a:rPr lang="en-US" sz="2200" dirty="0">
                    <a:solidFill>
                      <a:prstClr val="white"/>
                    </a:solidFill>
                    <a:latin typeface="Humnst777 Cn BT" pitchFamily="34" charset="0"/>
                  </a:rPr>
                  <a:t>cation</a:t>
                </a:r>
              </a:p>
            </p:txBody>
          </p:sp>
          <p:sp>
            <p:nvSpPr>
              <p:cNvPr id="11" name="TextBox 10"/>
              <p:cNvSpPr txBox="1"/>
              <p:nvPr/>
            </p:nvSpPr>
            <p:spPr>
              <a:xfrm>
                <a:off x="2539439" y="3429000"/>
                <a:ext cx="1303242" cy="923330"/>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Oral</a:t>
                </a:r>
              </a:p>
              <a:p>
                <a:pPr algn="ctr">
                  <a:lnSpc>
                    <a:spcPts val="2400"/>
                  </a:lnSpc>
                </a:pPr>
                <a:r>
                  <a:rPr lang="en-US" sz="2200" dirty="0">
                    <a:solidFill>
                      <a:prstClr val="white"/>
                    </a:solidFill>
                    <a:latin typeface="Humnst777 Cn BT" pitchFamily="34" charset="0"/>
                  </a:rPr>
                  <a:t>Communi-</a:t>
                </a:r>
                <a:br>
                  <a:rPr lang="en-US" sz="2200" dirty="0">
                    <a:solidFill>
                      <a:prstClr val="white"/>
                    </a:solidFill>
                    <a:latin typeface="Humnst777 Cn BT" pitchFamily="34" charset="0"/>
                  </a:rPr>
                </a:br>
                <a:r>
                  <a:rPr lang="en-US" sz="2200" dirty="0">
                    <a:solidFill>
                      <a:prstClr val="white"/>
                    </a:solidFill>
                    <a:latin typeface="Humnst777 Cn BT" pitchFamily="34" charset="0"/>
                  </a:rPr>
                  <a:t>cation</a:t>
                </a:r>
              </a:p>
            </p:txBody>
          </p:sp>
          <p:sp>
            <p:nvSpPr>
              <p:cNvPr id="12" name="TextBox 11"/>
              <p:cNvSpPr txBox="1"/>
              <p:nvPr/>
            </p:nvSpPr>
            <p:spPr>
              <a:xfrm>
                <a:off x="5528284" y="3581400"/>
                <a:ext cx="1320874" cy="615553"/>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Quantitative</a:t>
                </a:r>
              </a:p>
              <a:p>
                <a:pPr algn="ctr">
                  <a:lnSpc>
                    <a:spcPts val="2400"/>
                  </a:lnSpc>
                </a:pPr>
                <a:r>
                  <a:rPr lang="en-US" sz="2200" dirty="0">
                    <a:solidFill>
                      <a:prstClr val="white"/>
                    </a:solidFill>
                    <a:latin typeface="Humnst777 Cn BT" pitchFamily="34" charset="0"/>
                  </a:rPr>
                  <a:t>Literacy</a:t>
                </a:r>
              </a:p>
            </p:txBody>
          </p:sp>
        </p:grpSp>
      </p:grpSp>
      <p:grpSp>
        <p:nvGrpSpPr>
          <p:cNvPr id="13" name="Group 12"/>
          <p:cNvGrpSpPr/>
          <p:nvPr/>
        </p:nvGrpSpPr>
        <p:grpSpPr>
          <a:xfrm>
            <a:off x="916990" y="1320937"/>
            <a:ext cx="5325120" cy="3754265"/>
            <a:chOff x="1905000" y="1296202"/>
            <a:chExt cx="5325120" cy="3754265"/>
          </a:xfrm>
        </p:grpSpPr>
        <p:sp>
          <p:nvSpPr>
            <p:cNvPr id="14" name="Freeform 13"/>
            <p:cNvSpPr/>
            <p:nvPr/>
          </p:nvSpPr>
          <p:spPr>
            <a:xfrm>
              <a:off x="1905000" y="1297173"/>
              <a:ext cx="3891516" cy="3753294"/>
            </a:xfrm>
            <a:custGeom>
              <a:avLst/>
              <a:gdLst>
                <a:gd name="connsiteX0" fmla="*/ 0 w 3891516"/>
                <a:gd name="connsiteY0" fmla="*/ 0 h 3710763"/>
                <a:gd name="connsiteX1" fmla="*/ 3072809 w 3891516"/>
                <a:gd name="connsiteY1" fmla="*/ 10633 h 3710763"/>
                <a:gd name="connsiteX2" fmla="*/ 3891516 w 3891516"/>
                <a:gd name="connsiteY2" fmla="*/ 754912 h 3710763"/>
                <a:gd name="connsiteX3" fmla="*/ 3891516 w 3891516"/>
                <a:gd name="connsiteY3" fmla="*/ 2222205 h 3710763"/>
                <a:gd name="connsiteX4" fmla="*/ 893135 w 3891516"/>
                <a:gd name="connsiteY4" fmla="*/ 2211572 h 3710763"/>
                <a:gd name="connsiteX5" fmla="*/ 893135 w 3891516"/>
                <a:gd name="connsiteY5" fmla="*/ 3710763 h 3710763"/>
                <a:gd name="connsiteX6" fmla="*/ 10632 w 3891516"/>
                <a:gd name="connsiteY6" fmla="*/ 2977116 h 3710763"/>
                <a:gd name="connsiteX7" fmla="*/ 0 w 3891516"/>
                <a:gd name="connsiteY7" fmla="*/ 0 h 3710763"/>
                <a:gd name="connsiteX0" fmla="*/ 0 w 3891516"/>
                <a:gd name="connsiteY0" fmla="*/ 0 h 3710763"/>
                <a:gd name="connsiteX1" fmla="*/ 3072809 w 3891516"/>
                <a:gd name="connsiteY1" fmla="*/ 10633 h 3710763"/>
                <a:gd name="connsiteX2" fmla="*/ 3891516 w 3891516"/>
                <a:gd name="connsiteY2" fmla="*/ 754912 h 3710763"/>
                <a:gd name="connsiteX3" fmla="*/ 3891516 w 3891516"/>
                <a:gd name="connsiteY3" fmla="*/ 2222205 h 3710763"/>
                <a:gd name="connsiteX4" fmla="*/ 2330302 w 3891516"/>
                <a:gd name="connsiteY4" fmla="*/ 2216888 h 3710763"/>
                <a:gd name="connsiteX5" fmla="*/ 893135 w 3891516"/>
                <a:gd name="connsiteY5" fmla="*/ 3710763 h 3710763"/>
                <a:gd name="connsiteX6" fmla="*/ 10632 w 3891516"/>
                <a:gd name="connsiteY6" fmla="*/ 2977116 h 3710763"/>
                <a:gd name="connsiteX7" fmla="*/ 0 w 3891516"/>
                <a:gd name="connsiteY7" fmla="*/ 0 h 3710763"/>
                <a:gd name="connsiteX0" fmla="*/ 0 w 3891516"/>
                <a:gd name="connsiteY0" fmla="*/ 0 h 3710763"/>
                <a:gd name="connsiteX1" fmla="*/ 3072809 w 3891516"/>
                <a:gd name="connsiteY1" fmla="*/ 10633 h 3710763"/>
                <a:gd name="connsiteX2" fmla="*/ 3891516 w 3891516"/>
                <a:gd name="connsiteY2" fmla="*/ 754912 h 3710763"/>
                <a:gd name="connsiteX3" fmla="*/ 3891516 w 3891516"/>
                <a:gd name="connsiteY3" fmla="*/ 2222205 h 3710763"/>
                <a:gd name="connsiteX4" fmla="*/ 2486246 w 3891516"/>
                <a:gd name="connsiteY4" fmla="*/ 2222204 h 3710763"/>
                <a:gd name="connsiteX5" fmla="*/ 893135 w 3891516"/>
                <a:gd name="connsiteY5" fmla="*/ 3710763 h 3710763"/>
                <a:gd name="connsiteX6" fmla="*/ 10632 w 3891516"/>
                <a:gd name="connsiteY6" fmla="*/ 2977116 h 3710763"/>
                <a:gd name="connsiteX7" fmla="*/ 0 w 3891516"/>
                <a:gd name="connsiteY7" fmla="*/ 0 h 3710763"/>
                <a:gd name="connsiteX0" fmla="*/ 0 w 3891516"/>
                <a:gd name="connsiteY0" fmla="*/ 0 h 3753294"/>
                <a:gd name="connsiteX1" fmla="*/ 3072809 w 3891516"/>
                <a:gd name="connsiteY1" fmla="*/ 10633 h 3753294"/>
                <a:gd name="connsiteX2" fmla="*/ 3891516 w 3891516"/>
                <a:gd name="connsiteY2" fmla="*/ 754912 h 3753294"/>
                <a:gd name="connsiteX3" fmla="*/ 3891516 w 3891516"/>
                <a:gd name="connsiteY3" fmla="*/ 2222205 h 3753294"/>
                <a:gd name="connsiteX4" fmla="*/ 2486246 w 3891516"/>
                <a:gd name="connsiteY4" fmla="*/ 2222204 h 3753294"/>
                <a:gd name="connsiteX5" fmla="*/ 2509284 w 3891516"/>
                <a:gd name="connsiteY5" fmla="*/ 3753294 h 3753294"/>
                <a:gd name="connsiteX6" fmla="*/ 10632 w 3891516"/>
                <a:gd name="connsiteY6" fmla="*/ 2977116 h 3753294"/>
                <a:gd name="connsiteX7" fmla="*/ 0 w 3891516"/>
                <a:gd name="connsiteY7" fmla="*/ 0 h 3753294"/>
                <a:gd name="connsiteX0" fmla="*/ 0 w 3891516"/>
                <a:gd name="connsiteY0" fmla="*/ 0 h 3753294"/>
                <a:gd name="connsiteX1" fmla="*/ 3072809 w 3891516"/>
                <a:gd name="connsiteY1" fmla="*/ 10633 h 3753294"/>
                <a:gd name="connsiteX2" fmla="*/ 3891516 w 3891516"/>
                <a:gd name="connsiteY2" fmla="*/ 754912 h 3753294"/>
                <a:gd name="connsiteX3" fmla="*/ 3891516 w 3891516"/>
                <a:gd name="connsiteY3" fmla="*/ 2222205 h 3753294"/>
                <a:gd name="connsiteX4" fmla="*/ 2486246 w 3891516"/>
                <a:gd name="connsiteY4" fmla="*/ 2222204 h 3753294"/>
                <a:gd name="connsiteX5" fmla="*/ 2374605 w 3891516"/>
                <a:gd name="connsiteY5" fmla="*/ 3753294 h 3753294"/>
                <a:gd name="connsiteX6" fmla="*/ 10632 w 3891516"/>
                <a:gd name="connsiteY6" fmla="*/ 2977116 h 3753294"/>
                <a:gd name="connsiteX7" fmla="*/ 0 w 3891516"/>
                <a:gd name="connsiteY7" fmla="*/ 0 h 3753294"/>
                <a:gd name="connsiteX0" fmla="*/ 0 w 3891516"/>
                <a:gd name="connsiteY0" fmla="*/ 0 h 3753294"/>
                <a:gd name="connsiteX1" fmla="*/ 3072809 w 3891516"/>
                <a:gd name="connsiteY1" fmla="*/ 10633 h 3753294"/>
                <a:gd name="connsiteX2" fmla="*/ 3891516 w 3891516"/>
                <a:gd name="connsiteY2" fmla="*/ 754912 h 3753294"/>
                <a:gd name="connsiteX3" fmla="*/ 3891516 w 3891516"/>
                <a:gd name="connsiteY3" fmla="*/ 2222205 h 3753294"/>
                <a:gd name="connsiteX4" fmla="*/ 2326758 w 3891516"/>
                <a:gd name="connsiteY4" fmla="*/ 2211571 h 3753294"/>
                <a:gd name="connsiteX5" fmla="*/ 2374605 w 3891516"/>
                <a:gd name="connsiteY5" fmla="*/ 3753294 h 3753294"/>
                <a:gd name="connsiteX6" fmla="*/ 10632 w 3891516"/>
                <a:gd name="connsiteY6" fmla="*/ 2977116 h 3753294"/>
                <a:gd name="connsiteX7" fmla="*/ 0 w 3891516"/>
                <a:gd name="connsiteY7" fmla="*/ 0 h 3753294"/>
                <a:gd name="connsiteX0" fmla="*/ 0 w 3891516"/>
                <a:gd name="connsiteY0" fmla="*/ 0 h 3753294"/>
                <a:gd name="connsiteX1" fmla="*/ 3072809 w 3891516"/>
                <a:gd name="connsiteY1" fmla="*/ 10633 h 3753294"/>
                <a:gd name="connsiteX2" fmla="*/ 3891516 w 3891516"/>
                <a:gd name="connsiteY2" fmla="*/ 754912 h 3753294"/>
                <a:gd name="connsiteX3" fmla="*/ 3891516 w 3891516"/>
                <a:gd name="connsiteY3" fmla="*/ 2222205 h 3753294"/>
                <a:gd name="connsiteX4" fmla="*/ 2369288 w 3891516"/>
                <a:gd name="connsiteY4" fmla="*/ 2222203 h 3753294"/>
                <a:gd name="connsiteX5" fmla="*/ 2374605 w 3891516"/>
                <a:gd name="connsiteY5" fmla="*/ 3753294 h 3753294"/>
                <a:gd name="connsiteX6" fmla="*/ 10632 w 3891516"/>
                <a:gd name="connsiteY6" fmla="*/ 2977116 h 3753294"/>
                <a:gd name="connsiteX7" fmla="*/ 0 w 3891516"/>
                <a:gd name="connsiteY7" fmla="*/ 0 h 375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516" h="3753294">
                  <a:moveTo>
                    <a:pt x="0" y="0"/>
                  </a:moveTo>
                  <a:lnTo>
                    <a:pt x="3072809" y="10633"/>
                  </a:lnTo>
                  <a:lnTo>
                    <a:pt x="3891516" y="754912"/>
                  </a:lnTo>
                  <a:lnTo>
                    <a:pt x="3891516" y="2222205"/>
                  </a:lnTo>
                  <a:lnTo>
                    <a:pt x="2369288" y="2222203"/>
                  </a:lnTo>
                  <a:cubicBezTo>
                    <a:pt x="2371060" y="2732567"/>
                    <a:pt x="2372833" y="3242930"/>
                    <a:pt x="2374605" y="3753294"/>
                  </a:cubicBezTo>
                  <a:lnTo>
                    <a:pt x="10632" y="2977116"/>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descr="redYellowBlueGreen-fronts.png"/>
            <p:cNvPicPr>
              <a:picLocks noChangeAspect="1"/>
            </p:cNvPicPr>
            <p:nvPr/>
          </p:nvPicPr>
          <p:blipFill>
            <a:blip r:embed="rId3" cstate="print"/>
            <a:srcRect l="1178" t="904"/>
            <a:stretch>
              <a:fillRect/>
            </a:stretch>
          </p:blipFill>
          <p:spPr>
            <a:xfrm>
              <a:off x="1905000" y="1296202"/>
              <a:ext cx="5325120" cy="3732998"/>
            </a:xfrm>
            <a:prstGeom prst="rect">
              <a:avLst/>
            </a:prstGeom>
          </p:spPr>
        </p:pic>
        <p:sp>
          <p:nvSpPr>
            <p:cNvPr id="16" name="TextBox 15"/>
            <p:cNvSpPr txBox="1"/>
            <p:nvPr/>
          </p:nvSpPr>
          <p:spPr>
            <a:xfrm>
              <a:off x="3106552" y="2561970"/>
              <a:ext cx="894476" cy="564257"/>
            </a:xfrm>
            <a:prstGeom prst="rect">
              <a:avLst/>
            </a:prstGeom>
            <a:noFill/>
          </p:spPr>
          <p:txBody>
            <a:bodyPr wrap="none" lIns="0" tIns="0" rIns="0" bIns="0" rtlCol="0">
              <a:spAutoFit/>
            </a:bodyPr>
            <a:lstStyle/>
            <a:p>
              <a:pPr algn="ctr">
                <a:lnSpc>
                  <a:spcPts val="2200"/>
                </a:lnSpc>
              </a:pPr>
              <a:r>
                <a:rPr lang="en-US" sz="2200" dirty="0">
                  <a:solidFill>
                    <a:prstClr val="white"/>
                  </a:solidFill>
                  <a:latin typeface="Humnst777 Cn BT" pitchFamily="34" charset="0"/>
                </a:rPr>
                <a:t>Natural</a:t>
              </a:r>
            </a:p>
            <a:p>
              <a:pPr algn="ctr">
                <a:lnSpc>
                  <a:spcPts val="2200"/>
                </a:lnSpc>
              </a:pPr>
              <a:r>
                <a:rPr lang="en-US" sz="2200" dirty="0">
                  <a:solidFill>
                    <a:prstClr val="white"/>
                  </a:solidFill>
                  <a:latin typeface="Humnst777 Cn BT" pitchFamily="34" charset="0"/>
                </a:rPr>
                <a:t>Sciences</a:t>
              </a:r>
            </a:p>
          </p:txBody>
        </p:sp>
        <p:sp>
          <p:nvSpPr>
            <p:cNvPr id="17" name="TextBox 16"/>
            <p:cNvSpPr txBox="1"/>
            <p:nvPr/>
          </p:nvSpPr>
          <p:spPr>
            <a:xfrm>
              <a:off x="4562006" y="2532786"/>
              <a:ext cx="876843" cy="589905"/>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Human</a:t>
              </a:r>
            </a:p>
            <a:p>
              <a:pPr algn="ctr">
                <a:lnSpc>
                  <a:spcPts val="2200"/>
                </a:lnSpc>
              </a:pPr>
              <a:r>
                <a:rPr lang="en-US" sz="2200" dirty="0">
                  <a:solidFill>
                    <a:prstClr val="white"/>
                  </a:solidFill>
                  <a:latin typeface="Humnst777 Cn BT" pitchFamily="34" charset="0"/>
                </a:rPr>
                <a:t>Cultures</a:t>
              </a:r>
            </a:p>
          </p:txBody>
        </p:sp>
        <p:sp>
          <p:nvSpPr>
            <p:cNvPr id="18" name="TextBox 17"/>
            <p:cNvSpPr txBox="1"/>
            <p:nvPr/>
          </p:nvSpPr>
          <p:spPr>
            <a:xfrm>
              <a:off x="5992231" y="2247442"/>
              <a:ext cx="1064394" cy="1154162"/>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Human</a:t>
              </a:r>
            </a:p>
            <a:p>
              <a:pPr algn="ctr">
                <a:lnSpc>
                  <a:spcPts val="2200"/>
                </a:lnSpc>
              </a:pPr>
              <a:r>
                <a:rPr lang="en-US" sz="2200" dirty="0">
                  <a:solidFill>
                    <a:prstClr val="white"/>
                  </a:solidFill>
                  <a:latin typeface="Humnst777 Cn BT" pitchFamily="34" charset="0"/>
                </a:rPr>
                <a:t>Society</a:t>
              </a:r>
            </a:p>
            <a:p>
              <a:pPr algn="ctr">
                <a:lnSpc>
                  <a:spcPts val="2200"/>
                </a:lnSpc>
              </a:pPr>
              <a:r>
                <a:rPr lang="en-US" sz="2200" dirty="0">
                  <a:solidFill>
                    <a:prstClr val="white"/>
                  </a:solidFill>
                  <a:latin typeface="Humnst777 Cn BT" pitchFamily="34" charset="0"/>
                </a:rPr>
                <a:t>and the</a:t>
              </a:r>
            </a:p>
            <a:p>
              <a:pPr algn="ctr">
                <a:lnSpc>
                  <a:spcPts val="2200"/>
                </a:lnSpc>
              </a:pPr>
              <a:r>
                <a:rPr lang="en-US" sz="2200" dirty="0">
                  <a:solidFill>
                    <a:prstClr val="white"/>
                  </a:solidFill>
                  <a:latin typeface="Humnst777 Cn BT" pitchFamily="34" charset="0"/>
                </a:rPr>
                <a:t>Individual</a:t>
              </a:r>
            </a:p>
          </p:txBody>
        </p:sp>
        <p:sp>
          <p:nvSpPr>
            <p:cNvPr id="19" name="TextBox 18"/>
            <p:cNvSpPr txBox="1"/>
            <p:nvPr/>
          </p:nvSpPr>
          <p:spPr>
            <a:xfrm>
              <a:off x="2549920" y="3969186"/>
              <a:ext cx="1754369" cy="564257"/>
            </a:xfrm>
            <a:prstGeom prst="rect">
              <a:avLst/>
            </a:prstGeom>
            <a:noFill/>
          </p:spPr>
          <p:txBody>
            <a:bodyPr wrap="square" lIns="0" tIns="0" rIns="0" bIns="0" rtlCol="0">
              <a:spAutoFit/>
            </a:bodyPr>
            <a:lstStyle/>
            <a:p>
              <a:pPr algn="ctr">
                <a:lnSpc>
                  <a:spcPts val="2200"/>
                </a:lnSpc>
              </a:pPr>
              <a:r>
                <a:rPr lang="en-US" sz="2200" dirty="0">
                  <a:solidFill>
                    <a:prstClr val="white"/>
                  </a:solidFill>
                  <a:effectLst>
                    <a:outerShdw blurRad="50800" dist="38100" dir="2700000" algn="tl" rotWithShape="0">
                      <a:prstClr val="black">
                        <a:alpha val="98000"/>
                      </a:prstClr>
                    </a:outerShdw>
                  </a:effectLst>
                  <a:latin typeface="Humnst777 Cn BT" pitchFamily="34" charset="0"/>
                </a:rPr>
                <a:t>Creative</a:t>
              </a:r>
            </a:p>
            <a:p>
              <a:pPr algn="ctr">
                <a:lnSpc>
                  <a:spcPts val="2200"/>
                </a:lnSpc>
              </a:pPr>
              <a:r>
                <a:rPr lang="en-US" sz="2200" dirty="0">
                  <a:solidFill>
                    <a:prstClr val="white"/>
                  </a:solidFill>
                  <a:effectLst>
                    <a:outerShdw blurRad="50800" dist="38100" dir="2700000" algn="tl" rotWithShape="0">
                      <a:prstClr val="black">
                        <a:alpha val="98000"/>
                      </a:prstClr>
                    </a:outerShdw>
                  </a:effectLst>
                  <a:latin typeface="Humnst777 Cn BT" pitchFamily="34" charset="0"/>
                </a:rPr>
                <a:t>Expression</a:t>
              </a:r>
            </a:p>
          </p:txBody>
        </p:sp>
      </p:grpSp>
      <p:grpSp>
        <p:nvGrpSpPr>
          <p:cNvPr id="20" name="Group 19"/>
          <p:cNvGrpSpPr/>
          <p:nvPr/>
        </p:nvGrpSpPr>
        <p:grpSpPr>
          <a:xfrm>
            <a:off x="3278369" y="3548449"/>
            <a:ext cx="2963741" cy="1515140"/>
            <a:chOff x="5998534" y="106326"/>
            <a:chExt cx="2963741" cy="1515140"/>
          </a:xfrm>
        </p:grpSpPr>
        <p:sp>
          <p:nvSpPr>
            <p:cNvPr id="21" name="Rectangle 20"/>
            <p:cNvSpPr/>
            <p:nvPr/>
          </p:nvSpPr>
          <p:spPr>
            <a:xfrm>
              <a:off x="6019800" y="106326"/>
              <a:ext cx="2895600" cy="1515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2" name="Picture 21" descr="pinkBlue-fronts.png"/>
            <p:cNvPicPr>
              <a:picLocks noChangeAspect="1"/>
            </p:cNvPicPr>
            <p:nvPr/>
          </p:nvPicPr>
          <p:blipFill>
            <a:blip r:embed="rId4" cstate="print"/>
            <a:stretch>
              <a:fillRect/>
            </a:stretch>
          </p:blipFill>
          <p:spPr>
            <a:xfrm>
              <a:off x="5998534" y="132903"/>
              <a:ext cx="2963741" cy="1466902"/>
            </a:xfrm>
            <a:prstGeom prst="rect">
              <a:avLst/>
            </a:prstGeom>
          </p:spPr>
        </p:pic>
        <p:sp>
          <p:nvSpPr>
            <p:cNvPr id="23" name="TextBox 22"/>
            <p:cNvSpPr txBox="1"/>
            <p:nvPr/>
          </p:nvSpPr>
          <p:spPr>
            <a:xfrm>
              <a:off x="7641825" y="274182"/>
              <a:ext cx="1098570" cy="1231106"/>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Teamwork</a:t>
              </a:r>
              <a:br>
                <a:rPr lang="en-US" sz="2200" dirty="0">
                  <a:solidFill>
                    <a:prstClr val="white"/>
                  </a:solidFill>
                  <a:latin typeface="Humnst777 Cn BT" pitchFamily="34" charset="0"/>
                </a:rPr>
              </a:br>
              <a:r>
                <a:rPr lang="en-US" sz="2200" dirty="0">
                  <a:solidFill>
                    <a:prstClr val="white"/>
                  </a:solidFill>
                  <a:latin typeface="Humnst777 Cn BT" pitchFamily="34" charset="0"/>
                </a:rPr>
                <a:t>and</a:t>
              </a:r>
            </a:p>
            <a:p>
              <a:pPr algn="ctr">
                <a:lnSpc>
                  <a:spcPts val="2400"/>
                </a:lnSpc>
              </a:pPr>
              <a:r>
                <a:rPr lang="en-US" sz="2200" dirty="0">
                  <a:solidFill>
                    <a:prstClr val="white"/>
                  </a:solidFill>
                  <a:latin typeface="Humnst777 Cn BT" pitchFamily="34" charset="0"/>
                </a:rPr>
                <a:t>Value</a:t>
              </a:r>
            </a:p>
            <a:p>
              <a:pPr algn="ctr">
                <a:lnSpc>
                  <a:spcPts val="2400"/>
                </a:lnSpc>
              </a:pPr>
              <a:r>
                <a:rPr lang="en-US" sz="2200" dirty="0">
                  <a:solidFill>
                    <a:prstClr val="white"/>
                  </a:solidFill>
                  <a:latin typeface="Humnst777 Cn BT" pitchFamily="34" charset="0"/>
                </a:rPr>
                <a:t>Systems</a:t>
              </a:r>
            </a:p>
          </p:txBody>
        </p:sp>
        <p:sp>
          <p:nvSpPr>
            <p:cNvPr id="24" name="TextBox 23"/>
            <p:cNvSpPr txBox="1"/>
            <p:nvPr/>
          </p:nvSpPr>
          <p:spPr>
            <a:xfrm>
              <a:off x="6133115" y="549559"/>
              <a:ext cx="1067600" cy="615553"/>
            </a:xfrm>
            <a:prstGeom prst="rect">
              <a:avLst/>
            </a:prstGeom>
            <a:noFill/>
          </p:spPr>
          <p:txBody>
            <a:bodyPr wrap="none" lIns="0" tIns="0" rIns="0" bIns="0" rtlCol="0">
              <a:spAutoFit/>
            </a:bodyPr>
            <a:lstStyle/>
            <a:p>
              <a:pPr algn="ctr">
                <a:lnSpc>
                  <a:spcPts val="2400"/>
                </a:lnSpc>
              </a:pPr>
              <a:r>
                <a:rPr lang="en-US" sz="2200" dirty="0">
                  <a:solidFill>
                    <a:prstClr val="white"/>
                  </a:solidFill>
                  <a:latin typeface="Humnst777 Cn BT" pitchFamily="34" charset="0"/>
                </a:rPr>
                <a:t>Critical</a:t>
              </a:r>
            </a:p>
            <a:p>
              <a:pPr algn="ctr">
                <a:lnSpc>
                  <a:spcPts val="2400"/>
                </a:lnSpc>
              </a:pPr>
              <a:r>
                <a:rPr lang="en-US" sz="2200" dirty="0">
                  <a:solidFill>
                    <a:prstClr val="white"/>
                  </a:solidFill>
                  <a:latin typeface="Humnst777 Cn BT" pitchFamily="34" charset="0"/>
                </a:rPr>
                <a:t>Thinking</a:t>
              </a:r>
            </a:p>
          </p:txBody>
        </p:sp>
      </p:grpSp>
      <p:sp>
        <p:nvSpPr>
          <p:cNvPr id="25" name="TextBox 24"/>
          <p:cNvSpPr txBox="1"/>
          <p:nvPr/>
        </p:nvSpPr>
        <p:spPr>
          <a:xfrm>
            <a:off x="6324600" y="5421550"/>
            <a:ext cx="2369559" cy="461665"/>
          </a:xfrm>
          <a:prstGeom prst="rect">
            <a:avLst/>
          </a:prstGeom>
          <a:noFill/>
        </p:spPr>
        <p:txBody>
          <a:bodyPr wrap="none" rtlCol="0">
            <a:spAutoFit/>
          </a:bodyPr>
          <a:lstStyle/>
          <a:p>
            <a:r>
              <a:rPr lang="en-US" sz="2400" dirty="0">
                <a:solidFill>
                  <a:srgbClr val="D8D8D8">
                    <a:lumMod val="10000"/>
                  </a:srgbClr>
                </a:solidFill>
                <a:latin typeface="Humnst777 Cn BT" pitchFamily="34" charset="0"/>
              </a:rPr>
              <a:t>Foundational Skills</a:t>
            </a:r>
          </a:p>
        </p:txBody>
      </p:sp>
      <p:sp>
        <p:nvSpPr>
          <p:cNvPr id="26" name="TextBox 25"/>
          <p:cNvSpPr txBox="1"/>
          <p:nvPr/>
        </p:nvSpPr>
        <p:spPr>
          <a:xfrm>
            <a:off x="6400800" y="2297350"/>
            <a:ext cx="1877437" cy="830997"/>
          </a:xfrm>
          <a:prstGeom prst="rect">
            <a:avLst/>
          </a:prstGeom>
          <a:noFill/>
        </p:spPr>
        <p:txBody>
          <a:bodyPr wrap="none" rtlCol="0">
            <a:spAutoFit/>
          </a:bodyPr>
          <a:lstStyle/>
          <a:p>
            <a:r>
              <a:rPr lang="en-US" sz="2400" dirty="0">
                <a:solidFill>
                  <a:srgbClr val="D8D8D8">
                    <a:lumMod val="10000"/>
                  </a:srgbClr>
                </a:solidFill>
                <a:latin typeface="Humnst777 Cn BT" pitchFamily="34" charset="0"/>
              </a:rPr>
              <a:t>Knowledge of </a:t>
            </a:r>
          </a:p>
          <a:p>
            <a:r>
              <a:rPr lang="en-US" sz="2400" dirty="0">
                <a:solidFill>
                  <a:srgbClr val="D8D8D8">
                    <a:lumMod val="10000"/>
                  </a:srgbClr>
                </a:solidFill>
                <a:latin typeface="Humnst777 Cn BT" pitchFamily="34" charset="0"/>
              </a:rPr>
              <a:t>Concepts</a:t>
            </a:r>
          </a:p>
        </p:txBody>
      </p:sp>
      <p:sp>
        <p:nvSpPr>
          <p:cNvPr id="27" name="TextBox 26"/>
          <p:cNvSpPr txBox="1"/>
          <p:nvPr/>
        </p:nvSpPr>
        <p:spPr>
          <a:xfrm>
            <a:off x="6477000" y="3745150"/>
            <a:ext cx="1895170" cy="830997"/>
          </a:xfrm>
          <a:prstGeom prst="rect">
            <a:avLst/>
          </a:prstGeom>
          <a:noFill/>
        </p:spPr>
        <p:txBody>
          <a:bodyPr wrap="none" rtlCol="0">
            <a:spAutoFit/>
          </a:bodyPr>
          <a:lstStyle/>
          <a:p>
            <a:r>
              <a:rPr lang="en-US" sz="2400" dirty="0">
                <a:solidFill>
                  <a:srgbClr val="D8D8D8">
                    <a:lumMod val="10000"/>
                  </a:srgbClr>
                </a:solidFill>
                <a:latin typeface="Humnst777 Cn BT" pitchFamily="34" charset="0"/>
              </a:rPr>
              <a:t>Crosscutting</a:t>
            </a:r>
          </a:p>
          <a:p>
            <a:r>
              <a:rPr lang="en-US" sz="2400" dirty="0">
                <a:solidFill>
                  <a:srgbClr val="D8D8D8">
                    <a:lumMod val="10000"/>
                  </a:srgbClr>
                </a:solidFill>
                <a:latin typeface="Humnst777 Cn BT" pitchFamily="34" charset="0"/>
              </a:rPr>
              <a:t>Skills</a:t>
            </a:r>
          </a:p>
        </p:txBody>
      </p:sp>
      <p:sp>
        <p:nvSpPr>
          <p:cNvPr id="2" name="TextBox 1"/>
          <p:cNvSpPr txBox="1"/>
          <p:nvPr/>
        </p:nvSpPr>
        <p:spPr>
          <a:xfrm>
            <a:off x="457200" y="152400"/>
            <a:ext cx="8229600" cy="1067023"/>
          </a:xfrm>
          <a:prstGeom prst="rect">
            <a:avLst/>
          </a:prstGeom>
          <a:noFill/>
        </p:spPr>
        <p:txBody>
          <a:bodyPr wrap="square" rtlCol="0">
            <a:spAutoFit/>
          </a:bodyPr>
          <a:lstStyle/>
          <a:p>
            <a:pPr>
              <a:lnSpc>
                <a:spcPts val="3800"/>
              </a:lnSpc>
            </a:pPr>
            <a:r>
              <a:rPr lang="en-US" sz="3600" b="1" dirty="0">
                <a:solidFill>
                  <a:srgbClr val="C00000">
                    <a:lumMod val="75000"/>
                  </a:srgbClr>
                </a:solidFill>
              </a:rPr>
              <a:t>1. Passport 9 GE Areas –  </a:t>
            </a:r>
            <a:r>
              <a:rPr lang="en-US" sz="3600" b="1" dirty="0" smtClean="0">
                <a:solidFill>
                  <a:srgbClr val="C00000">
                    <a:lumMod val="75000"/>
                  </a:srgbClr>
                </a:solidFill>
              </a:rPr>
              <a:t/>
            </a:r>
            <a:br>
              <a:rPr lang="en-US" sz="3600" b="1" dirty="0" smtClean="0">
                <a:solidFill>
                  <a:srgbClr val="C00000">
                    <a:lumMod val="75000"/>
                  </a:srgbClr>
                </a:solidFill>
              </a:rPr>
            </a:br>
            <a:r>
              <a:rPr lang="en-US" sz="3600" b="1" dirty="0" smtClean="0">
                <a:solidFill>
                  <a:srgbClr val="C00000">
                    <a:lumMod val="75000"/>
                  </a:srgbClr>
                </a:solidFill>
              </a:rPr>
              <a:t>from </a:t>
            </a:r>
            <a:r>
              <a:rPr lang="en-US" sz="3600" b="1" dirty="0">
                <a:solidFill>
                  <a:srgbClr val="C00000">
                    <a:lumMod val="75000"/>
                  </a:srgbClr>
                </a:solidFill>
              </a:rPr>
              <a:t>LEAP ELOs and </a:t>
            </a:r>
            <a:r>
              <a:rPr lang="en-US" sz="3600" b="1" dirty="0" smtClean="0">
                <a:solidFill>
                  <a:srgbClr val="C00000">
                    <a:lumMod val="75000"/>
                  </a:srgbClr>
                </a:solidFill>
              </a:rPr>
              <a:t>WICHE </a:t>
            </a:r>
            <a:r>
              <a:rPr lang="en-US" sz="3600" b="1" dirty="0">
                <a:solidFill>
                  <a:srgbClr val="C00000">
                    <a:lumMod val="75000"/>
                  </a:srgbClr>
                </a:solidFill>
              </a:rPr>
              <a:t>research</a:t>
            </a:r>
            <a:endParaRPr lang="en-US" sz="3600" dirty="0">
              <a:solidFill>
                <a:srgbClr val="D8D8D8"/>
              </a:solidFill>
            </a:endParaRPr>
          </a:p>
        </p:txBody>
      </p:sp>
    </p:spTree>
    <p:extLst>
      <p:ext uri="{BB962C8B-B14F-4D97-AF65-F5344CB8AC3E}">
        <p14:creationId xmlns:p14="http://schemas.microsoft.com/office/powerpoint/2010/main" val="2183287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ppt_x"/>
                                          </p:val>
                                        </p:tav>
                                        <p:tav tm="100000">
                                          <p:val>
                                            <p:strVal val="#ppt_x"/>
                                          </p:val>
                                        </p:tav>
                                      </p:tavLst>
                                    </p:anim>
                                    <p:anim calcmode="lin" valueType="num">
                                      <p:cBhvr additive="base">
                                        <p:cTn id="18" dur="20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20"/>
                                        </p:tgtEl>
                                        <p:attrNameLst>
                                          <p:attrName>style.visibility</p:attrName>
                                        </p:attrNameLst>
                                      </p:cBhvr>
                                      <p:to>
                                        <p:strVal val="visible"/>
                                      </p:to>
                                    </p:set>
                                    <p:anim calcmode="lin" valueType="num">
                                      <p:cBhvr>
                                        <p:cTn id="27" dur="2000" fill="hold"/>
                                        <p:tgtEl>
                                          <p:spTgt spid="20"/>
                                        </p:tgtEl>
                                        <p:attrNameLst>
                                          <p:attrName>ppt_w</p:attrName>
                                        </p:attrNameLst>
                                      </p:cBhvr>
                                      <p:tavLst>
                                        <p:tav tm="0">
                                          <p:val>
                                            <p:fltVal val="0"/>
                                          </p:val>
                                        </p:tav>
                                        <p:tav tm="100000">
                                          <p:val>
                                            <p:strVal val="#ppt_w"/>
                                          </p:val>
                                        </p:tav>
                                      </p:tavLst>
                                    </p:anim>
                                    <p:anim calcmode="lin" valueType="num">
                                      <p:cBhvr>
                                        <p:cTn id="28" dur="2000" fill="hold"/>
                                        <p:tgtEl>
                                          <p:spTgt spid="20"/>
                                        </p:tgtEl>
                                        <p:attrNameLst>
                                          <p:attrName>ppt_h</p:attrName>
                                        </p:attrNameLst>
                                      </p:cBhvr>
                                      <p:tavLst>
                                        <p:tav tm="0">
                                          <p:val>
                                            <p:fltVal val="0"/>
                                          </p:val>
                                        </p:tav>
                                        <p:tav tm="100000">
                                          <p:val>
                                            <p:strVal val="#ppt_h"/>
                                          </p:val>
                                        </p:tav>
                                      </p:tavLst>
                                    </p:anim>
                                    <p:anim calcmode="lin" valueType="num">
                                      <p:cBhvr>
                                        <p:cTn id="29" dur="2000" fill="hold"/>
                                        <p:tgtEl>
                                          <p:spTgt spid="20"/>
                                        </p:tgtEl>
                                        <p:attrNameLst>
                                          <p:attrName>style.rotation</p:attrName>
                                        </p:attrNameLst>
                                      </p:cBhvr>
                                      <p:tavLst>
                                        <p:tav tm="0">
                                          <p:val>
                                            <p:fltVal val="90"/>
                                          </p:val>
                                        </p:tav>
                                        <p:tav tm="100000">
                                          <p:val>
                                            <p:fltVal val="0"/>
                                          </p:val>
                                        </p:tav>
                                      </p:tavLst>
                                    </p:anim>
                                    <p:animEffect transition="in" filter="fade">
                                      <p:cBhvr>
                                        <p:cTn id="30" dur="2000"/>
                                        <p:tgtEl>
                                          <p:spTgt spid="20"/>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04"/>
            <a:ext cx="8839200" cy="1447800"/>
          </a:xfrm>
        </p:spPr>
        <p:txBody>
          <a:bodyPr>
            <a:noAutofit/>
          </a:bodyPr>
          <a:lstStyle/>
          <a:p>
            <a:pPr>
              <a:lnSpc>
                <a:spcPts val="3800"/>
              </a:lnSpc>
            </a:pPr>
            <a:r>
              <a:rPr lang="en-US" b="1" dirty="0" smtClean="0"/>
              <a:t>2. Passport Learning Outcomes and</a:t>
            </a:r>
            <a:br>
              <a:rPr lang="en-US" b="1" dirty="0" smtClean="0"/>
            </a:br>
            <a:r>
              <a:rPr lang="en-US" b="1" dirty="0" smtClean="0"/>
              <a:t>				3. Proficiency Criteria</a:t>
            </a:r>
            <a:endParaRPr lang="en-US" b="1" dirty="0"/>
          </a:p>
        </p:txBody>
      </p:sp>
      <p:sp>
        <p:nvSpPr>
          <p:cNvPr id="3" name="TextBox 2"/>
          <p:cNvSpPr txBox="1"/>
          <p:nvPr/>
        </p:nvSpPr>
        <p:spPr>
          <a:xfrm rot="10800000" flipH="1" flipV="1">
            <a:off x="512134" y="1582220"/>
            <a:ext cx="8458200" cy="5016758"/>
          </a:xfrm>
          <a:prstGeom prst="rect">
            <a:avLst/>
          </a:prstGeom>
          <a:noFill/>
        </p:spPr>
        <p:txBody>
          <a:bodyPr wrap="square" rtlCol="0">
            <a:spAutoFit/>
          </a:bodyPr>
          <a:lstStyle/>
          <a:p>
            <a:pPr>
              <a:tabLst>
                <a:tab pos="457200" algn="l"/>
                <a:tab pos="796925" algn="l"/>
              </a:tabLst>
            </a:pPr>
            <a:r>
              <a:rPr lang="en-US" sz="2800" b="1" dirty="0" smtClean="0">
                <a:ln w="6350">
                  <a:noFill/>
                </a:ln>
                <a:solidFill>
                  <a:srgbClr val="C00000">
                    <a:lumMod val="75000"/>
                  </a:srgbClr>
                </a:solidFill>
              </a:rPr>
              <a:t>2. Passport Learning Outcome </a:t>
            </a:r>
            <a:r>
              <a:rPr lang="en-US" sz="2800" b="1" dirty="0">
                <a:ln w="6350">
                  <a:noFill/>
                </a:ln>
                <a:solidFill>
                  <a:srgbClr val="C00000">
                    <a:lumMod val="75000"/>
                  </a:srgbClr>
                </a:solidFill>
              </a:rPr>
              <a:t>(PLO):</a:t>
            </a:r>
            <a:r>
              <a:rPr lang="en-US" sz="2800" b="1" u="sng" dirty="0">
                <a:ln w="6350">
                  <a:noFill/>
                </a:ln>
                <a:solidFill>
                  <a:srgbClr val="C00000">
                    <a:lumMod val="75000"/>
                  </a:srgbClr>
                </a:solidFill>
              </a:rPr>
              <a:t> </a:t>
            </a:r>
          </a:p>
          <a:p>
            <a:pPr>
              <a:tabLst>
                <a:tab pos="457200" algn="l"/>
                <a:tab pos="796925" algn="l"/>
              </a:tabLst>
            </a:pPr>
            <a:r>
              <a:rPr lang="en-US" sz="2400" b="1" dirty="0">
                <a:solidFill>
                  <a:srgbClr val="000000"/>
                </a:solidFill>
              </a:rPr>
              <a:t>	Statement of what student must know and/or be able to do 	to 	attain LDGE proficiency in each </a:t>
            </a:r>
            <a:r>
              <a:rPr lang="en-US" sz="2400" b="1" dirty="0" smtClean="0">
                <a:solidFill>
                  <a:srgbClr val="000000"/>
                </a:solidFill>
              </a:rPr>
              <a:t>Knowledge/Skill area</a:t>
            </a:r>
            <a:endParaRPr lang="en-US" sz="2400" b="1" dirty="0">
              <a:solidFill>
                <a:srgbClr val="000000"/>
              </a:solidFill>
            </a:endParaRPr>
          </a:p>
          <a:p>
            <a:pPr marL="342900" indent="-342900">
              <a:buFont typeface="Wingdings" panose="05000000000000000000" pitchFamily="2" charset="2"/>
              <a:buChar char="ü"/>
              <a:tabLst>
                <a:tab pos="457200" algn="l"/>
                <a:tab pos="796925" algn="l"/>
              </a:tabLst>
            </a:pPr>
            <a:r>
              <a:rPr lang="en-US" sz="2400" b="1" dirty="0">
                <a:solidFill>
                  <a:srgbClr val="000000"/>
                </a:solidFill>
              </a:rPr>
              <a:t>	</a:t>
            </a:r>
            <a:r>
              <a:rPr lang="en-US" sz="2400" dirty="0" smtClean="0">
                <a:solidFill>
                  <a:srgbClr val="000000"/>
                </a:solidFill>
              </a:rPr>
              <a:t>e.g</a:t>
            </a:r>
            <a:r>
              <a:rPr lang="en-US" sz="2400" dirty="0">
                <a:solidFill>
                  <a:srgbClr val="000000"/>
                </a:solidFill>
              </a:rPr>
              <a:t>., </a:t>
            </a:r>
            <a:r>
              <a:rPr lang="en-US" sz="2400" dirty="0" smtClean="0">
                <a:solidFill>
                  <a:srgbClr val="000000"/>
                </a:solidFill>
              </a:rPr>
              <a:t>problem setting (Critical Thinking): Identify a problem</a:t>
            </a:r>
            <a:r>
              <a:rPr lang="en-US" sz="2400" dirty="0">
                <a:solidFill>
                  <a:srgbClr val="000000"/>
                </a:solidFill>
              </a:rPr>
              <a:t>	</a:t>
            </a:r>
            <a:r>
              <a:rPr lang="en-US" sz="2400" dirty="0" smtClean="0">
                <a:solidFill>
                  <a:srgbClr val="000000"/>
                </a:solidFill>
              </a:rPr>
              <a:t>		or question and its component parts.</a:t>
            </a:r>
          </a:p>
          <a:p>
            <a:pPr>
              <a:tabLst>
                <a:tab pos="457200" algn="l"/>
                <a:tab pos="796925" algn="l"/>
              </a:tabLst>
            </a:pPr>
            <a:endParaRPr lang="en-US" sz="2400" dirty="0" smtClean="0">
              <a:solidFill>
                <a:srgbClr val="000000"/>
              </a:solidFill>
            </a:endParaRPr>
          </a:p>
          <a:p>
            <a:pPr>
              <a:tabLst>
                <a:tab pos="457200" algn="l"/>
                <a:tab pos="796925" algn="l"/>
              </a:tabLst>
            </a:pPr>
            <a:r>
              <a:rPr lang="en-US" sz="2800" b="1" dirty="0" smtClean="0">
                <a:ln w="6350">
                  <a:noFill/>
                </a:ln>
                <a:solidFill>
                  <a:srgbClr val="C00000">
                    <a:lumMod val="75000"/>
                  </a:srgbClr>
                </a:solidFill>
              </a:rPr>
              <a:t>3. Transfer–Level </a:t>
            </a:r>
            <a:r>
              <a:rPr lang="en-US" sz="2800" b="1" dirty="0">
                <a:ln w="6350">
                  <a:noFill/>
                </a:ln>
                <a:solidFill>
                  <a:srgbClr val="C00000">
                    <a:lumMod val="75000"/>
                  </a:srgbClr>
                </a:solidFill>
              </a:rPr>
              <a:t>Passport Proficiency Criteria:</a:t>
            </a:r>
          </a:p>
          <a:p>
            <a:pPr>
              <a:tabLst>
                <a:tab pos="457200" algn="l"/>
                <a:tab pos="796925" algn="l"/>
              </a:tabLst>
            </a:pPr>
            <a:r>
              <a:rPr lang="en-US" sz="2400" b="1" dirty="0">
                <a:solidFill>
                  <a:srgbClr val="000000"/>
                </a:solidFill>
              </a:rPr>
              <a:t>	</a:t>
            </a:r>
            <a:r>
              <a:rPr lang="en-US" sz="2400" b="1" dirty="0" smtClean="0">
                <a:solidFill>
                  <a:srgbClr val="000000"/>
                </a:solidFill>
              </a:rPr>
              <a:t>An assignment </a:t>
            </a:r>
            <a:r>
              <a:rPr lang="en-US" sz="2400" b="1" dirty="0">
                <a:solidFill>
                  <a:srgbClr val="000000"/>
                </a:solidFill>
              </a:rPr>
              <a:t>currently used for </a:t>
            </a:r>
            <a:r>
              <a:rPr lang="en-US" sz="2400" b="1" dirty="0" smtClean="0">
                <a:solidFill>
                  <a:srgbClr val="000000"/>
                </a:solidFill>
              </a:rPr>
              <a:t>students </a:t>
            </a:r>
            <a:r>
              <a:rPr lang="en-US" sz="2400" b="1" dirty="0">
                <a:solidFill>
                  <a:srgbClr val="000000"/>
                </a:solidFill>
              </a:rPr>
              <a:t>to </a:t>
            </a:r>
            <a:r>
              <a:rPr lang="en-US" sz="2400" b="1" dirty="0" smtClean="0">
                <a:solidFill>
                  <a:srgbClr val="000000"/>
                </a:solidFill>
              </a:rPr>
              <a:t>show transfer-		level </a:t>
            </a:r>
            <a:r>
              <a:rPr lang="en-US" sz="2400" b="1" dirty="0">
                <a:solidFill>
                  <a:srgbClr val="000000"/>
                </a:solidFill>
              </a:rPr>
              <a:t>proficiency with the PLO</a:t>
            </a:r>
            <a:r>
              <a:rPr lang="en-US" sz="2400" b="1" dirty="0" smtClean="0">
                <a:solidFill>
                  <a:srgbClr val="000000"/>
                </a:solidFill>
              </a:rPr>
              <a:t>. 	EXAMPLE – NOT REQUIRED</a:t>
            </a:r>
            <a:endParaRPr lang="en-US" sz="2400" b="1" dirty="0">
              <a:solidFill>
                <a:srgbClr val="000000"/>
              </a:solidFill>
            </a:endParaRPr>
          </a:p>
          <a:p>
            <a:pPr marL="342900" indent="-342900">
              <a:buFont typeface="Wingdings" panose="05000000000000000000" pitchFamily="2" charset="2"/>
              <a:buChar char="ü"/>
              <a:tabLst>
                <a:tab pos="457200" algn="l"/>
                <a:tab pos="796925" algn="l"/>
              </a:tabLst>
            </a:pPr>
            <a:r>
              <a:rPr lang="en-US" sz="2400" b="1" dirty="0">
                <a:solidFill>
                  <a:srgbClr val="000000"/>
                </a:solidFill>
              </a:rPr>
              <a:t>	</a:t>
            </a:r>
            <a:r>
              <a:rPr lang="en-US" sz="2400" dirty="0" smtClean="0">
                <a:solidFill>
                  <a:srgbClr val="000000"/>
                </a:solidFill>
              </a:rPr>
              <a:t>e.g</a:t>
            </a:r>
            <a:r>
              <a:rPr lang="en-US" sz="2400" dirty="0">
                <a:solidFill>
                  <a:srgbClr val="000000"/>
                </a:solidFill>
              </a:rPr>
              <a:t>., problem setting (Critical Thinking): </a:t>
            </a:r>
            <a:endParaRPr lang="en-US" sz="2400" dirty="0" smtClean="0">
              <a:solidFill>
                <a:srgbClr val="000000"/>
              </a:solidFill>
            </a:endParaRPr>
          </a:p>
          <a:p>
            <a:pPr lvl="1">
              <a:tabLst>
                <a:tab pos="457200" algn="l"/>
                <a:tab pos="796925" algn="l"/>
              </a:tabLst>
            </a:pPr>
            <a:r>
              <a:rPr lang="en-US" sz="2400" dirty="0" smtClean="0">
                <a:solidFill>
                  <a:srgbClr val="000000"/>
                </a:solidFill>
              </a:rPr>
              <a:t>	For a Business Ethics Case Study: Student will identify the	decisions a corporation might consider about producing 	snack foods made with trans fats</a:t>
            </a:r>
            <a:endParaRPr lang="en-US" sz="2400" dirty="0">
              <a:solidFill>
                <a:srgbClr val="000000"/>
              </a:solidFill>
            </a:endParaRPr>
          </a:p>
        </p:txBody>
      </p:sp>
      <p:sp>
        <p:nvSpPr>
          <p:cNvPr id="4" name="Rounded Rectangle 3"/>
          <p:cNvSpPr/>
          <p:nvPr/>
        </p:nvSpPr>
        <p:spPr>
          <a:xfrm rot="16200000">
            <a:off x="6702335" y="3051266"/>
            <a:ext cx="463734" cy="3657603"/>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92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29839" y="1524000"/>
            <a:ext cx="8227967" cy="5334000"/>
          </a:xfrm>
          <a:prstGeom prst="rect">
            <a:avLst/>
          </a:prstGeom>
        </p:spPr>
      </p:pic>
      <p:sp>
        <p:nvSpPr>
          <p:cNvPr id="3" name="Title 2"/>
          <p:cNvSpPr>
            <a:spLocks noGrp="1"/>
          </p:cNvSpPr>
          <p:nvPr>
            <p:ph type="title"/>
          </p:nvPr>
        </p:nvSpPr>
        <p:spPr>
          <a:xfrm>
            <a:off x="-2499" y="0"/>
            <a:ext cx="9144000" cy="1524000"/>
          </a:xfrm>
        </p:spPr>
        <p:txBody>
          <a:bodyPr>
            <a:normAutofit fontScale="90000"/>
          </a:bodyPr>
          <a:lstStyle/>
          <a:p>
            <a:r>
              <a:rPr lang="en-US" sz="4000" dirty="0" smtClean="0"/>
              <a:t>4. Passport Block</a:t>
            </a:r>
            <a:br>
              <a:rPr lang="en-US" sz="4000" dirty="0" smtClean="0"/>
            </a:br>
            <a:r>
              <a:rPr lang="en-US" sz="4000" dirty="0" smtClean="0"/>
              <a:t>	</a:t>
            </a:r>
            <a:r>
              <a:rPr lang="en-US" sz="2700" dirty="0" smtClean="0"/>
              <a:t>Derived from Passport Learning Outcomes </a:t>
            </a:r>
            <a:br>
              <a:rPr lang="en-US" sz="2700" dirty="0" smtClean="0"/>
            </a:br>
            <a:r>
              <a:rPr lang="en-US" sz="2700" dirty="0" smtClean="0"/>
              <a:t>	Unique to each institution</a:t>
            </a:r>
            <a:r>
              <a:rPr lang="en-US" sz="3100" dirty="0" smtClean="0"/>
              <a:t>			</a:t>
            </a:r>
            <a:r>
              <a:rPr lang="en-US" sz="2700" dirty="0" smtClean="0"/>
              <a:t>PASSPORT BLOCK</a:t>
            </a:r>
            <a:endParaRPr lang="en-US" sz="2700" dirty="0"/>
          </a:p>
        </p:txBody>
      </p:sp>
      <p:grpSp>
        <p:nvGrpSpPr>
          <p:cNvPr id="6" name="Group 5"/>
          <p:cNvGrpSpPr/>
          <p:nvPr/>
        </p:nvGrpSpPr>
        <p:grpSpPr>
          <a:xfrm>
            <a:off x="609600" y="1060265"/>
            <a:ext cx="8211335" cy="5721534"/>
            <a:chOff x="609600" y="1060266"/>
            <a:chExt cx="8211335" cy="5721534"/>
          </a:xfrm>
        </p:grpSpPr>
        <p:sp>
          <p:nvSpPr>
            <p:cNvPr id="2" name="Rounded Rectangle 1"/>
            <p:cNvSpPr/>
            <p:nvPr/>
          </p:nvSpPr>
          <p:spPr>
            <a:xfrm>
              <a:off x="6349776" y="1066800"/>
              <a:ext cx="2471159" cy="5715000"/>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rot="16200000">
              <a:off x="2397034" y="-727168"/>
              <a:ext cx="463734" cy="4038601"/>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267200" y="228600"/>
            <a:ext cx="4706135" cy="369332"/>
          </a:xfrm>
          <a:prstGeom prst="rect">
            <a:avLst/>
          </a:prstGeom>
        </p:spPr>
        <p:txBody>
          <a:bodyPr wrap="square">
            <a:spAutoFit/>
          </a:bodyPr>
          <a:lstStyle/>
          <a:p>
            <a:pPr algn="ctr">
              <a:spcAft>
                <a:spcPts val="600"/>
              </a:spcAft>
              <a:tabLst>
                <a:tab pos="5943600" algn="l"/>
              </a:tabLst>
            </a:pPr>
            <a:r>
              <a:rPr lang="en-US" b="1" dirty="0">
                <a:solidFill>
                  <a:srgbClr val="000000"/>
                </a:solidFill>
              </a:rPr>
              <a:t>www.wiche.edu/passport/passport-framework</a:t>
            </a:r>
          </a:p>
        </p:txBody>
      </p:sp>
    </p:spTree>
    <p:extLst>
      <p:ext uri="{BB962C8B-B14F-4D97-AF65-F5344CB8AC3E}">
        <p14:creationId xmlns:p14="http://schemas.microsoft.com/office/powerpoint/2010/main" val="3230080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2175116" y="3543481"/>
            <a:ext cx="4454607" cy="3021507"/>
            <a:chOff x="671102" y="1774753"/>
            <a:chExt cx="4454607" cy="3021507"/>
          </a:xfrm>
        </p:grpSpPr>
        <p:grpSp>
          <p:nvGrpSpPr>
            <p:cNvPr id="31" name="Group 30"/>
            <p:cNvGrpSpPr/>
            <p:nvPr/>
          </p:nvGrpSpPr>
          <p:grpSpPr>
            <a:xfrm>
              <a:off x="671102" y="1774753"/>
              <a:ext cx="4454607" cy="3021507"/>
              <a:chOff x="717466" y="1785178"/>
              <a:chExt cx="4454607" cy="3021507"/>
            </a:xfrm>
          </p:grpSpPr>
          <p:grpSp>
            <p:nvGrpSpPr>
              <p:cNvPr id="17" name="Group 16"/>
              <p:cNvGrpSpPr/>
              <p:nvPr/>
            </p:nvGrpSpPr>
            <p:grpSpPr>
              <a:xfrm>
                <a:off x="717466" y="1785178"/>
                <a:ext cx="4454607" cy="3021507"/>
                <a:chOff x="15663" y="1869251"/>
                <a:chExt cx="4454607" cy="3021507"/>
              </a:xfrm>
            </p:grpSpPr>
            <p:pic>
              <p:nvPicPr>
                <p:cNvPr id="2" name="Picture 2" descr="http://www.clker.com/cliparts/a/d/7/3/11949853463946139cardboard_box_jarno_vasa_.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6897">
                  <a:off x="15663" y="1869251"/>
                  <a:ext cx="4454607" cy="302150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rot="19867911">
                  <a:off x="2432797" y="3431637"/>
                  <a:ext cx="1495326" cy="17669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rot="1749833">
                  <a:off x="723089" y="3301798"/>
                  <a:ext cx="1383116" cy="334953"/>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rot="9747238">
                  <a:off x="2387521" y="3681852"/>
                  <a:ext cx="1270932" cy="691754"/>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21107897" flipH="1">
                  <a:off x="2394205" y="3178484"/>
                  <a:ext cx="1471022" cy="513800"/>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21107897" flipH="1">
                  <a:off x="2750639" y="3137018"/>
                  <a:ext cx="1680437" cy="574943"/>
                </a:xfrm>
                <a:prstGeom prst="line">
                  <a:avLst/>
                </a:prstGeom>
                <a:ln w="381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rot="21107897">
                  <a:off x="2459837" y="3765465"/>
                  <a:ext cx="335859" cy="87826"/>
                </a:xfrm>
                <a:prstGeom prst="line">
                  <a:avLst/>
                </a:prstGeom>
                <a:ln w="254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p:cNvCxnSpPr/>
                <p:nvPr/>
              </p:nvCxnSpPr>
              <p:spPr>
                <a:xfrm rot="21107897">
                  <a:off x="990988" y="2955783"/>
                  <a:ext cx="1404502" cy="939073"/>
                </a:xfrm>
                <a:prstGeom prst="line">
                  <a:avLst/>
                </a:prstGeom>
                <a:ln w="158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sp>
              <p:nvSpPr>
                <p:cNvPr id="3096" name="Isosceles Triangle 3095"/>
                <p:cNvSpPr/>
                <p:nvPr/>
              </p:nvSpPr>
              <p:spPr>
                <a:xfrm rot="20845830">
                  <a:off x="1781987" y="3595621"/>
                  <a:ext cx="646465" cy="266530"/>
                </a:xfrm>
                <a:prstGeom prst="triangl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p:cNvSpPr/>
                <p:nvPr/>
              </p:nvSpPr>
              <p:spPr>
                <a:xfrm rot="21107897">
                  <a:off x="1866520" y="3839848"/>
                  <a:ext cx="575790" cy="25672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3" name="Straight Connector 3102"/>
                <p:cNvCxnSpPr/>
                <p:nvPr/>
              </p:nvCxnSpPr>
              <p:spPr>
                <a:xfrm rot="21107897">
                  <a:off x="1773466" y="3839617"/>
                  <a:ext cx="111203" cy="85575"/>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3085" name="Straight Connector 3084"/>
              <p:cNvCxnSpPr/>
              <p:nvPr/>
            </p:nvCxnSpPr>
            <p:spPr>
              <a:xfrm rot="21107897" flipV="1">
                <a:off x="2586278" y="3753971"/>
                <a:ext cx="565632" cy="37510"/>
              </a:xfrm>
              <a:prstGeom prst="line">
                <a:avLst/>
              </a:prstGeom>
              <a:ln w="349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82" name="Straight Connector 3081"/>
              <p:cNvCxnSpPr/>
              <p:nvPr/>
            </p:nvCxnSpPr>
            <p:spPr>
              <a:xfrm rot="21107897" flipV="1">
                <a:off x="3141947" y="3707729"/>
                <a:ext cx="23559" cy="279781"/>
              </a:xfrm>
              <a:prstGeom prst="line">
                <a:avLst/>
              </a:prstGeom>
              <a:ln w="222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3112" name="TextBox 3111"/>
            <p:cNvSpPr txBox="1"/>
            <p:nvPr/>
          </p:nvSpPr>
          <p:spPr>
            <a:xfrm rot="1461175">
              <a:off x="1514074" y="3821037"/>
              <a:ext cx="1753336" cy="400110"/>
            </a:xfrm>
            <a:prstGeom prst="rect">
              <a:avLst/>
            </a:prstGeom>
            <a:noFill/>
          </p:spPr>
          <p:txBody>
            <a:bodyPr wrap="square" rtlCol="0">
              <a:spAutoFit/>
            </a:bodyPr>
            <a:lstStyle/>
            <a:p>
              <a:r>
                <a:rPr lang="en-US" sz="2000" b="1" i="1" dirty="0" smtClean="0">
                  <a:solidFill>
                    <a:schemeClr val="accent1">
                      <a:lumMod val="75000"/>
                    </a:schemeClr>
                  </a:solidFill>
                </a:rPr>
                <a:t>Passport Block</a:t>
              </a:r>
              <a:endParaRPr lang="en-US" sz="2000" b="1" i="1" dirty="0">
                <a:solidFill>
                  <a:schemeClr val="accent1">
                    <a:lumMod val="75000"/>
                  </a:schemeClr>
                </a:solidFill>
              </a:endParaRPr>
            </a:p>
          </p:txBody>
        </p:sp>
      </p:grpSp>
      <p:sp>
        <p:nvSpPr>
          <p:cNvPr id="3" name="Rectangle 2"/>
          <p:cNvSpPr/>
          <p:nvPr/>
        </p:nvSpPr>
        <p:spPr>
          <a:xfrm>
            <a:off x="221058" y="20256"/>
            <a:ext cx="8614794" cy="707886"/>
          </a:xfrm>
          <a:prstGeom prst="rect">
            <a:avLst/>
          </a:prstGeom>
        </p:spPr>
        <p:txBody>
          <a:bodyPr wrap="square">
            <a:spAutoFit/>
          </a:bodyPr>
          <a:lstStyle/>
          <a:p>
            <a:r>
              <a:rPr lang="en-US" sz="4000" b="1" dirty="0" smtClean="0">
                <a:ln w="6350">
                  <a:noFill/>
                </a:ln>
                <a:solidFill>
                  <a:srgbClr val="C00000">
                    <a:lumMod val="75000"/>
                  </a:srgbClr>
                </a:solidFill>
                <a:ea typeface="+mj-ea"/>
                <a:cs typeface="+mj-cs"/>
              </a:rPr>
              <a:t>		</a:t>
            </a:r>
            <a:endParaRPr lang="en-US" sz="2800" dirty="0"/>
          </a:p>
        </p:txBody>
      </p:sp>
      <p:sp>
        <p:nvSpPr>
          <p:cNvPr id="4" name="TextBox 3"/>
          <p:cNvSpPr txBox="1"/>
          <p:nvPr/>
        </p:nvSpPr>
        <p:spPr>
          <a:xfrm>
            <a:off x="392924" y="457200"/>
            <a:ext cx="6825523" cy="1077218"/>
          </a:xfrm>
          <a:prstGeom prst="rect">
            <a:avLst/>
          </a:prstGeom>
          <a:noFill/>
        </p:spPr>
        <p:txBody>
          <a:bodyPr wrap="none" rtlCol="0">
            <a:spAutoFit/>
          </a:bodyPr>
          <a:lstStyle/>
          <a:p>
            <a:r>
              <a:rPr lang="en-US" sz="3200" b="1" dirty="0">
                <a:ln w="6350">
                  <a:noFill/>
                </a:ln>
                <a:solidFill>
                  <a:srgbClr val="C00000">
                    <a:lumMod val="75000"/>
                  </a:srgbClr>
                </a:solidFill>
                <a:ea typeface="+mj-ea"/>
                <a:cs typeface="+mj-cs"/>
              </a:rPr>
              <a:t>Every Passport </a:t>
            </a:r>
            <a:r>
              <a:rPr lang="en-US" sz="3200" b="1" dirty="0" smtClean="0">
                <a:ln w="6350">
                  <a:noFill/>
                </a:ln>
                <a:solidFill>
                  <a:srgbClr val="C00000">
                    <a:lumMod val="75000"/>
                  </a:srgbClr>
                </a:solidFill>
                <a:ea typeface="+mj-ea"/>
                <a:cs typeface="+mj-cs"/>
              </a:rPr>
              <a:t>institution’s faculty</a:t>
            </a:r>
          </a:p>
          <a:p>
            <a:r>
              <a:rPr lang="en-US" sz="3200" b="1" dirty="0" smtClean="0">
                <a:ln w="6350">
                  <a:noFill/>
                </a:ln>
                <a:solidFill>
                  <a:srgbClr val="C00000">
                    <a:lumMod val="75000"/>
                  </a:srgbClr>
                </a:solidFill>
                <a:ea typeface="+mj-ea"/>
                <a:cs typeface="+mj-cs"/>
              </a:rPr>
              <a:t>has constructed a LDGE Passport Block </a:t>
            </a:r>
          </a:p>
        </p:txBody>
      </p:sp>
      <p:sp>
        <p:nvSpPr>
          <p:cNvPr id="18" name="Curved Left Arrow 17"/>
          <p:cNvSpPr/>
          <p:nvPr/>
        </p:nvSpPr>
        <p:spPr>
          <a:xfrm rot="286403">
            <a:off x="6931561" y="2245273"/>
            <a:ext cx="859847" cy="23641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76296" y="2111829"/>
            <a:ext cx="6229590" cy="523220"/>
          </a:xfrm>
          <a:prstGeom prst="rect">
            <a:avLst/>
          </a:prstGeom>
          <a:noFill/>
        </p:spPr>
        <p:txBody>
          <a:bodyPr wrap="none" rtlCol="0">
            <a:spAutoFit/>
          </a:bodyPr>
          <a:lstStyle/>
          <a:p>
            <a:r>
              <a:rPr lang="en-US" sz="2800" b="1" dirty="0">
                <a:ln w="6350">
                  <a:noFill/>
                </a:ln>
                <a:solidFill>
                  <a:srgbClr val="C00000">
                    <a:lumMod val="75000"/>
                  </a:srgbClr>
                </a:solidFill>
                <a:ea typeface="+mj-ea"/>
                <a:cs typeface="+mj-cs"/>
              </a:rPr>
              <a:t>One way to think of </a:t>
            </a:r>
            <a:r>
              <a:rPr lang="en-US" sz="2800" b="1" dirty="0" smtClean="0">
                <a:ln w="6350">
                  <a:noFill/>
                </a:ln>
                <a:solidFill>
                  <a:srgbClr val="C00000">
                    <a:lumMod val="75000"/>
                  </a:srgbClr>
                </a:solidFill>
                <a:ea typeface="+mj-ea"/>
                <a:cs typeface="+mj-cs"/>
              </a:rPr>
              <a:t>a Passport </a:t>
            </a:r>
            <a:r>
              <a:rPr lang="en-US" sz="2800" b="1" dirty="0">
                <a:ln w="6350">
                  <a:noFill/>
                </a:ln>
                <a:solidFill>
                  <a:srgbClr val="C00000">
                    <a:lumMod val="75000"/>
                  </a:srgbClr>
                </a:solidFill>
                <a:ea typeface="+mj-ea"/>
                <a:cs typeface="+mj-cs"/>
              </a:rPr>
              <a:t>Block ……</a:t>
            </a:r>
          </a:p>
        </p:txBody>
      </p:sp>
    </p:spTree>
    <p:extLst>
      <p:ext uri="{BB962C8B-B14F-4D97-AF65-F5344CB8AC3E}">
        <p14:creationId xmlns:p14="http://schemas.microsoft.com/office/powerpoint/2010/main" val="2928083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10162" y="1870795"/>
            <a:ext cx="4454607" cy="3021507"/>
            <a:chOff x="671102" y="1774753"/>
            <a:chExt cx="4454607" cy="3021507"/>
          </a:xfrm>
        </p:grpSpPr>
        <p:grpSp>
          <p:nvGrpSpPr>
            <p:cNvPr id="31" name="Group 30"/>
            <p:cNvGrpSpPr/>
            <p:nvPr/>
          </p:nvGrpSpPr>
          <p:grpSpPr>
            <a:xfrm>
              <a:off x="671102" y="1774753"/>
              <a:ext cx="4454607" cy="3021507"/>
              <a:chOff x="717466" y="1785178"/>
              <a:chExt cx="4454607" cy="3021507"/>
            </a:xfrm>
          </p:grpSpPr>
          <p:grpSp>
            <p:nvGrpSpPr>
              <p:cNvPr id="17" name="Group 16"/>
              <p:cNvGrpSpPr/>
              <p:nvPr/>
            </p:nvGrpSpPr>
            <p:grpSpPr>
              <a:xfrm>
                <a:off x="717466" y="1785178"/>
                <a:ext cx="4454607" cy="3021507"/>
                <a:chOff x="15663" y="1869251"/>
                <a:chExt cx="4454607" cy="3021507"/>
              </a:xfrm>
            </p:grpSpPr>
            <p:pic>
              <p:nvPicPr>
                <p:cNvPr id="2" name="Picture 2" descr="http://www.clker.com/cliparts/a/d/7/3/11949853463946139cardboard_box_jarno_vasa_.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6897">
                  <a:off x="15663" y="1869251"/>
                  <a:ext cx="4454607" cy="30215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1637774" y="2399883"/>
                  <a:ext cx="379859" cy="122521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07897" flipH="1">
                  <a:off x="962872" y="2500074"/>
                  <a:ext cx="430018" cy="9039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1991162" y="2447170"/>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2264518" y="2601966"/>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2633448" y="2710729"/>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2983468" y="2816411"/>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2017007" y="2752611"/>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2336858" y="2938336"/>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8681">
                  <a:off x="1329528" y="2516795"/>
                  <a:ext cx="379859" cy="116789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rot="19867911">
                  <a:off x="2432797" y="3431637"/>
                  <a:ext cx="1495326" cy="17669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rot="1749833">
                  <a:off x="723089" y="3301798"/>
                  <a:ext cx="1383116" cy="334953"/>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rot="9747238">
                  <a:off x="2387521" y="3681852"/>
                  <a:ext cx="1270932" cy="691754"/>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21107897" flipH="1">
                  <a:off x="2394205" y="3178484"/>
                  <a:ext cx="1471022" cy="513800"/>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21107897" flipH="1">
                  <a:off x="2750639" y="3137018"/>
                  <a:ext cx="1680437" cy="574943"/>
                </a:xfrm>
                <a:prstGeom prst="line">
                  <a:avLst/>
                </a:prstGeom>
                <a:ln w="381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rot="21107897">
                  <a:off x="2459837" y="3765465"/>
                  <a:ext cx="335859" cy="87826"/>
                </a:xfrm>
                <a:prstGeom prst="line">
                  <a:avLst/>
                </a:prstGeom>
                <a:ln w="254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p:cNvCxnSpPr/>
                <p:nvPr/>
              </p:nvCxnSpPr>
              <p:spPr>
                <a:xfrm rot="21107897">
                  <a:off x="990988" y="2955783"/>
                  <a:ext cx="1404502" cy="939073"/>
                </a:xfrm>
                <a:prstGeom prst="line">
                  <a:avLst/>
                </a:prstGeom>
                <a:ln w="158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sp>
              <p:nvSpPr>
                <p:cNvPr id="3096" name="Isosceles Triangle 3095"/>
                <p:cNvSpPr/>
                <p:nvPr/>
              </p:nvSpPr>
              <p:spPr>
                <a:xfrm rot="20845830">
                  <a:off x="1781987" y="3595621"/>
                  <a:ext cx="646465" cy="266530"/>
                </a:xfrm>
                <a:prstGeom prst="triangl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p:cNvSpPr/>
                <p:nvPr/>
              </p:nvSpPr>
              <p:spPr>
                <a:xfrm rot="21107897">
                  <a:off x="1866520" y="3839848"/>
                  <a:ext cx="575790" cy="25672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3" name="Straight Connector 3102"/>
                <p:cNvCxnSpPr/>
                <p:nvPr/>
              </p:nvCxnSpPr>
              <p:spPr>
                <a:xfrm rot="21107897">
                  <a:off x="1773466" y="3839617"/>
                  <a:ext cx="111203" cy="85575"/>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3085" name="Straight Connector 3084"/>
              <p:cNvCxnSpPr/>
              <p:nvPr/>
            </p:nvCxnSpPr>
            <p:spPr>
              <a:xfrm rot="21107897" flipV="1">
                <a:off x="2586278" y="3753971"/>
                <a:ext cx="565632" cy="37510"/>
              </a:xfrm>
              <a:prstGeom prst="line">
                <a:avLst/>
              </a:prstGeom>
              <a:ln w="349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82" name="Straight Connector 3081"/>
              <p:cNvCxnSpPr/>
              <p:nvPr/>
            </p:nvCxnSpPr>
            <p:spPr>
              <a:xfrm rot="21107897" flipV="1">
                <a:off x="3141947" y="3707729"/>
                <a:ext cx="23559" cy="279781"/>
              </a:xfrm>
              <a:prstGeom prst="line">
                <a:avLst/>
              </a:prstGeom>
              <a:ln w="222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3112" name="TextBox 3111"/>
            <p:cNvSpPr txBox="1"/>
            <p:nvPr/>
          </p:nvSpPr>
          <p:spPr>
            <a:xfrm rot="1461175">
              <a:off x="1514074" y="3821037"/>
              <a:ext cx="1753336" cy="400110"/>
            </a:xfrm>
            <a:prstGeom prst="rect">
              <a:avLst/>
            </a:prstGeom>
            <a:noFill/>
          </p:spPr>
          <p:txBody>
            <a:bodyPr wrap="square" rtlCol="0">
              <a:spAutoFit/>
            </a:bodyPr>
            <a:lstStyle/>
            <a:p>
              <a:r>
                <a:rPr lang="en-US" sz="2000" b="1" i="1" dirty="0" smtClean="0">
                  <a:solidFill>
                    <a:schemeClr val="accent1">
                      <a:lumMod val="75000"/>
                    </a:schemeClr>
                  </a:solidFill>
                </a:rPr>
                <a:t>Passport Block</a:t>
              </a:r>
              <a:endParaRPr lang="en-US" sz="2000" b="1" i="1" dirty="0">
                <a:solidFill>
                  <a:schemeClr val="accent1">
                    <a:lumMod val="75000"/>
                  </a:schemeClr>
                </a:solidFill>
              </a:endParaRPr>
            </a:p>
          </p:txBody>
        </p:sp>
        <p:grpSp>
          <p:nvGrpSpPr>
            <p:cNvPr id="29" name="Group 28"/>
            <p:cNvGrpSpPr/>
            <p:nvPr/>
          </p:nvGrpSpPr>
          <p:grpSpPr>
            <a:xfrm>
              <a:off x="1660677" y="2474593"/>
              <a:ext cx="2515457" cy="1174903"/>
              <a:chOff x="1660677" y="2474593"/>
              <a:chExt cx="2515457" cy="1174903"/>
            </a:xfrm>
          </p:grpSpPr>
          <p:sp>
            <p:nvSpPr>
              <p:cNvPr id="113" name="TextBox 112"/>
              <p:cNvSpPr txBox="1"/>
              <p:nvPr/>
            </p:nvSpPr>
            <p:spPr>
              <a:xfrm rot="21107897">
                <a:off x="1660677" y="2474593"/>
                <a:ext cx="248089" cy="646331"/>
              </a:xfrm>
              <a:prstGeom prst="rect">
                <a:avLst/>
              </a:prstGeom>
              <a:noFill/>
            </p:spPr>
            <p:txBody>
              <a:bodyPr wrap="square" rtlCol="0">
                <a:spAutoFit/>
              </a:bodyPr>
              <a:lstStyle/>
              <a:p>
                <a:r>
                  <a:rPr lang="en-US" b="1" dirty="0" smtClean="0">
                    <a:solidFill>
                      <a:srgbClr val="FFFF00"/>
                    </a:solidFill>
                  </a:rPr>
                  <a:t>CE</a:t>
                </a:r>
                <a:endParaRPr lang="en-US" b="1" dirty="0">
                  <a:solidFill>
                    <a:srgbClr val="FFFF00"/>
                  </a:solidFill>
                </a:endParaRPr>
              </a:p>
            </p:txBody>
          </p:sp>
          <p:sp>
            <p:nvSpPr>
              <p:cNvPr id="114" name="TextBox 113"/>
              <p:cNvSpPr txBox="1"/>
              <p:nvPr/>
            </p:nvSpPr>
            <p:spPr>
              <a:xfrm rot="21107897">
                <a:off x="2096940" y="2605319"/>
                <a:ext cx="226089" cy="646331"/>
              </a:xfrm>
              <a:prstGeom prst="rect">
                <a:avLst/>
              </a:prstGeom>
              <a:noFill/>
            </p:spPr>
            <p:txBody>
              <a:bodyPr wrap="square" rtlCol="0">
                <a:spAutoFit/>
              </a:bodyPr>
              <a:lstStyle/>
              <a:p>
                <a:r>
                  <a:rPr lang="en-US" b="1" dirty="0" smtClean="0">
                    <a:solidFill>
                      <a:srgbClr val="FFFF00"/>
                    </a:solidFill>
                  </a:rPr>
                  <a:t>SI</a:t>
                </a:r>
                <a:endParaRPr lang="en-US" b="1" dirty="0">
                  <a:solidFill>
                    <a:srgbClr val="FFFF00"/>
                  </a:solidFill>
                </a:endParaRPr>
              </a:p>
            </p:txBody>
          </p:sp>
          <p:sp>
            <p:nvSpPr>
              <p:cNvPr id="115" name="TextBox 114"/>
              <p:cNvSpPr txBox="1"/>
              <p:nvPr/>
            </p:nvSpPr>
            <p:spPr>
              <a:xfrm rot="21107897">
                <a:off x="2363437" y="2602489"/>
                <a:ext cx="260781" cy="646331"/>
              </a:xfrm>
              <a:prstGeom prst="rect">
                <a:avLst/>
              </a:prstGeom>
              <a:noFill/>
            </p:spPr>
            <p:txBody>
              <a:bodyPr wrap="square" rtlCol="0">
                <a:spAutoFit/>
              </a:bodyPr>
              <a:lstStyle/>
              <a:p>
                <a:r>
                  <a:rPr lang="en-US" b="1" dirty="0" smtClean="0">
                    <a:solidFill>
                      <a:srgbClr val="FFFF00"/>
                    </a:solidFill>
                  </a:rPr>
                  <a:t>NS</a:t>
                </a:r>
                <a:endParaRPr lang="en-US" b="1" dirty="0">
                  <a:solidFill>
                    <a:srgbClr val="FFFF00"/>
                  </a:solidFill>
                </a:endParaRPr>
              </a:p>
            </p:txBody>
          </p:sp>
          <p:sp>
            <p:nvSpPr>
              <p:cNvPr id="116" name="TextBox 115"/>
              <p:cNvSpPr txBox="1"/>
              <p:nvPr/>
            </p:nvSpPr>
            <p:spPr>
              <a:xfrm rot="21107897">
                <a:off x="2711880" y="2840461"/>
                <a:ext cx="263961" cy="646331"/>
              </a:xfrm>
              <a:prstGeom prst="rect">
                <a:avLst/>
              </a:prstGeom>
              <a:noFill/>
            </p:spPr>
            <p:txBody>
              <a:bodyPr wrap="square" rtlCol="0">
                <a:spAutoFit/>
              </a:bodyPr>
              <a:lstStyle/>
              <a:p>
                <a:r>
                  <a:rPr lang="en-US" b="1" dirty="0" smtClean="0">
                    <a:solidFill>
                      <a:srgbClr val="FFFF00"/>
                    </a:solidFill>
                  </a:rPr>
                  <a:t>CT</a:t>
                </a:r>
                <a:endParaRPr lang="en-US" b="1" dirty="0">
                  <a:solidFill>
                    <a:srgbClr val="FFFF00"/>
                  </a:solidFill>
                </a:endParaRPr>
              </a:p>
            </p:txBody>
          </p:sp>
          <p:sp>
            <p:nvSpPr>
              <p:cNvPr id="117" name="TextBox 116"/>
              <p:cNvSpPr txBox="1"/>
              <p:nvPr/>
            </p:nvSpPr>
            <p:spPr>
              <a:xfrm rot="21107897">
                <a:off x="3058564" y="2978725"/>
                <a:ext cx="314476" cy="670771"/>
              </a:xfrm>
              <a:prstGeom prst="rect">
                <a:avLst/>
              </a:prstGeom>
              <a:noFill/>
            </p:spPr>
            <p:txBody>
              <a:bodyPr wrap="square" rtlCol="0">
                <a:spAutoFit/>
              </a:bodyPr>
              <a:lstStyle/>
              <a:p>
                <a:r>
                  <a:rPr lang="en-US" b="1" dirty="0" smtClean="0">
                    <a:solidFill>
                      <a:srgbClr val="FFFF00"/>
                    </a:solidFill>
                  </a:rPr>
                  <a:t>W</a:t>
                </a:r>
              </a:p>
              <a:p>
                <a:r>
                  <a:rPr lang="en-US" b="1" dirty="0" smtClean="0">
                    <a:solidFill>
                      <a:srgbClr val="FFFF00"/>
                    </a:solidFill>
                  </a:rPr>
                  <a:t>C</a:t>
                </a:r>
                <a:endParaRPr lang="en-US" b="1" dirty="0">
                  <a:solidFill>
                    <a:srgbClr val="FFFF00"/>
                  </a:solidFill>
                </a:endParaRPr>
              </a:p>
            </p:txBody>
          </p:sp>
          <p:sp>
            <p:nvSpPr>
              <p:cNvPr id="118" name="TextBox 117"/>
              <p:cNvSpPr txBox="1"/>
              <p:nvPr/>
            </p:nvSpPr>
            <p:spPr>
              <a:xfrm rot="21107897">
                <a:off x="3359069" y="2745437"/>
                <a:ext cx="288159" cy="646331"/>
              </a:xfrm>
              <a:prstGeom prst="rect">
                <a:avLst/>
              </a:prstGeom>
              <a:noFill/>
            </p:spPr>
            <p:txBody>
              <a:bodyPr wrap="square" rtlCol="0">
                <a:spAutoFit/>
              </a:bodyPr>
              <a:lstStyle/>
              <a:p>
                <a:r>
                  <a:rPr lang="en-US" b="1" dirty="0" smtClean="0">
                    <a:solidFill>
                      <a:srgbClr val="FFFF00"/>
                    </a:solidFill>
                  </a:rPr>
                  <a:t>OC</a:t>
                </a:r>
                <a:endParaRPr lang="en-US" b="1" dirty="0">
                  <a:solidFill>
                    <a:srgbClr val="FFFF00"/>
                  </a:solidFill>
                </a:endParaRPr>
              </a:p>
            </p:txBody>
          </p:sp>
          <p:sp>
            <p:nvSpPr>
              <p:cNvPr id="119" name="TextBox 118"/>
              <p:cNvSpPr txBox="1"/>
              <p:nvPr/>
            </p:nvSpPr>
            <p:spPr>
              <a:xfrm rot="21107897">
                <a:off x="3637036" y="2850284"/>
                <a:ext cx="539098" cy="369332"/>
              </a:xfrm>
              <a:prstGeom prst="rect">
                <a:avLst/>
              </a:prstGeom>
              <a:noFill/>
            </p:spPr>
            <p:txBody>
              <a:bodyPr wrap="square" rtlCol="0">
                <a:spAutoFit/>
              </a:bodyPr>
              <a:lstStyle/>
              <a:p>
                <a:r>
                  <a:rPr lang="en-US" b="1" dirty="0" smtClean="0">
                    <a:solidFill>
                      <a:srgbClr val="FFFF00"/>
                    </a:solidFill>
                  </a:rPr>
                  <a:t>QL</a:t>
                </a:r>
                <a:endParaRPr lang="en-US" b="1" dirty="0">
                  <a:solidFill>
                    <a:srgbClr val="FFFF00"/>
                  </a:solidFill>
                </a:endParaRPr>
              </a:p>
            </p:txBody>
          </p:sp>
        </p:grpSp>
      </p:grpSp>
      <p:grpSp>
        <p:nvGrpSpPr>
          <p:cNvPr id="122" name="Group 121"/>
          <p:cNvGrpSpPr/>
          <p:nvPr/>
        </p:nvGrpSpPr>
        <p:grpSpPr>
          <a:xfrm rot="181231">
            <a:off x="4588934" y="2285373"/>
            <a:ext cx="4454607" cy="3021508"/>
            <a:chOff x="203660" y="3442442"/>
            <a:chExt cx="4454607" cy="3021507"/>
          </a:xfrm>
        </p:grpSpPr>
        <p:grpSp>
          <p:nvGrpSpPr>
            <p:cNvPr id="123" name="Group 122"/>
            <p:cNvGrpSpPr/>
            <p:nvPr/>
          </p:nvGrpSpPr>
          <p:grpSpPr>
            <a:xfrm>
              <a:off x="203660" y="3442442"/>
              <a:ext cx="4454607" cy="3021507"/>
              <a:chOff x="42523" y="3247181"/>
              <a:chExt cx="4454607" cy="3021507"/>
            </a:xfrm>
          </p:grpSpPr>
          <p:grpSp>
            <p:nvGrpSpPr>
              <p:cNvPr id="140" name="Group 139"/>
              <p:cNvGrpSpPr/>
              <p:nvPr/>
            </p:nvGrpSpPr>
            <p:grpSpPr>
              <a:xfrm>
                <a:off x="42523" y="3247181"/>
                <a:ext cx="4454607" cy="3021507"/>
                <a:chOff x="634218" y="-1190207"/>
                <a:chExt cx="7239000" cy="5380990"/>
              </a:xfrm>
            </p:grpSpPr>
            <p:grpSp>
              <p:nvGrpSpPr>
                <p:cNvPr id="142" name="Group 141"/>
                <p:cNvGrpSpPr/>
                <p:nvPr/>
              </p:nvGrpSpPr>
              <p:grpSpPr>
                <a:xfrm>
                  <a:off x="634218" y="-1190207"/>
                  <a:ext cx="7239000" cy="5380990"/>
                  <a:chOff x="-456919" y="1318047"/>
                  <a:chExt cx="7239000" cy="5380990"/>
                </a:xfrm>
              </p:grpSpPr>
              <p:pic>
                <p:nvPicPr>
                  <p:cNvPr id="145" name="Picture 2" descr="http://www.clker.com/cliparts/a/d/7/3/11949853463946139cardboard_box_jarno_vasa_.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9000">
                    <a:off x="-456919" y="1318047"/>
                    <a:ext cx="7239000" cy="5380990"/>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2138738" y="2328281"/>
                    <a:ext cx="617294" cy="2181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146"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66800" y="2342718"/>
                    <a:ext cx="698804" cy="1609756"/>
                  </a:xfrm>
                  <a:prstGeom prst="rect">
                    <a:avLst/>
                  </a:prstGeom>
                  <a:noFill/>
                  <a:extLst>
                    <a:ext uri="{909E8E84-426E-40dd-AFC4-6F175D3DCCD1}">
                      <a14:hiddenFill xmlns:a14="http://schemas.microsoft.com/office/drawing/2010/main" xmlns="">
                        <a:solidFill>
                          <a:srgbClr val="FFFFFF"/>
                        </a:solidFill>
                      </a14:hiddenFill>
                    </a:ext>
                  </a:extLst>
                </p:spPr>
              </p:pic>
              <p:pic>
                <p:nvPicPr>
                  <p:cNvPr id="148"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2702821" y="2501937"/>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49"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3106612" y="2844242"/>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0"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3674798" y="3129687"/>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4213284" y="3404898"/>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2673582" y="3046898"/>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3144986" y="3455535"/>
                    <a:ext cx="617293" cy="2079905"/>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5" descr="http://www.clker.com/cliparts/B/u/S/f/3/c/brown-paper-bag-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784">
                    <a:off x="1622484" y="2456570"/>
                    <a:ext cx="617294" cy="2079906"/>
                  </a:xfrm>
                  <a:prstGeom prst="rect">
                    <a:avLst/>
                  </a:prstGeom>
                  <a:noFill/>
                  <a:extLst>
                    <a:ext uri="{909E8E84-426E-40dd-AFC4-6F175D3DCCD1}">
                      <a14:hiddenFill xmlns:a14="http://schemas.microsoft.com/office/drawing/2010/main" xmlns="">
                        <a:solidFill>
                          <a:srgbClr val="FFFFFF"/>
                        </a:solidFill>
                      </a14:hiddenFill>
                    </a:ext>
                  </a:extLst>
                </p:spPr>
              </p:pic>
              <p:sp>
                <p:nvSpPr>
                  <p:cNvPr id="155" name="Rectangle 154"/>
                  <p:cNvSpPr/>
                  <p:nvPr/>
                </p:nvSpPr>
                <p:spPr>
                  <a:xfrm rot="20360014">
                    <a:off x="3290561" y="4500167"/>
                    <a:ext cx="2429994" cy="31467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arallelogram 155"/>
                  <p:cNvSpPr/>
                  <p:nvPr/>
                </p:nvSpPr>
                <p:spPr>
                  <a:xfrm rot="2241936">
                    <a:off x="553290" y="3821238"/>
                    <a:ext cx="2247646" cy="596517"/>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arallelogram 156"/>
                  <p:cNvSpPr/>
                  <p:nvPr/>
                </p:nvSpPr>
                <p:spPr>
                  <a:xfrm rot="10239341">
                    <a:off x="3101893" y="4896517"/>
                    <a:ext cx="2065340" cy="1231942"/>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3248303" y="4037976"/>
                    <a:ext cx="2390497" cy="915024"/>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822390" y="4081486"/>
                    <a:ext cx="2730810" cy="1023914"/>
                  </a:xfrm>
                  <a:prstGeom prst="line">
                    <a:avLst/>
                  </a:prstGeom>
                  <a:ln w="381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276600" y="4948991"/>
                    <a:ext cx="545790" cy="156409"/>
                  </a:xfrm>
                  <a:prstGeom prst="line">
                    <a:avLst/>
                  </a:prstGeom>
                  <a:ln w="254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94201" y="3276600"/>
                    <a:ext cx="2282399" cy="1672392"/>
                  </a:xfrm>
                  <a:prstGeom prst="line">
                    <a:avLst/>
                  </a:prstGeom>
                  <a:ln w="158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21337933">
                    <a:off x="2202398" y="4515223"/>
                    <a:ext cx="1050544" cy="474662"/>
                  </a:xfrm>
                  <a:prstGeom prst="triangl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283470" y="4958306"/>
                    <a:ext cx="935693" cy="4572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p:nvPr/>
                </p:nvCxnSpPr>
                <p:spPr>
                  <a:xfrm>
                    <a:off x="2157551" y="4876800"/>
                    <a:ext cx="180711" cy="152400"/>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flipV="1">
                  <a:off x="3429399" y="2452140"/>
                  <a:ext cx="919185" cy="66801"/>
                </a:xfrm>
                <a:prstGeom prst="line">
                  <a:avLst/>
                </a:prstGeom>
                <a:ln w="349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310300" y="2440737"/>
                  <a:ext cx="38285" cy="498261"/>
                </a:xfrm>
                <a:prstGeom prst="line">
                  <a:avLst/>
                </a:prstGeom>
                <a:ln w="222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41" name="TextBox 140"/>
              <p:cNvSpPr txBox="1"/>
              <p:nvPr/>
            </p:nvSpPr>
            <p:spPr>
              <a:xfrm rot="1953278">
                <a:off x="749299" y="5218702"/>
                <a:ext cx="1753336" cy="400110"/>
              </a:xfrm>
              <a:prstGeom prst="rect">
                <a:avLst/>
              </a:prstGeom>
              <a:noFill/>
            </p:spPr>
            <p:txBody>
              <a:bodyPr wrap="square" rtlCol="0">
                <a:spAutoFit/>
              </a:bodyPr>
              <a:lstStyle/>
              <a:p>
                <a:r>
                  <a:rPr lang="en-US" sz="2000" b="1" i="1" u="sng" dirty="0" smtClean="0">
                    <a:solidFill>
                      <a:schemeClr val="accent5">
                        <a:lumMod val="50000"/>
                      </a:schemeClr>
                    </a:solidFill>
                  </a:rPr>
                  <a:t>Passport</a:t>
                </a:r>
                <a:r>
                  <a:rPr lang="en-US" sz="2000" b="1" i="1" dirty="0" smtClean="0">
                    <a:solidFill>
                      <a:schemeClr val="accent5">
                        <a:lumMod val="50000"/>
                      </a:schemeClr>
                    </a:solidFill>
                  </a:rPr>
                  <a:t> Block</a:t>
                </a:r>
                <a:endParaRPr lang="en-US" sz="2000" b="1" i="1" dirty="0">
                  <a:solidFill>
                    <a:schemeClr val="accent5">
                      <a:lumMod val="50000"/>
                    </a:schemeClr>
                  </a:solidFill>
                </a:endParaRPr>
              </a:p>
            </p:txBody>
          </p:sp>
        </p:grpSp>
        <p:sp>
          <p:nvSpPr>
            <p:cNvPr id="132" name="TextBox 131"/>
            <p:cNvSpPr txBox="1"/>
            <p:nvPr/>
          </p:nvSpPr>
          <p:spPr>
            <a:xfrm>
              <a:off x="1191540" y="4109091"/>
              <a:ext cx="248089" cy="646331"/>
            </a:xfrm>
            <a:prstGeom prst="rect">
              <a:avLst/>
            </a:prstGeom>
            <a:noFill/>
          </p:spPr>
          <p:txBody>
            <a:bodyPr wrap="square" rtlCol="0">
              <a:spAutoFit/>
            </a:bodyPr>
            <a:lstStyle/>
            <a:p>
              <a:r>
                <a:rPr lang="en-US" b="1" dirty="0" smtClean="0">
                  <a:solidFill>
                    <a:srgbClr val="FFFF00"/>
                  </a:solidFill>
                </a:rPr>
                <a:t>CE</a:t>
              </a:r>
              <a:endParaRPr lang="en-US" b="1" dirty="0">
                <a:solidFill>
                  <a:srgbClr val="FFFF00"/>
                </a:solidFill>
              </a:endParaRPr>
            </a:p>
          </p:txBody>
        </p:sp>
        <p:sp>
          <p:nvSpPr>
            <p:cNvPr id="133" name="TextBox 132"/>
            <p:cNvSpPr txBox="1"/>
            <p:nvPr/>
          </p:nvSpPr>
          <p:spPr>
            <a:xfrm>
              <a:off x="1604804" y="4299147"/>
              <a:ext cx="226089" cy="646331"/>
            </a:xfrm>
            <a:prstGeom prst="rect">
              <a:avLst/>
            </a:prstGeom>
            <a:noFill/>
          </p:spPr>
          <p:txBody>
            <a:bodyPr wrap="square" rtlCol="0">
              <a:spAutoFit/>
            </a:bodyPr>
            <a:lstStyle/>
            <a:p>
              <a:r>
                <a:rPr lang="en-US" b="1" dirty="0" smtClean="0">
                  <a:solidFill>
                    <a:srgbClr val="FFFF00"/>
                  </a:solidFill>
                </a:rPr>
                <a:t>SI</a:t>
              </a:r>
              <a:endParaRPr lang="en-US" b="1" dirty="0">
                <a:solidFill>
                  <a:srgbClr val="FFFF00"/>
                </a:solidFill>
              </a:endParaRPr>
            </a:p>
          </p:txBody>
        </p:sp>
        <p:sp>
          <p:nvSpPr>
            <p:cNvPr id="134" name="TextBox 133"/>
            <p:cNvSpPr txBox="1"/>
            <p:nvPr/>
          </p:nvSpPr>
          <p:spPr>
            <a:xfrm>
              <a:off x="1868802" y="4336839"/>
              <a:ext cx="260781" cy="646331"/>
            </a:xfrm>
            <a:prstGeom prst="rect">
              <a:avLst/>
            </a:prstGeom>
            <a:noFill/>
          </p:spPr>
          <p:txBody>
            <a:bodyPr wrap="square" rtlCol="0">
              <a:spAutoFit/>
            </a:bodyPr>
            <a:lstStyle/>
            <a:p>
              <a:r>
                <a:rPr lang="en-US" b="1" dirty="0" smtClean="0">
                  <a:solidFill>
                    <a:srgbClr val="FFFF00"/>
                  </a:solidFill>
                </a:rPr>
                <a:t>NS</a:t>
              </a:r>
              <a:endParaRPr lang="en-US" b="1" dirty="0">
                <a:solidFill>
                  <a:srgbClr val="FFFF00"/>
                </a:solidFill>
              </a:endParaRPr>
            </a:p>
          </p:txBody>
        </p:sp>
        <p:sp>
          <p:nvSpPr>
            <p:cNvPr id="135" name="TextBox 134"/>
            <p:cNvSpPr txBox="1"/>
            <p:nvPr/>
          </p:nvSpPr>
          <p:spPr>
            <a:xfrm>
              <a:off x="2179716" y="4622312"/>
              <a:ext cx="263961" cy="646331"/>
            </a:xfrm>
            <a:prstGeom prst="rect">
              <a:avLst/>
            </a:prstGeom>
            <a:noFill/>
          </p:spPr>
          <p:txBody>
            <a:bodyPr wrap="square" rtlCol="0">
              <a:spAutoFit/>
            </a:bodyPr>
            <a:lstStyle/>
            <a:p>
              <a:r>
                <a:rPr lang="en-US" b="1" dirty="0" smtClean="0">
                  <a:solidFill>
                    <a:srgbClr val="FFFF00"/>
                  </a:solidFill>
                </a:rPr>
                <a:t>CT</a:t>
              </a:r>
              <a:endParaRPr lang="en-US" b="1" dirty="0">
                <a:solidFill>
                  <a:srgbClr val="FFFF00"/>
                </a:solidFill>
              </a:endParaRPr>
            </a:p>
          </p:txBody>
        </p:sp>
        <p:sp>
          <p:nvSpPr>
            <p:cNvPr id="136" name="TextBox 135"/>
            <p:cNvSpPr txBox="1"/>
            <p:nvPr/>
          </p:nvSpPr>
          <p:spPr>
            <a:xfrm>
              <a:off x="2501128" y="4812097"/>
              <a:ext cx="314476" cy="670771"/>
            </a:xfrm>
            <a:prstGeom prst="rect">
              <a:avLst/>
            </a:prstGeom>
            <a:noFill/>
          </p:spPr>
          <p:txBody>
            <a:bodyPr wrap="square" rtlCol="0">
              <a:spAutoFit/>
            </a:bodyPr>
            <a:lstStyle/>
            <a:p>
              <a:r>
                <a:rPr lang="en-US" b="1" dirty="0" smtClean="0">
                  <a:solidFill>
                    <a:srgbClr val="FFFF00"/>
                  </a:solidFill>
                </a:rPr>
                <a:t>W</a:t>
              </a:r>
            </a:p>
            <a:p>
              <a:r>
                <a:rPr lang="en-US" b="1" dirty="0" smtClean="0">
                  <a:solidFill>
                    <a:srgbClr val="FFFF00"/>
                  </a:solidFill>
                </a:rPr>
                <a:t>C</a:t>
              </a:r>
              <a:endParaRPr lang="en-US" b="1" dirty="0">
                <a:solidFill>
                  <a:srgbClr val="FFFF00"/>
                </a:solidFill>
              </a:endParaRPr>
            </a:p>
          </p:txBody>
        </p:sp>
        <p:sp>
          <p:nvSpPr>
            <p:cNvPr id="137" name="TextBox 136"/>
            <p:cNvSpPr txBox="1"/>
            <p:nvPr/>
          </p:nvSpPr>
          <p:spPr>
            <a:xfrm>
              <a:off x="2833718" y="4622313"/>
              <a:ext cx="288159" cy="646331"/>
            </a:xfrm>
            <a:prstGeom prst="rect">
              <a:avLst/>
            </a:prstGeom>
            <a:noFill/>
          </p:spPr>
          <p:txBody>
            <a:bodyPr wrap="square" rtlCol="0">
              <a:spAutoFit/>
            </a:bodyPr>
            <a:lstStyle/>
            <a:p>
              <a:r>
                <a:rPr lang="en-US" b="1" dirty="0" smtClean="0">
                  <a:solidFill>
                    <a:srgbClr val="FFFF00"/>
                  </a:solidFill>
                </a:rPr>
                <a:t>OC</a:t>
              </a:r>
              <a:endParaRPr lang="en-US" b="1" dirty="0">
                <a:solidFill>
                  <a:srgbClr val="FFFF00"/>
                </a:solidFill>
              </a:endParaRPr>
            </a:p>
          </p:txBody>
        </p:sp>
        <p:sp>
          <p:nvSpPr>
            <p:cNvPr id="138" name="TextBox 137"/>
            <p:cNvSpPr txBox="1"/>
            <p:nvPr/>
          </p:nvSpPr>
          <p:spPr>
            <a:xfrm>
              <a:off x="3112359" y="4785058"/>
              <a:ext cx="539098" cy="369332"/>
            </a:xfrm>
            <a:prstGeom prst="rect">
              <a:avLst/>
            </a:prstGeom>
            <a:noFill/>
          </p:spPr>
          <p:txBody>
            <a:bodyPr wrap="square" rtlCol="0">
              <a:spAutoFit/>
            </a:bodyPr>
            <a:lstStyle/>
            <a:p>
              <a:r>
                <a:rPr lang="en-US" b="1" dirty="0" smtClean="0">
                  <a:solidFill>
                    <a:srgbClr val="FFFF00"/>
                  </a:solidFill>
                </a:rPr>
                <a:t>QL</a:t>
              </a:r>
              <a:endParaRPr lang="en-US" b="1" dirty="0">
                <a:solidFill>
                  <a:srgbClr val="FFFF00"/>
                </a:solidFill>
              </a:endParaRPr>
            </a:p>
          </p:txBody>
        </p:sp>
      </p:grpSp>
      <p:sp>
        <p:nvSpPr>
          <p:cNvPr id="71" name="Rectangle 70"/>
          <p:cNvSpPr/>
          <p:nvPr/>
        </p:nvSpPr>
        <p:spPr>
          <a:xfrm>
            <a:off x="221058" y="459882"/>
            <a:ext cx="8614794" cy="1323439"/>
          </a:xfrm>
          <a:prstGeom prst="rect">
            <a:avLst/>
          </a:prstGeom>
        </p:spPr>
        <p:txBody>
          <a:bodyPr wrap="square">
            <a:spAutoFit/>
          </a:bodyPr>
          <a:lstStyle/>
          <a:p>
            <a:r>
              <a:rPr lang="en-US" sz="4000" b="1" dirty="0" smtClean="0">
                <a:ln w="6350">
                  <a:noFill/>
                </a:ln>
                <a:solidFill>
                  <a:srgbClr val="C00000">
                    <a:lumMod val="75000"/>
                  </a:srgbClr>
                </a:solidFill>
                <a:ea typeface="+mj-ea"/>
                <a:cs typeface="+mj-cs"/>
              </a:rPr>
              <a:t>Every Passport Block contains the same 9 LDGE </a:t>
            </a:r>
            <a:r>
              <a:rPr lang="en-US" sz="4000" b="1" dirty="0">
                <a:ln w="6350">
                  <a:noFill/>
                </a:ln>
                <a:solidFill>
                  <a:srgbClr val="C00000">
                    <a:lumMod val="75000"/>
                  </a:srgbClr>
                </a:solidFill>
              </a:rPr>
              <a:t>Knowledge and Skills </a:t>
            </a:r>
            <a:r>
              <a:rPr lang="en-US" sz="4000" b="1" dirty="0" smtClean="0">
                <a:ln w="6350">
                  <a:noFill/>
                </a:ln>
                <a:solidFill>
                  <a:srgbClr val="C00000">
                    <a:lumMod val="75000"/>
                  </a:srgbClr>
                </a:solidFill>
                <a:ea typeface="+mj-ea"/>
                <a:cs typeface="+mj-cs"/>
              </a:rPr>
              <a:t>areas	</a:t>
            </a:r>
            <a:endParaRPr lang="en-US" sz="2800" dirty="0"/>
          </a:p>
        </p:txBody>
      </p:sp>
      <p:sp>
        <p:nvSpPr>
          <p:cNvPr id="73" name="Rectangle 72"/>
          <p:cNvSpPr/>
          <p:nvPr/>
        </p:nvSpPr>
        <p:spPr>
          <a:xfrm>
            <a:off x="782061" y="5128595"/>
            <a:ext cx="5426567" cy="1384995"/>
          </a:xfrm>
          <a:prstGeom prst="rect">
            <a:avLst/>
          </a:prstGeom>
        </p:spPr>
        <p:txBody>
          <a:bodyPr wrap="square">
            <a:spAutoFit/>
          </a:bodyPr>
          <a:lstStyle/>
          <a:p>
            <a:r>
              <a:rPr lang="en-US" sz="2800" b="1" dirty="0">
                <a:ln w="6350">
                  <a:noFill/>
                </a:ln>
                <a:solidFill>
                  <a:srgbClr val="C00000">
                    <a:lumMod val="75000"/>
                  </a:srgbClr>
                </a:solidFill>
              </a:rPr>
              <a:t>PLOs </a:t>
            </a:r>
            <a:r>
              <a:rPr lang="en-US" sz="2800" b="1" dirty="0" smtClean="0">
                <a:ln w="6350">
                  <a:noFill/>
                </a:ln>
                <a:solidFill>
                  <a:srgbClr val="C00000">
                    <a:lumMod val="75000"/>
                  </a:srgbClr>
                </a:solidFill>
              </a:rPr>
              <a:t>for any one of the Knowledge </a:t>
            </a:r>
            <a:r>
              <a:rPr lang="en-US" sz="2800" b="1" dirty="0">
                <a:ln w="6350">
                  <a:noFill/>
                </a:ln>
                <a:solidFill>
                  <a:srgbClr val="C00000">
                    <a:lumMod val="75000"/>
                  </a:srgbClr>
                </a:solidFill>
              </a:rPr>
              <a:t>and Skills areas </a:t>
            </a:r>
            <a:r>
              <a:rPr lang="en-US" sz="2800" b="1" dirty="0" smtClean="0">
                <a:ln w="6350">
                  <a:noFill/>
                </a:ln>
                <a:solidFill>
                  <a:srgbClr val="C00000">
                    <a:lumMod val="75000"/>
                  </a:srgbClr>
                </a:solidFill>
              </a:rPr>
              <a:t>are the same at </a:t>
            </a:r>
            <a:r>
              <a:rPr lang="en-US" sz="2800" b="1" dirty="0">
                <a:ln w="6350">
                  <a:noFill/>
                </a:ln>
                <a:solidFill>
                  <a:srgbClr val="C00000">
                    <a:lumMod val="75000"/>
                  </a:srgbClr>
                </a:solidFill>
              </a:rPr>
              <a:t>every Passport institution</a:t>
            </a:r>
          </a:p>
        </p:txBody>
      </p:sp>
    </p:spTree>
    <p:extLst>
      <p:ext uri="{BB962C8B-B14F-4D97-AF65-F5344CB8AC3E}">
        <p14:creationId xmlns:p14="http://schemas.microsoft.com/office/powerpoint/2010/main" val="202240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2" name="Group 3121"/>
          <p:cNvGrpSpPr/>
          <p:nvPr/>
        </p:nvGrpSpPr>
        <p:grpSpPr>
          <a:xfrm>
            <a:off x="1739437" y="4908698"/>
            <a:ext cx="2317938" cy="1889647"/>
            <a:chOff x="1825746" y="772927"/>
            <a:chExt cx="2317938" cy="1889647"/>
          </a:xfrm>
        </p:grpSpPr>
        <p:pic>
          <p:nvPicPr>
            <p:cNvPr id="213" name="Picture 20" descr="http://www.clker.com/cliparts/l/p/V/0/V/m/cardboard-closed-box-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6799" flipV="1">
              <a:off x="1887108" y="772927"/>
              <a:ext cx="2256576" cy="1889647"/>
            </a:xfrm>
            <a:prstGeom prst="rect">
              <a:avLst/>
            </a:prstGeom>
            <a:noFill/>
          </p:spPr>
        </p:pic>
        <p:sp>
          <p:nvSpPr>
            <p:cNvPr id="215" name="TextBox 214"/>
            <p:cNvSpPr txBox="1"/>
            <p:nvPr/>
          </p:nvSpPr>
          <p:spPr>
            <a:xfrm rot="553953">
              <a:off x="1825746" y="1607238"/>
              <a:ext cx="1899802" cy="400110"/>
            </a:xfrm>
            <a:prstGeom prst="rect">
              <a:avLst/>
            </a:prstGeom>
            <a:noFill/>
          </p:spPr>
          <p:txBody>
            <a:bodyPr wrap="square" rtlCol="0">
              <a:spAutoFit/>
            </a:bodyPr>
            <a:lstStyle/>
            <a:p>
              <a:r>
                <a:rPr lang="en-US" sz="2000" b="1" i="1" dirty="0" smtClean="0">
                  <a:solidFill>
                    <a:schemeClr val="accent1">
                      <a:lumMod val="75000"/>
                    </a:schemeClr>
                  </a:solidFill>
                </a:rPr>
                <a:t>Passport Block</a:t>
              </a:r>
              <a:endParaRPr lang="en-US" sz="2000" b="1" i="1" dirty="0">
                <a:solidFill>
                  <a:schemeClr val="accent1">
                    <a:lumMod val="75000"/>
                  </a:schemeClr>
                </a:solidFill>
              </a:endParaRPr>
            </a:p>
          </p:txBody>
        </p:sp>
      </p:grpSp>
      <p:sp>
        <p:nvSpPr>
          <p:cNvPr id="3" name="Rectangle 2"/>
          <p:cNvSpPr/>
          <p:nvPr/>
        </p:nvSpPr>
        <p:spPr>
          <a:xfrm>
            <a:off x="142559" y="-10302"/>
            <a:ext cx="8614794" cy="707886"/>
          </a:xfrm>
          <a:prstGeom prst="rect">
            <a:avLst/>
          </a:prstGeom>
        </p:spPr>
        <p:txBody>
          <a:bodyPr wrap="square">
            <a:spAutoFit/>
          </a:bodyPr>
          <a:lstStyle/>
          <a:p>
            <a:r>
              <a:rPr lang="en-US" sz="4000" b="1" dirty="0">
                <a:ln w="6350">
                  <a:noFill/>
                </a:ln>
                <a:solidFill>
                  <a:srgbClr val="C00000">
                    <a:lumMod val="75000"/>
                  </a:srgbClr>
                </a:solidFill>
                <a:ea typeface="+mj-ea"/>
                <a:cs typeface="+mj-cs"/>
              </a:rPr>
              <a:t>4. Passport </a:t>
            </a:r>
            <a:r>
              <a:rPr lang="en-US" sz="4000" b="1" dirty="0" smtClean="0">
                <a:ln w="6350">
                  <a:noFill/>
                </a:ln>
                <a:solidFill>
                  <a:srgbClr val="C00000">
                    <a:lumMod val="75000"/>
                  </a:srgbClr>
                </a:solidFill>
                <a:ea typeface="+mj-ea"/>
                <a:cs typeface="+mj-cs"/>
              </a:rPr>
              <a:t>Block		</a:t>
            </a:r>
            <a:endParaRPr lang="en-US" sz="2800" dirty="0"/>
          </a:p>
        </p:txBody>
      </p:sp>
      <p:sp>
        <p:nvSpPr>
          <p:cNvPr id="4" name="TextBox 3"/>
          <p:cNvSpPr txBox="1"/>
          <p:nvPr/>
        </p:nvSpPr>
        <p:spPr>
          <a:xfrm>
            <a:off x="171545" y="556679"/>
            <a:ext cx="6173794" cy="1200329"/>
          </a:xfrm>
          <a:prstGeom prst="rect">
            <a:avLst/>
          </a:prstGeom>
          <a:noFill/>
        </p:spPr>
        <p:txBody>
          <a:bodyPr wrap="square" rtlCol="0">
            <a:spAutoFit/>
          </a:bodyPr>
          <a:lstStyle/>
          <a:p>
            <a:r>
              <a:rPr lang="en-US" sz="2400" b="1" dirty="0">
                <a:ln w="6350">
                  <a:noFill/>
                </a:ln>
                <a:solidFill>
                  <a:srgbClr val="C00000">
                    <a:lumMod val="75000"/>
                  </a:srgbClr>
                </a:solidFill>
                <a:ea typeface="+mj-ea"/>
                <a:cs typeface="+mj-cs"/>
              </a:rPr>
              <a:t>A. </a:t>
            </a:r>
            <a:r>
              <a:rPr lang="en-US" sz="2400" b="1" dirty="0" smtClean="0">
                <a:ln w="6350">
                  <a:noFill/>
                </a:ln>
                <a:solidFill>
                  <a:srgbClr val="C00000">
                    <a:lumMod val="75000"/>
                  </a:srgbClr>
                </a:solidFill>
                <a:ea typeface="+mj-ea"/>
                <a:cs typeface="+mj-cs"/>
              </a:rPr>
              <a:t>Faculty </a:t>
            </a:r>
            <a:r>
              <a:rPr lang="en-US" sz="2400" b="1" dirty="0">
                <a:ln w="6350">
                  <a:noFill/>
                </a:ln>
                <a:solidFill>
                  <a:srgbClr val="C00000">
                    <a:lumMod val="75000"/>
                  </a:srgbClr>
                </a:solidFill>
                <a:ea typeface="+mj-ea"/>
                <a:cs typeface="+mj-cs"/>
              </a:rPr>
              <a:t>at each Passport </a:t>
            </a:r>
            <a:r>
              <a:rPr lang="en-US" sz="2400" b="1" dirty="0" smtClean="0">
                <a:ln w="6350">
                  <a:noFill/>
                </a:ln>
                <a:solidFill>
                  <a:srgbClr val="C00000">
                    <a:lumMod val="75000"/>
                  </a:srgbClr>
                </a:solidFill>
                <a:ea typeface="+mj-ea"/>
                <a:cs typeface="+mj-cs"/>
              </a:rPr>
              <a:t>institution decide courses that THEY use to impart proficiency with </a:t>
            </a:r>
            <a:r>
              <a:rPr lang="en-US" sz="2400" b="1" i="1" u="sng" dirty="0" smtClean="0">
                <a:ln w="6350">
                  <a:noFill/>
                </a:ln>
                <a:solidFill>
                  <a:srgbClr val="C00000">
                    <a:lumMod val="75000"/>
                  </a:srgbClr>
                </a:solidFill>
                <a:ea typeface="+mj-ea"/>
                <a:cs typeface="+mj-cs"/>
              </a:rPr>
              <a:t>same consensus PLOs </a:t>
            </a:r>
            <a:r>
              <a:rPr lang="en-US" sz="2400" b="1" dirty="0" smtClean="0">
                <a:ln w="6350">
                  <a:noFill/>
                </a:ln>
                <a:solidFill>
                  <a:srgbClr val="C00000">
                    <a:lumMod val="75000"/>
                  </a:srgbClr>
                </a:solidFill>
                <a:ea typeface="+mj-ea"/>
                <a:cs typeface="+mj-cs"/>
              </a:rPr>
              <a:t>in all 9 areas</a:t>
            </a:r>
            <a:endParaRPr lang="en-US" sz="2400" b="1" dirty="0">
              <a:ln w="6350">
                <a:noFill/>
              </a:ln>
              <a:solidFill>
                <a:srgbClr val="C00000">
                  <a:lumMod val="75000"/>
                </a:srgbClr>
              </a:solidFill>
              <a:ea typeface="+mj-ea"/>
              <a:cs typeface="+mj-cs"/>
            </a:endParaRPr>
          </a:p>
        </p:txBody>
      </p:sp>
      <p:sp>
        <p:nvSpPr>
          <p:cNvPr id="5" name="TextBox 4"/>
          <p:cNvSpPr txBox="1"/>
          <p:nvPr/>
        </p:nvSpPr>
        <p:spPr>
          <a:xfrm>
            <a:off x="248053" y="4547244"/>
            <a:ext cx="1856474" cy="2308324"/>
          </a:xfrm>
          <a:prstGeom prst="rect">
            <a:avLst/>
          </a:prstGeom>
          <a:noFill/>
        </p:spPr>
        <p:txBody>
          <a:bodyPr wrap="square" rtlCol="0">
            <a:spAutoFit/>
          </a:bodyPr>
          <a:lstStyle/>
          <a:p>
            <a:r>
              <a:rPr lang="en-US" sz="2400" b="1" dirty="0">
                <a:ln w="6350">
                  <a:noFill/>
                </a:ln>
                <a:solidFill>
                  <a:srgbClr val="C00000">
                    <a:lumMod val="75000"/>
                  </a:srgbClr>
                </a:solidFill>
                <a:ea typeface="+mj-ea"/>
                <a:cs typeface="+mj-cs"/>
              </a:rPr>
              <a:t>B. </a:t>
            </a:r>
            <a:r>
              <a:rPr lang="en-US" sz="2400" b="1" dirty="0" smtClean="0">
                <a:ln w="6350">
                  <a:noFill/>
                </a:ln>
                <a:solidFill>
                  <a:srgbClr val="C00000">
                    <a:lumMod val="75000"/>
                  </a:srgbClr>
                </a:solidFill>
                <a:ea typeface="+mj-ea"/>
                <a:cs typeface="+mj-cs"/>
              </a:rPr>
              <a:t>Student completes LDGE with PB courses</a:t>
            </a:r>
            <a:endParaRPr lang="en-US" sz="2400" b="1" dirty="0">
              <a:ln w="6350">
                <a:noFill/>
              </a:ln>
              <a:solidFill>
                <a:srgbClr val="C00000">
                  <a:lumMod val="75000"/>
                </a:srgbClr>
              </a:solidFill>
              <a:ea typeface="+mj-ea"/>
              <a:cs typeface="+mj-cs"/>
            </a:endParaRPr>
          </a:p>
          <a:p>
            <a:r>
              <a:rPr lang="en-US" sz="2400" b="1" dirty="0">
                <a:ln w="6350">
                  <a:noFill/>
                </a:ln>
                <a:solidFill>
                  <a:srgbClr val="C00000">
                    <a:lumMod val="75000"/>
                  </a:srgbClr>
                </a:solidFill>
                <a:ea typeface="+mj-ea"/>
                <a:cs typeface="+mj-cs"/>
              </a:rPr>
              <a:t>at sending institution</a:t>
            </a:r>
          </a:p>
        </p:txBody>
      </p:sp>
      <p:grpSp>
        <p:nvGrpSpPr>
          <p:cNvPr id="3083" name="Group 3082"/>
          <p:cNvGrpSpPr/>
          <p:nvPr/>
        </p:nvGrpSpPr>
        <p:grpSpPr>
          <a:xfrm>
            <a:off x="4909098" y="1287632"/>
            <a:ext cx="4454607" cy="3021508"/>
            <a:chOff x="4909098" y="1287632"/>
            <a:chExt cx="4454607" cy="3021508"/>
          </a:xfrm>
        </p:grpSpPr>
        <p:grpSp>
          <p:nvGrpSpPr>
            <p:cNvPr id="123" name="Group 122"/>
            <p:cNvGrpSpPr/>
            <p:nvPr/>
          </p:nvGrpSpPr>
          <p:grpSpPr>
            <a:xfrm rot="181231">
              <a:off x="4909098" y="1287632"/>
              <a:ext cx="4454607" cy="3021508"/>
              <a:chOff x="47767" y="3260976"/>
              <a:chExt cx="4454607" cy="3021507"/>
            </a:xfrm>
          </p:grpSpPr>
          <p:grpSp>
            <p:nvGrpSpPr>
              <p:cNvPr id="140" name="Group 139"/>
              <p:cNvGrpSpPr/>
              <p:nvPr/>
            </p:nvGrpSpPr>
            <p:grpSpPr>
              <a:xfrm>
                <a:off x="47767" y="3260976"/>
                <a:ext cx="4454607" cy="3021507"/>
                <a:chOff x="642740" y="-1165640"/>
                <a:chExt cx="7239000" cy="5380990"/>
              </a:xfrm>
            </p:grpSpPr>
            <p:grpSp>
              <p:nvGrpSpPr>
                <p:cNvPr id="142" name="Group 141"/>
                <p:cNvGrpSpPr/>
                <p:nvPr/>
              </p:nvGrpSpPr>
              <p:grpSpPr>
                <a:xfrm>
                  <a:off x="642740" y="-1165640"/>
                  <a:ext cx="7239000" cy="5380990"/>
                  <a:chOff x="-448397" y="1342614"/>
                  <a:chExt cx="7239000" cy="5380990"/>
                </a:xfrm>
              </p:grpSpPr>
              <p:pic>
                <p:nvPicPr>
                  <p:cNvPr id="145" name="Picture 2" descr="http://www.clker.com/cliparts/a/d/7/3/11949853463946139cardboard_box_jarno_vasa_.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9000">
                    <a:off x="-448397" y="1342614"/>
                    <a:ext cx="7239000" cy="5380990"/>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2146034" y="2328669"/>
                    <a:ext cx="617293" cy="2015507"/>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146"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66800" y="2342718"/>
                    <a:ext cx="698804" cy="1609756"/>
                  </a:xfrm>
                  <a:prstGeom prst="rect">
                    <a:avLst/>
                  </a:prstGeom>
                  <a:noFill/>
                  <a:extLst>
                    <a:ext uri="{909E8E84-426E-40dd-AFC4-6F175D3DCCD1}">
                      <a14:hiddenFill xmlns:a14="http://schemas.microsoft.com/office/drawing/2010/main" xmlns="">
                        <a:solidFill>
                          <a:srgbClr val="FFFFFF"/>
                        </a:solidFill>
                      </a14:hiddenFill>
                    </a:ext>
                  </a:extLst>
                </p:spPr>
              </p:pic>
              <p:pic>
                <p:nvPicPr>
                  <p:cNvPr id="148"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2702821" y="2501937"/>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49"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3106612" y="2844242"/>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0"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3674798" y="3129687"/>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4213284" y="3404898"/>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2673582" y="3046898"/>
                    <a:ext cx="617294" cy="20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3144986" y="3455535"/>
                    <a:ext cx="617293" cy="2079905"/>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0784">
                    <a:off x="1631906" y="2457069"/>
                    <a:ext cx="617293" cy="1864934"/>
                  </a:xfrm>
                  <a:prstGeom prst="rect">
                    <a:avLst/>
                  </a:prstGeom>
                  <a:noFill/>
                  <a:extLst>
                    <a:ext uri="{909E8E84-426E-40dd-AFC4-6F175D3DCCD1}">
                      <a14:hiddenFill xmlns:a14="http://schemas.microsoft.com/office/drawing/2010/main" xmlns="">
                        <a:solidFill>
                          <a:srgbClr val="FFFFFF"/>
                        </a:solidFill>
                      </a14:hiddenFill>
                    </a:ext>
                  </a:extLst>
                </p:spPr>
              </p:pic>
              <p:sp>
                <p:nvSpPr>
                  <p:cNvPr id="155" name="Rectangle 154"/>
                  <p:cNvSpPr/>
                  <p:nvPr/>
                </p:nvSpPr>
                <p:spPr>
                  <a:xfrm rot="20360014">
                    <a:off x="3290561" y="4500167"/>
                    <a:ext cx="2429994" cy="31467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arallelogram 155"/>
                  <p:cNvSpPr/>
                  <p:nvPr/>
                </p:nvSpPr>
                <p:spPr>
                  <a:xfrm rot="2146538">
                    <a:off x="738193" y="3897776"/>
                    <a:ext cx="2057666" cy="415332"/>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arallelogram 156"/>
                  <p:cNvSpPr/>
                  <p:nvPr/>
                </p:nvSpPr>
                <p:spPr>
                  <a:xfrm rot="10239341">
                    <a:off x="3101893" y="4896517"/>
                    <a:ext cx="2065340" cy="1231942"/>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3248303" y="4037976"/>
                    <a:ext cx="2390497" cy="915024"/>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822390" y="4081486"/>
                    <a:ext cx="2730810" cy="1023914"/>
                  </a:xfrm>
                  <a:prstGeom prst="line">
                    <a:avLst/>
                  </a:prstGeom>
                  <a:ln w="381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276600" y="4948991"/>
                    <a:ext cx="545790" cy="156409"/>
                  </a:xfrm>
                  <a:prstGeom prst="line">
                    <a:avLst/>
                  </a:prstGeom>
                  <a:ln w="254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94201" y="3276600"/>
                    <a:ext cx="2282399" cy="1672392"/>
                  </a:xfrm>
                  <a:prstGeom prst="line">
                    <a:avLst/>
                  </a:prstGeom>
                  <a:ln w="158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21337933">
                    <a:off x="2202398" y="4515223"/>
                    <a:ext cx="1050544" cy="474662"/>
                  </a:xfrm>
                  <a:prstGeom prst="triangl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283470" y="4958306"/>
                    <a:ext cx="935693" cy="4572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p:nvPr/>
                </p:nvCxnSpPr>
                <p:spPr>
                  <a:xfrm>
                    <a:off x="2157551" y="4876800"/>
                    <a:ext cx="180711" cy="152400"/>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flipV="1">
                  <a:off x="3429399" y="2452140"/>
                  <a:ext cx="919185" cy="66801"/>
                </a:xfrm>
                <a:prstGeom prst="line">
                  <a:avLst/>
                </a:prstGeom>
                <a:ln w="349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310300" y="2440737"/>
                  <a:ext cx="38285" cy="498261"/>
                </a:xfrm>
                <a:prstGeom prst="line">
                  <a:avLst/>
                </a:prstGeom>
                <a:ln w="222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41" name="TextBox 140"/>
              <p:cNvSpPr txBox="1"/>
              <p:nvPr/>
            </p:nvSpPr>
            <p:spPr>
              <a:xfrm rot="1953278">
                <a:off x="749299" y="5218702"/>
                <a:ext cx="1753336" cy="400110"/>
              </a:xfrm>
              <a:prstGeom prst="rect">
                <a:avLst/>
              </a:prstGeom>
              <a:noFill/>
            </p:spPr>
            <p:txBody>
              <a:bodyPr wrap="square" rtlCol="0">
                <a:spAutoFit/>
              </a:bodyPr>
              <a:lstStyle/>
              <a:p>
                <a:r>
                  <a:rPr lang="en-US" sz="2000" b="1" i="1" u="sng" dirty="0" smtClean="0">
                    <a:solidFill>
                      <a:srgbClr val="002060"/>
                    </a:solidFill>
                  </a:rPr>
                  <a:t>Passport</a:t>
                </a:r>
                <a:r>
                  <a:rPr lang="en-US" sz="2000" b="1" i="1" dirty="0" smtClean="0">
                    <a:solidFill>
                      <a:srgbClr val="002060"/>
                    </a:solidFill>
                  </a:rPr>
                  <a:t> Block</a:t>
                </a:r>
                <a:endParaRPr lang="en-US" sz="2000" b="1" i="1" dirty="0">
                  <a:solidFill>
                    <a:srgbClr val="002060"/>
                  </a:solidFill>
                </a:endParaRPr>
              </a:p>
            </p:txBody>
          </p:sp>
        </p:grpSp>
        <p:sp>
          <p:nvSpPr>
            <p:cNvPr id="132" name="TextBox 131"/>
            <p:cNvSpPr txBox="1"/>
            <p:nvPr/>
          </p:nvSpPr>
          <p:spPr>
            <a:xfrm rot="181231">
              <a:off x="5929266" y="1882179"/>
              <a:ext cx="248089" cy="646331"/>
            </a:xfrm>
            <a:prstGeom prst="rect">
              <a:avLst/>
            </a:prstGeom>
            <a:noFill/>
          </p:spPr>
          <p:txBody>
            <a:bodyPr wrap="square" rtlCol="0">
              <a:spAutoFit/>
            </a:bodyPr>
            <a:lstStyle/>
            <a:p>
              <a:r>
                <a:rPr lang="en-US" b="1" dirty="0" smtClean="0">
                  <a:solidFill>
                    <a:srgbClr val="FFFF00"/>
                  </a:solidFill>
                </a:rPr>
                <a:t>CE</a:t>
              </a:r>
              <a:endParaRPr lang="en-US" b="1" dirty="0">
                <a:solidFill>
                  <a:srgbClr val="FFFF00"/>
                </a:solidFill>
              </a:endParaRPr>
            </a:p>
          </p:txBody>
        </p:sp>
        <p:sp>
          <p:nvSpPr>
            <p:cNvPr id="133" name="TextBox 132"/>
            <p:cNvSpPr txBox="1"/>
            <p:nvPr/>
          </p:nvSpPr>
          <p:spPr>
            <a:xfrm rot="181231">
              <a:off x="6331956" y="2093168"/>
              <a:ext cx="226089" cy="646331"/>
            </a:xfrm>
            <a:prstGeom prst="rect">
              <a:avLst/>
            </a:prstGeom>
            <a:noFill/>
          </p:spPr>
          <p:txBody>
            <a:bodyPr wrap="square" rtlCol="0">
              <a:spAutoFit/>
            </a:bodyPr>
            <a:lstStyle/>
            <a:p>
              <a:r>
                <a:rPr lang="en-US" b="1" dirty="0" smtClean="0">
                  <a:solidFill>
                    <a:srgbClr val="FFFF00"/>
                  </a:solidFill>
                </a:rPr>
                <a:t>SI</a:t>
              </a:r>
              <a:endParaRPr lang="en-US" b="1" dirty="0">
                <a:solidFill>
                  <a:srgbClr val="FFFF00"/>
                </a:solidFill>
              </a:endParaRPr>
            </a:p>
          </p:txBody>
        </p:sp>
        <p:sp>
          <p:nvSpPr>
            <p:cNvPr id="134" name="TextBox 133"/>
            <p:cNvSpPr txBox="1"/>
            <p:nvPr/>
          </p:nvSpPr>
          <p:spPr>
            <a:xfrm rot="181231">
              <a:off x="6593577" y="2145633"/>
              <a:ext cx="260781" cy="646331"/>
            </a:xfrm>
            <a:prstGeom prst="rect">
              <a:avLst/>
            </a:prstGeom>
            <a:noFill/>
          </p:spPr>
          <p:txBody>
            <a:bodyPr wrap="square" rtlCol="0">
              <a:spAutoFit/>
            </a:bodyPr>
            <a:lstStyle/>
            <a:p>
              <a:r>
                <a:rPr lang="en-US" b="1" dirty="0" smtClean="0">
                  <a:solidFill>
                    <a:srgbClr val="FFFF00"/>
                  </a:solidFill>
                </a:rPr>
                <a:t>NS</a:t>
              </a:r>
              <a:endParaRPr lang="en-US" b="1" dirty="0">
                <a:solidFill>
                  <a:srgbClr val="FFFF00"/>
                </a:solidFill>
              </a:endParaRPr>
            </a:p>
          </p:txBody>
        </p:sp>
        <p:sp>
          <p:nvSpPr>
            <p:cNvPr id="135" name="TextBox 134"/>
            <p:cNvSpPr txBox="1"/>
            <p:nvPr/>
          </p:nvSpPr>
          <p:spPr>
            <a:xfrm rot="181231">
              <a:off x="6889015" y="2447176"/>
              <a:ext cx="263961" cy="646331"/>
            </a:xfrm>
            <a:prstGeom prst="rect">
              <a:avLst/>
            </a:prstGeom>
            <a:noFill/>
          </p:spPr>
          <p:txBody>
            <a:bodyPr wrap="square" rtlCol="0">
              <a:spAutoFit/>
            </a:bodyPr>
            <a:lstStyle/>
            <a:p>
              <a:r>
                <a:rPr lang="en-US" b="1" dirty="0" smtClean="0">
                  <a:solidFill>
                    <a:srgbClr val="FFFF00"/>
                  </a:solidFill>
                </a:rPr>
                <a:t>CT</a:t>
              </a:r>
              <a:endParaRPr lang="en-US" b="1" dirty="0">
                <a:solidFill>
                  <a:srgbClr val="FFFF00"/>
                </a:solidFill>
              </a:endParaRPr>
            </a:p>
          </p:txBody>
        </p:sp>
        <p:sp>
          <p:nvSpPr>
            <p:cNvPr id="136" name="TextBox 135"/>
            <p:cNvSpPr txBox="1"/>
            <p:nvPr/>
          </p:nvSpPr>
          <p:spPr>
            <a:xfrm rot="181231">
              <a:off x="7199301" y="2654948"/>
              <a:ext cx="314476" cy="670771"/>
            </a:xfrm>
            <a:prstGeom prst="rect">
              <a:avLst/>
            </a:prstGeom>
            <a:noFill/>
          </p:spPr>
          <p:txBody>
            <a:bodyPr wrap="square" rtlCol="0">
              <a:spAutoFit/>
            </a:bodyPr>
            <a:lstStyle/>
            <a:p>
              <a:r>
                <a:rPr lang="en-US" b="1" dirty="0" smtClean="0">
                  <a:solidFill>
                    <a:srgbClr val="FFFF00"/>
                  </a:solidFill>
                </a:rPr>
                <a:t>W</a:t>
              </a:r>
            </a:p>
            <a:p>
              <a:r>
                <a:rPr lang="en-US" b="1" dirty="0" smtClean="0">
                  <a:solidFill>
                    <a:srgbClr val="FFFF00"/>
                  </a:solidFill>
                </a:rPr>
                <a:t>C</a:t>
              </a:r>
              <a:endParaRPr lang="en-US" b="1" dirty="0">
                <a:solidFill>
                  <a:srgbClr val="FFFF00"/>
                </a:solidFill>
              </a:endParaRPr>
            </a:p>
          </p:txBody>
        </p:sp>
        <p:sp>
          <p:nvSpPr>
            <p:cNvPr id="137" name="TextBox 136"/>
            <p:cNvSpPr txBox="1"/>
            <p:nvPr/>
          </p:nvSpPr>
          <p:spPr>
            <a:xfrm rot="181231">
              <a:off x="7542091" y="2482276"/>
              <a:ext cx="288159" cy="646331"/>
            </a:xfrm>
            <a:prstGeom prst="rect">
              <a:avLst/>
            </a:prstGeom>
            <a:noFill/>
          </p:spPr>
          <p:txBody>
            <a:bodyPr wrap="square" rtlCol="0">
              <a:spAutoFit/>
            </a:bodyPr>
            <a:lstStyle/>
            <a:p>
              <a:r>
                <a:rPr lang="en-US" b="1" dirty="0" smtClean="0">
                  <a:solidFill>
                    <a:srgbClr val="FFFF00"/>
                  </a:solidFill>
                </a:rPr>
                <a:t>OC</a:t>
              </a:r>
              <a:endParaRPr lang="en-US" b="1" dirty="0">
                <a:solidFill>
                  <a:srgbClr val="FFFF00"/>
                </a:solidFill>
              </a:endParaRPr>
            </a:p>
          </p:txBody>
        </p:sp>
        <p:sp>
          <p:nvSpPr>
            <p:cNvPr id="138" name="TextBox 137"/>
            <p:cNvSpPr txBox="1"/>
            <p:nvPr/>
          </p:nvSpPr>
          <p:spPr>
            <a:xfrm rot="181231">
              <a:off x="7818893" y="2666282"/>
              <a:ext cx="539098" cy="369332"/>
            </a:xfrm>
            <a:prstGeom prst="rect">
              <a:avLst/>
            </a:prstGeom>
            <a:noFill/>
          </p:spPr>
          <p:txBody>
            <a:bodyPr wrap="square" rtlCol="0">
              <a:spAutoFit/>
            </a:bodyPr>
            <a:lstStyle/>
            <a:p>
              <a:r>
                <a:rPr lang="en-US" b="1" dirty="0" smtClean="0">
                  <a:solidFill>
                    <a:srgbClr val="FFFF00"/>
                  </a:solidFill>
                </a:rPr>
                <a:t>QL</a:t>
              </a:r>
              <a:endParaRPr lang="en-US" b="1" dirty="0">
                <a:solidFill>
                  <a:srgbClr val="FFFF00"/>
                </a:solidFill>
              </a:endParaRPr>
            </a:p>
          </p:txBody>
        </p:sp>
      </p:grpSp>
      <p:sp>
        <p:nvSpPr>
          <p:cNvPr id="16" name="TextBox 15"/>
          <p:cNvSpPr txBox="1"/>
          <p:nvPr/>
        </p:nvSpPr>
        <p:spPr>
          <a:xfrm>
            <a:off x="4923365" y="3998482"/>
            <a:ext cx="2106743" cy="2677656"/>
          </a:xfrm>
          <a:prstGeom prst="rect">
            <a:avLst/>
          </a:prstGeom>
          <a:noFill/>
          <a:ln>
            <a:noFill/>
          </a:ln>
        </p:spPr>
        <p:txBody>
          <a:bodyPr wrap="square" rtlCol="0">
            <a:spAutoFit/>
          </a:bodyPr>
          <a:lstStyle/>
          <a:p>
            <a:r>
              <a:rPr lang="en-US" sz="2400" b="1" dirty="0">
                <a:ln w="6350">
                  <a:noFill/>
                </a:ln>
                <a:solidFill>
                  <a:schemeClr val="accent6">
                    <a:lumMod val="50000"/>
                  </a:schemeClr>
                </a:solidFill>
                <a:ea typeface="+mj-ea"/>
                <a:cs typeface="+mj-cs"/>
              </a:rPr>
              <a:t>C. S</a:t>
            </a:r>
            <a:r>
              <a:rPr lang="en-US" sz="2400" b="1" dirty="0" smtClean="0">
                <a:ln w="6350">
                  <a:noFill/>
                </a:ln>
                <a:solidFill>
                  <a:schemeClr val="accent6">
                    <a:lumMod val="50000"/>
                  </a:schemeClr>
                </a:solidFill>
                <a:ea typeface="+mj-ea"/>
                <a:cs typeface="+mj-cs"/>
              </a:rPr>
              <a:t>tudent does not </a:t>
            </a:r>
          </a:p>
          <a:p>
            <a:r>
              <a:rPr lang="en-US" sz="2400" b="1" dirty="0" smtClean="0">
                <a:ln w="6350">
                  <a:noFill/>
                </a:ln>
                <a:solidFill>
                  <a:schemeClr val="accent6">
                    <a:lumMod val="50000"/>
                  </a:schemeClr>
                </a:solidFill>
                <a:ea typeface="+mj-ea"/>
                <a:cs typeface="+mj-cs"/>
              </a:rPr>
              <a:t>have to take PB </a:t>
            </a:r>
            <a:r>
              <a:rPr lang="en-US" sz="2400" b="1" dirty="0">
                <a:ln w="6350">
                  <a:noFill/>
                </a:ln>
                <a:solidFill>
                  <a:schemeClr val="accent6">
                    <a:lumMod val="50000"/>
                  </a:schemeClr>
                </a:solidFill>
                <a:ea typeface="+mj-ea"/>
                <a:cs typeface="+mj-cs"/>
              </a:rPr>
              <a:t>courses </a:t>
            </a:r>
            <a:endParaRPr lang="en-US" sz="2400" b="1" dirty="0" smtClean="0">
              <a:ln w="6350">
                <a:noFill/>
              </a:ln>
              <a:solidFill>
                <a:schemeClr val="accent6">
                  <a:lumMod val="50000"/>
                </a:schemeClr>
              </a:solidFill>
              <a:ea typeface="+mj-ea"/>
              <a:cs typeface="+mj-cs"/>
            </a:endParaRPr>
          </a:p>
          <a:p>
            <a:r>
              <a:rPr lang="en-US" sz="2400" b="1" dirty="0" smtClean="0">
                <a:ln w="6350">
                  <a:noFill/>
                </a:ln>
                <a:solidFill>
                  <a:schemeClr val="accent6">
                    <a:lumMod val="50000"/>
                  </a:schemeClr>
                </a:solidFill>
                <a:ea typeface="+mj-ea"/>
                <a:cs typeface="+mj-cs"/>
              </a:rPr>
              <a:t>at </a:t>
            </a:r>
            <a:r>
              <a:rPr lang="en-US" sz="2400" b="1" dirty="0">
                <a:ln w="6350">
                  <a:noFill/>
                </a:ln>
                <a:solidFill>
                  <a:schemeClr val="accent6">
                    <a:lumMod val="50000"/>
                  </a:schemeClr>
                </a:solidFill>
                <a:ea typeface="+mj-ea"/>
                <a:cs typeface="+mj-cs"/>
              </a:rPr>
              <a:t>receiving </a:t>
            </a:r>
            <a:r>
              <a:rPr lang="en-US" sz="2400" b="1" dirty="0" smtClean="0">
                <a:ln w="6350">
                  <a:noFill/>
                </a:ln>
                <a:solidFill>
                  <a:schemeClr val="accent6">
                    <a:lumMod val="50000"/>
                  </a:schemeClr>
                </a:solidFill>
                <a:ea typeface="+mj-ea"/>
                <a:cs typeface="+mj-cs"/>
              </a:rPr>
              <a:t>institution to complete LDGE</a:t>
            </a:r>
            <a:endParaRPr lang="en-US" sz="2400" b="1" dirty="0">
              <a:ln w="6350">
                <a:noFill/>
              </a:ln>
              <a:solidFill>
                <a:schemeClr val="accent6">
                  <a:lumMod val="50000"/>
                </a:schemeClr>
              </a:solidFill>
              <a:ea typeface="+mj-ea"/>
              <a:cs typeface="+mj-cs"/>
            </a:endParaRPr>
          </a:p>
        </p:txBody>
      </p:sp>
      <p:grpSp>
        <p:nvGrpSpPr>
          <p:cNvPr id="22" name="Group 21"/>
          <p:cNvGrpSpPr/>
          <p:nvPr/>
        </p:nvGrpSpPr>
        <p:grpSpPr>
          <a:xfrm>
            <a:off x="6627197" y="4348526"/>
            <a:ext cx="2321150" cy="1848463"/>
            <a:chOff x="6694189" y="4413833"/>
            <a:chExt cx="2321150" cy="1848463"/>
          </a:xfrm>
        </p:grpSpPr>
        <p:pic>
          <p:nvPicPr>
            <p:cNvPr id="165" name="Picture 20" descr="http://www.clker.com/cliparts/l/p/V/0/V/m/cardboard-closed-box-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70384" flipV="1">
              <a:off x="6767505" y="4413833"/>
              <a:ext cx="2247834" cy="1848463"/>
            </a:xfrm>
            <a:prstGeom prst="rect">
              <a:avLst/>
            </a:prstGeom>
            <a:noFill/>
          </p:spPr>
        </p:pic>
        <p:sp>
          <p:nvSpPr>
            <p:cNvPr id="210" name="TextBox 209"/>
            <p:cNvSpPr txBox="1"/>
            <p:nvPr/>
          </p:nvSpPr>
          <p:spPr>
            <a:xfrm rot="832565">
              <a:off x="6694189" y="5162887"/>
              <a:ext cx="1713400" cy="400110"/>
            </a:xfrm>
            <a:prstGeom prst="rect">
              <a:avLst/>
            </a:prstGeom>
            <a:noFill/>
          </p:spPr>
          <p:txBody>
            <a:bodyPr wrap="square" rtlCol="0">
              <a:spAutoFit/>
            </a:bodyPr>
            <a:lstStyle/>
            <a:p>
              <a:r>
                <a:rPr lang="en-US" sz="2000" b="1" i="1" dirty="0" smtClean="0">
                  <a:solidFill>
                    <a:srgbClr val="002060"/>
                  </a:solidFill>
                </a:rPr>
                <a:t>Passport Block</a:t>
              </a:r>
              <a:endParaRPr lang="en-US" sz="2000" b="1" i="1" dirty="0">
                <a:solidFill>
                  <a:srgbClr val="002060"/>
                </a:solidFill>
              </a:endParaRPr>
            </a:p>
          </p:txBody>
        </p:sp>
        <p:sp>
          <p:nvSpPr>
            <p:cNvPr id="19" name="Half Frame 18"/>
            <p:cNvSpPr/>
            <p:nvPr/>
          </p:nvSpPr>
          <p:spPr>
            <a:xfrm rot="9015419" flipH="1">
              <a:off x="8396600" y="5323433"/>
              <a:ext cx="595404" cy="21273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rot="402392">
              <a:off x="7219674" y="4512339"/>
              <a:ext cx="1545444" cy="369332"/>
            </a:xfrm>
            <a:prstGeom prst="rect">
              <a:avLst/>
            </a:prstGeom>
            <a:noFill/>
          </p:spPr>
          <p:txBody>
            <a:bodyPr wrap="square" rtlCol="0">
              <a:spAutoFit/>
            </a:bodyPr>
            <a:lstStyle/>
            <a:p>
              <a:r>
                <a:rPr lang="en-US" b="1" u="sng" dirty="0" smtClean="0">
                  <a:solidFill>
                    <a:srgbClr val="C00000"/>
                  </a:solidFill>
                </a:rPr>
                <a:t>DO NOT OPEN</a:t>
              </a:r>
              <a:endParaRPr lang="en-US" b="1" u="sng" dirty="0">
                <a:solidFill>
                  <a:srgbClr val="C00000"/>
                </a:solidFill>
              </a:endParaRPr>
            </a:p>
          </p:txBody>
        </p:sp>
      </p:grpSp>
      <p:grpSp>
        <p:nvGrpSpPr>
          <p:cNvPr id="20" name="Group 19"/>
          <p:cNvGrpSpPr/>
          <p:nvPr/>
        </p:nvGrpSpPr>
        <p:grpSpPr>
          <a:xfrm>
            <a:off x="-167546" y="1899062"/>
            <a:ext cx="4454607" cy="3021507"/>
            <a:chOff x="190730" y="1772699"/>
            <a:chExt cx="4454607" cy="3021507"/>
          </a:xfrm>
        </p:grpSpPr>
        <p:grpSp>
          <p:nvGrpSpPr>
            <p:cNvPr id="18" name="Group 17"/>
            <p:cNvGrpSpPr/>
            <p:nvPr/>
          </p:nvGrpSpPr>
          <p:grpSpPr>
            <a:xfrm>
              <a:off x="190730" y="1772699"/>
              <a:ext cx="4454607" cy="3021507"/>
              <a:chOff x="-2736450" y="1772699"/>
              <a:chExt cx="4454607" cy="3021507"/>
            </a:xfrm>
          </p:grpSpPr>
          <p:grpSp>
            <p:nvGrpSpPr>
              <p:cNvPr id="31" name="Group 30"/>
              <p:cNvGrpSpPr/>
              <p:nvPr/>
            </p:nvGrpSpPr>
            <p:grpSpPr>
              <a:xfrm>
                <a:off x="-2736450" y="1772699"/>
                <a:ext cx="4454607" cy="3021507"/>
                <a:chOff x="717466" y="1785178"/>
                <a:chExt cx="4454607" cy="3021507"/>
              </a:xfrm>
            </p:grpSpPr>
            <p:grpSp>
              <p:nvGrpSpPr>
                <p:cNvPr id="17" name="Group 16"/>
                <p:cNvGrpSpPr/>
                <p:nvPr/>
              </p:nvGrpSpPr>
              <p:grpSpPr>
                <a:xfrm>
                  <a:off x="717466" y="1785178"/>
                  <a:ext cx="4454607" cy="3021507"/>
                  <a:chOff x="15663" y="1869251"/>
                  <a:chExt cx="4454607" cy="3021507"/>
                </a:xfrm>
              </p:grpSpPr>
              <p:pic>
                <p:nvPicPr>
                  <p:cNvPr id="2" name="Picture 2" descr="http://www.clker.com/cliparts/a/d/7/3/11949853463946139cardboard_box_jarno_vasa_.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6897">
                    <a:off x="15663" y="1869251"/>
                    <a:ext cx="4454607" cy="30215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1637774" y="2399883"/>
                    <a:ext cx="379859" cy="122521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7897" flipH="1">
                    <a:off x="962872" y="2500074"/>
                    <a:ext cx="430018" cy="9039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1991162" y="2447170"/>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2264518" y="2601966"/>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2633448" y="2710729"/>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2983468" y="2816411"/>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2017007" y="2752611"/>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2336858" y="2938336"/>
                    <a:ext cx="379859" cy="116789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http://www.clker.com/cliparts/B/u/S/f/3/c/brown-paper-bag-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681">
                    <a:off x="1329528" y="2516795"/>
                    <a:ext cx="379859" cy="116789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rot="19867911">
                    <a:off x="2432797" y="3431637"/>
                    <a:ext cx="1495326" cy="17669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rot="1749833">
                    <a:off x="723089" y="3301798"/>
                    <a:ext cx="1383116" cy="334953"/>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rot="9747238">
                    <a:off x="2387521" y="3681852"/>
                    <a:ext cx="1270932" cy="691754"/>
                  </a:xfrm>
                  <a:prstGeom prst="parallelogram">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21107897" flipH="1">
                    <a:off x="2394205" y="3178484"/>
                    <a:ext cx="1471022" cy="513800"/>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21107897" flipH="1">
                    <a:off x="2750639" y="3137018"/>
                    <a:ext cx="1680437" cy="574943"/>
                  </a:xfrm>
                  <a:prstGeom prst="line">
                    <a:avLst/>
                  </a:prstGeom>
                  <a:ln w="381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rot="21107897">
                    <a:off x="2459837" y="3765465"/>
                    <a:ext cx="335859" cy="87826"/>
                  </a:xfrm>
                  <a:prstGeom prst="line">
                    <a:avLst/>
                  </a:prstGeom>
                  <a:ln w="2540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p:cNvCxnSpPr/>
                  <p:nvPr/>
                </p:nvCxnSpPr>
                <p:spPr>
                  <a:xfrm rot="21107897">
                    <a:off x="990988" y="2955783"/>
                    <a:ext cx="1404502" cy="939073"/>
                  </a:xfrm>
                  <a:prstGeom prst="line">
                    <a:avLst/>
                  </a:prstGeom>
                  <a:ln w="158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sp>
                <p:nvSpPr>
                  <p:cNvPr id="3096" name="Isosceles Triangle 3095"/>
                  <p:cNvSpPr/>
                  <p:nvPr/>
                </p:nvSpPr>
                <p:spPr>
                  <a:xfrm rot="20845830">
                    <a:off x="1781987" y="3595621"/>
                    <a:ext cx="646465" cy="266530"/>
                  </a:xfrm>
                  <a:prstGeom prst="triangl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p:cNvSpPr/>
                  <p:nvPr/>
                </p:nvSpPr>
                <p:spPr>
                  <a:xfrm rot="21107897">
                    <a:off x="1866520" y="3839848"/>
                    <a:ext cx="575790" cy="25672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3" name="Straight Connector 3102"/>
                  <p:cNvCxnSpPr/>
                  <p:nvPr/>
                </p:nvCxnSpPr>
                <p:spPr>
                  <a:xfrm rot="21107897">
                    <a:off x="1773466" y="3839617"/>
                    <a:ext cx="111203" cy="85575"/>
                  </a:xfrm>
                  <a:prstGeom prst="line">
                    <a:avLst/>
                  </a:prstGeom>
                  <a:ln w="19050">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3085" name="Straight Connector 3084"/>
                <p:cNvCxnSpPr/>
                <p:nvPr/>
              </p:nvCxnSpPr>
              <p:spPr>
                <a:xfrm rot="21107897" flipV="1">
                  <a:off x="2586278" y="3753971"/>
                  <a:ext cx="565632" cy="37510"/>
                </a:xfrm>
                <a:prstGeom prst="line">
                  <a:avLst/>
                </a:prstGeom>
                <a:ln w="349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82" name="Straight Connector 3081"/>
                <p:cNvCxnSpPr/>
                <p:nvPr/>
              </p:nvCxnSpPr>
              <p:spPr>
                <a:xfrm rot="21107897" flipV="1">
                  <a:off x="3141947" y="3707729"/>
                  <a:ext cx="23559" cy="279781"/>
                </a:xfrm>
                <a:prstGeom prst="line">
                  <a:avLst/>
                </a:prstGeom>
                <a:ln w="2222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rot="21107897">
                <a:off x="-1854405" y="2452631"/>
                <a:ext cx="248089" cy="646331"/>
              </a:xfrm>
              <a:prstGeom prst="rect">
                <a:avLst/>
              </a:prstGeom>
              <a:noFill/>
            </p:spPr>
            <p:txBody>
              <a:bodyPr wrap="square" rtlCol="0">
                <a:spAutoFit/>
              </a:bodyPr>
              <a:lstStyle/>
              <a:p>
                <a:r>
                  <a:rPr lang="en-US" b="1" dirty="0" smtClean="0">
                    <a:solidFill>
                      <a:srgbClr val="FFFF00"/>
                    </a:solidFill>
                  </a:rPr>
                  <a:t>CE</a:t>
                </a:r>
                <a:endParaRPr lang="en-US" b="1" dirty="0">
                  <a:solidFill>
                    <a:srgbClr val="FFFF00"/>
                  </a:solidFill>
                </a:endParaRPr>
              </a:p>
            </p:txBody>
          </p:sp>
          <p:sp>
            <p:nvSpPr>
              <p:cNvPr id="114" name="TextBox 113"/>
              <p:cNvSpPr txBox="1"/>
              <p:nvPr/>
            </p:nvSpPr>
            <p:spPr>
              <a:xfrm rot="21107897">
                <a:off x="-1292521" y="2602394"/>
                <a:ext cx="226089" cy="646331"/>
              </a:xfrm>
              <a:prstGeom prst="rect">
                <a:avLst/>
              </a:prstGeom>
              <a:noFill/>
            </p:spPr>
            <p:txBody>
              <a:bodyPr wrap="square" rtlCol="0">
                <a:spAutoFit/>
              </a:bodyPr>
              <a:lstStyle/>
              <a:p>
                <a:r>
                  <a:rPr lang="en-US" b="1" dirty="0" smtClean="0">
                    <a:solidFill>
                      <a:srgbClr val="FFFF00"/>
                    </a:solidFill>
                  </a:rPr>
                  <a:t>SI</a:t>
                </a:r>
                <a:endParaRPr lang="en-US" b="1" dirty="0">
                  <a:solidFill>
                    <a:srgbClr val="FFFF00"/>
                  </a:solidFill>
                </a:endParaRPr>
              </a:p>
            </p:txBody>
          </p:sp>
          <p:sp>
            <p:nvSpPr>
              <p:cNvPr id="115" name="TextBox 114"/>
              <p:cNvSpPr txBox="1"/>
              <p:nvPr/>
            </p:nvSpPr>
            <p:spPr>
              <a:xfrm rot="21107897">
                <a:off x="-997812" y="2589062"/>
                <a:ext cx="260781" cy="646331"/>
              </a:xfrm>
              <a:prstGeom prst="rect">
                <a:avLst/>
              </a:prstGeom>
              <a:noFill/>
            </p:spPr>
            <p:txBody>
              <a:bodyPr wrap="square" rtlCol="0">
                <a:spAutoFit/>
              </a:bodyPr>
              <a:lstStyle/>
              <a:p>
                <a:r>
                  <a:rPr lang="en-US" b="1" dirty="0" smtClean="0">
                    <a:solidFill>
                      <a:srgbClr val="FFFF00"/>
                    </a:solidFill>
                  </a:rPr>
                  <a:t>NS</a:t>
                </a:r>
                <a:endParaRPr lang="en-US" b="1" dirty="0">
                  <a:solidFill>
                    <a:srgbClr val="FFFF00"/>
                  </a:solidFill>
                </a:endParaRPr>
              </a:p>
            </p:txBody>
          </p:sp>
          <p:sp>
            <p:nvSpPr>
              <p:cNvPr id="116" name="TextBox 115"/>
              <p:cNvSpPr txBox="1"/>
              <p:nvPr/>
            </p:nvSpPr>
            <p:spPr>
              <a:xfrm rot="21107897">
                <a:off x="-661199" y="2803595"/>
                <a:ext cx="263961" cy="646331"/>
              </a:xfrm>
              <a:prstGeom prst="rect">
                <a:avLst/>
              </a:prstGeom>
              <a:noFill/>
            </p:spPr>
            <p:txBody>
              <a:bodyPr wrap="square" rtlCol="0">
                <a:spAutoFit/>
              </a:bodyPr>
              <a:lstStyle/>
              <a:p>
                <a:r>
                  <a:rPr lang="en-US" b="1" dirty="0" smtClean="0">
                    <a:solidFill>
                      <a:srgbClr val="FFFF00"/>
                    </a:solidFill>
                  </a:rPr>
                  <a:t>CT</a:t>
                </a:r>
                <a:endParaRPr lang="en-US" b="1" dirty="0">
                  <a:solidFill>
                    <a:srgbClr val="FFFF00"/>
                  </a:solidFill>
                </a:endParaRPr>
              </a:p>
            </p:txBody>
          </p:sp>
          <p:sp>
            <p:nvSpPr>
              <p:cNvPr id="117" name="TextBox 116"/>
              <p:cNvSpPr txBox="1"/>
              <p:nvPr/>
            </p:nvSpPr>
            <p:spPr>
              <a:xfrm rot="21107897">
                <a:off x="-312584" y="2969434"/>
                <a:ext cx="314476" cy="670771"/>
              </a:xfrm>
              <a:prstGeom prst="rect">
                <a:avLst/>
              </a:prstGeom>
              <a:noFill/>
            </p:spPr>
            <p:txBody>
              <a:bodyPr wrap="square" rtlCol="0">
                <a:spAutoFit/>
              </a:bodyPr>
              <a:lstStyle/>
              <a:p>
                <a:r>
                  <a:rPr lang="en-US" b="1" dirty="0" smtClean="0">
                    <a:solidFill>
                      <a:srgbClr val="FFFF00"/>
                    </a:solidFill>
                  </a:rPr>
                  <a:t>W</a:t>
                </a:r>
              </a:p>
              <a:p>
                <a:r>
                  <a:rPr lang="en-US" b="1" dirty="0" smtClean="0">
                    <a:solidFill>
                      <a:srgbClr val="FFFF00"/>
                    </a:solidFill>
                  </a:rPr>
                  <a:t>C</a:t>
                </a:r>
                <a:endParaRPr lang="en-US" b="1" dirty="0">
                  <a:solidFill>
                    <a:srgbClr val="FFFF00"/>
                  </a:solidFill>
                </a:endParaRPr>
              </a:p>
            </p:txBody>
          </p:sp>
          <p:sp>
            <p:nvSpPr>
              <p:cNvPr id="118" name="TextBox 117"/>
              <p:cNvSpPr txBox="1"/>
              <p:nvPr/>
            </p:nvSpPr>
            <p:spPr>
              <a:xfrm rot="21107897">
                <a:off x="-44410" y="2847259"/>
                <a:ext cx="288159" cy="646331"/>
              </a:xfrm>
              <a:prstGeom prst="rect">
                <a:avLst/>
              </a:prstGeom>
              <a:noFill/>
            </p:spPr>
            <p:txBody>
              <a:bodyPr wrap="square" rtlCol="0">
                <a:spAutoFit/>
              </a:bodyPr>
              <a:lstStyle/>
              <a:p>
                <a:r>
                  <a:rPr lang="en-US" b="1" dirty="0" smtClean="0">
                    <a:solidFill>
                      <a:srgbClr val="FFFF00"/>
                    </a:solidFill>
                  </a:rPr>
                  <a:t>OC</a:t>
                </a:r>
                <a:endParaRPr lang="en-US" b="1" dirty="0">
                  <a:solidFill>
                    <a:srgbClr val="FFFF00"/>
                  </a:solidFill>
                </a:endParaRPr>
              </a:p>
            </p:txBody>
          </p:sp>
          <p:sp>
            <p:nvSpPr>
              <p:cNvPr id="119" name="TextBox 118"/>
              <p:cNvSpPr txBox="1"/>
              <p:nvPr/>
            </p:nvSpPr>
            <p:spPr>
              <a:xfrm rot="21107897">
                <a:off x="222558" y="2923508"/>
                <a:ext cx="539098" cy="369332"/>
              </a:xfrm>
              <a:prstGeom prst="rect">
                <a:avLst/>
              </a:prstGeom>
              <a:noFill/>
            </p:spPr>
            <p:txBody>
              <a:bodyPr wrap="square" rtlCol="0">
                <a:spAutoFit/>
              </a:bodyPr>
              <a:lstStyle/>
              <a:p>
                <a:r>
                  <a:rPr lang="en-US" b="1" dirty="0" smtClean="0">
                    <a:solidFill>
                      <a:srgbClr val="FFFF00"/>
                    </a:solidFill>
                  </a:rPr>
                  <a:t>QL</a:t>
                </a:r>
                <a:endParaRPr lang="en-US" b="1" dirty="0">
                  <a:solidFill>
                    <a:srgbClr val="FFFF00"/>
                  </a:solidFill>
                </a:endParaRPr>
              </a:p>
            </p:txBody>
          </p:sp>
        </p:grpSp>
        <p:sp>
          <p:nvSpPr>
            <p:cNvPr id="3112" name="TextBox 3111"/>
            <p:cNvSpPr txBox="1"/>
            <p:nvPr/>
          </p:nvSpPr>
          <p:spPr>
            <a:xfrm rot="1461175">
              <a:off x="972603" y="3753515"/>
              <a:ext cx="1753336" cy="400110"/>
            </a:xfrm>
            <a:prstGeom prst="rect">
              <a:avLst/>
            </a:prstGeom>
            <a:noFill/>
          </p:spPr>
          <p:txBody>
            <a:bodyPr wrap="square" rtlCol="0">
              <a:spAutoFit/>
            </a:bodyPr>
            <a:lstStyle/>
            <a:p>
              <a:r>
                <a:rPr lang="en-US" sz="2000" b="1" i="1" dirty="0" smtClean="0">
                  <a:solidFill>
                    <a:schemeClr val="accent1">
                      <a:lumMod val="75000"/>
                    </a:schemeClr>
                  </a:solidFill>
                </a:rPr>
                <a:t>Passport Block</a:t>
              </a:r>
              <a:endParaRPr lang="en-US" sz="2000" b="1" i="1" dirty="0">
                <a:solidFill>
                  <a:schemeClr val="accent1">
                    <a:lumMod val="75000"/>
                  </a:schemeClr>
                </a:solidFill>
              </a:endParaRPr>
            </a:p>
          </p:txBody>
        </p:sp>
      </p:grpSp>
      <p:grpSp>
        <p:nvGrpSpPr>
          <p:cNvPr id="169" name="Group 168"/>
          <p:cNvGrpSpPr/>
          <p:nvPr/>
        </p:nvGrpSpPr>
        <p:grpSpPr>
          <a:xfrm>
            <a:off x="747978" y="1716642"/>
            <a:ext cx="1611603" cy="1467737"/>
            <a:chOff x="747978" y="1498247"/>
            <a:chExt cx="1611603" cy="1686729"/>
          </a:xfrm>
        </p:grpSpPr>
        <p:cxnSp>
          <p:nvCxnSpPr>
            <p:cNvPr id="27" name="Straight Arrow Connector 26"/>
            <p:cNvCxnSpPr/>
            <p:nvPr/>
          </p:nvCxnSpPr>
          <p:spPr>
            <a:xfrm>
              <a:off x="747978" y="1568103"/>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1125128" y="1602809"/>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1468265" y="1498247"/>
              <a:ext cx="212620" cy="1129833"/>
            </a:xfrm>
            <a:prstGeom prst="straightConnector1">
              <a:avLst/>
            </a:prstGeom>
            <a:ln w="44450">
              <a:solidFill>
                <a:srgbClr val="00206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1785262" y="1510876"/>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801265" y="1852003"/>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1984082" y="1644322"/>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2146961" y="2055143"/>
              <a:ext cx="212620" cy="1129833"/>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grpSp>
      <p:cxnSp>
        <p:nvCxnSpPr>
          <p:cNvPr id="167" name="Straight Arrow Connector 166"/>
          <p:cNvCxnSpPr/>
          <p:nvPr/>
        </p:nvCxnSpPr>
        <p:spPr>
          <a:xfrm>
            <a:off x="2181869" y="1811588"/>
            <a:ext cx="486704" cy="1081352"/>
          </a:xfrm>
          <a:prstGeom prst="straightConnector1">
            <a:avLst/>
          </a:prstGeom>
          <a:ln w="4445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2972416" y="1811588"/>
            <a:ext cx="435232" cy="1154179"/>
          </a:xfrm>
          <a:prstGeom prst="straightConnector1">
            <a:avLst/>
          </a:prstGeom>
          <a:ln w="44450">
            <a:solidFill>
              <a:srgbClr val="00206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6398104" y="795246"/>
            <a:ext cx="112406" cy="1262759"/>
          </a:xfrm>
          <a:prstGeom prst="straightConnector1">
            <a:avLst/>
          </a:prstGeom>
          <a:ln w="44450">
            <a:solidFill>
              <a:schemeClr val="accent6">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6141009" y="914400"/>
            <a:ext cx="408661" cy="988761"/>
          </a:xfrm>
          <a:prstGeom prst="straightConnector1">
            <a:avLst/>
          </a:prstGeom>
          <a:ln w="44450">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081" name="Group 3080"/>
          <p:cNvGrpSpPr/>
          <p:nvPr/>
        </p:nvGrpSpPr>
        <p:grpSpPr>
          <a:xfrm>
            <a:off x="6813550" y="914400"/>
            <a:ext cx="1423040" cy="1787852"/>
            <a:chOff x="6813550" y="914400"/>
            <a:chExt cx="1423040" cy="1787852"/>
          </a:xfrm>
        </p:grpSpPr>
        <p:grpSp>
          <p:nvGrpSpPr>
            <p:cNvPr id="3080" name="Group 3079"/>
            <p:cNvGrpSpPr/>
            <p:nvPr/>
          </p:nvGrpSpPr>
          <p:grpSpPr>
            <a:xfrm>
              <a:off x="6813550" y="914400"/>
              <a:ext cx="1010880" cy="1764485"/>
              <a:chOff x="6813550" y="914400"/>
              <a:chExt cx="1010880" cy="1764485"/>
            </a:xfrm>
          </p:grpSpPr>
          <p:cxnSp>
            <p:nvCxnSpPr>
              <p:cNvPr id="180" name="Straight Arrow Connector 179"/>
              <p:cNvCxnSpPr/>
              <p:nvPr/>
            </p:nvCxnSpPr>
            <p:spPr>
              <a:xfrm flipH="1">
                <a:off x="6813550" y="914400"/>
                <a:ext cx="318341" cy="1110069"/>
              </a:xfrm>
              <a:prstGeom prst="straightConnector1">
                <a:avLst/>
              </a:prstGeom>
              <a:ln w="444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7398760" y="1008298"/>
                <a:ext cx="11945" cy="1150870"/>
              </a:xfrm>
              <a:prstGeom prst="straightConnector1">
                <a:avLst/>
              </a:prstGeom>
              <a:ln w="44450">
                <a:solidFill>
                  <a:schemeClr val="accent6">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45" idx="0"/>
              </p:cNvCxnSpPr>
              <p:nvPr/>
            </p:nvCxnSpPr>
            <p:spPr>
              <a:xfrm flipH="1">
                <a:off x="7152165" y="1329398"/>
                <a:ext cx="337014" cy="1047015"/>
              </a:xfrm>
              <a:prstGeom prst="straightConnector1">
                <a:avLst/>
              </a:prstGeom>
              <a:ln w="44450">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7398760" y="1219200"/>
                <a:ext cx="410776" cy="1154362"/>
              </a:xfrm>
              <a:prstGeom prst="straightConnector1">
                <a:avLst/>
              </a:prstGeom>
              <a:ln w="44450">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7374958" y="1566035"/>
                <a:ext cx="108939" cy="1112850"/>
              </a:xfrm>
              <a:prstGeom prst="straightConnector1">
                <a:avLst/>
              </a:prstGeom>
              <a:ln w="44450">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7761335" y="1566035"/>
                <a:ext cx="63095" cy="909097"/>
              </a:xfrm>
              <a:prstGeom prst="straightConnector1">
                <a:avLst/>
              </a:prstGeom>
              <a:ln w="44450">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188" name="Straight Arrow Connector 187"/>
            <p:cNvCxnSpPr/>
            <p:nvPr/>
          </p:nvCxnSpPr>
          <p:spPr>
            <a:xfrm flipH="1">
              <a:off x="8007990" y="1781636"/>
              <a:ext cx="228600" cy="920616"/>
            </a:xfrm>
            <a:prstGeom prst="straightConnector1">
              <a:avLst/>
            </a:prstGeom>
            <a:ln w="444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31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 calcmode="lin" valueType="num">
                                      <p:cBhvr additive="base">
                                        <p:cTn id="17" dur="500" fill="hold"/>
                                        <p:tgtEl>
                                          <p:spTgt spid="168"/>
                                        </p:tgtEl>
                                        <p:attrNameLst>
                                          <p:attrName>ppt_x</p:attrName>
                                        </p:attrNameLst>
                                      </p:cBhvr>
                                      <p:tavLst>
                                        <p:tav tm="0">
                                          <p:val>
                                            <p:strVal val="1+#ppt_w/2"/>
                                          </p:val>
                                        </p:tav>
                                        <p:tav tm="100000">
                                          <p:val>
                                            <p:strVal val="#ppt_x"/>
                                          </p:val>
                                        </p:tav>
                                      </p:tavLst>
                                    </p:anim>
                                    <p:anim calcmode="lin" valueType="num">
                                      <p:cBhvr additive="base">
                                        <p:cTn id="18" dur="500" fill="hold"/>
                                        <p:tgtEl>
                                          <p:spTgt spid="16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additive="base">
                                        <p:cTn id="23" dur="500" fill="hold"/>
                                        <p:tgtEl>
                                          <p:spTgt spid="167"/>
                                        </p:tgtEl>
                                        <p:attrNameLst>
                                          <p:attrName>ppt_x</p:attrName>
                                        </p:attrNameLst>
                                      </p:cBhvr>
                                      <p:tavLst>
                                        <p:tav tm="0">
                                          <p:val>
                                            <p:strVal val="0-#ppt_w/2"/>
                                          </p:val>
                                        </p:tav>
                                        <p:tav tm="100000">
                                          <p:val>
                                            <p:strVal val="#ppt_x"/>
                                          </p:val>
                                        </p:tav>
                                      </p:tavLst>
                                    </p:anim>
                                    <p:anim calcmode="lin" valueType="num">
                                      <p:cBhvr additive="base">
                                        <p:cTn id="24" dur="500" fill="hold"/>
                                        <p:tgtEl>
                                          <p:spTgt spid="16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wheel(1)">
                                      <p:cBhvr>
                                        <p:cTn id="29" dur="2000"/>
                                        <p:tgtEl>
                                          <p:spTgt spid="16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8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81"/>
                                        </p:tgtEl>
                                        <p:attrNameLst>
                                          <p:attrName>style.visibility</p:attrName>
                                        </p:attrNameLst>
                                      </p:cBhvr>
                                      <p:to>
                                        <p:strVal val="visible"/>
                                      </p:to>
                                    </p:set>
                                    <p:animEffect transition="in" filter="wipe(down)">
                                      <p:cBhvr>
                                        <p:cTn id="38" dur="580">
                                          <p:stCondLst>
                                            <p:cond delay="0"/>
                                          </p:stCondLst>
                                        </p:cTn>
                                        <p:tgtEl>
                                          <p:spTgt spid="181"/>
                                        </p:tgtEl>
                                      </p:cBhvr>
                                    </p:animEffect>
                                    <p:anim calcmode="lin" valueType="num">
                                      <p:cBhvr>
                                        <p:cTn id="39" dur="1822" tmFilter="0,0; 0.14,0.36; 0.43,0.73; 0.71,0.91; 1.0,1.0">
                                          <p:stCondLst>
                                            <p:cond delay="0"/>
                                          </p:stCondLst>
                                        </p:cTn>
                                        <p:tgtEl>
                                          <p:spTgt spid="18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8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8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8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81"/>
                                        </p:tgtEl>
                                        <p:attrNameLst>
                                          <p:attrName>ppt_y</p:attrName>
                                        </p:attrNameLst>
                                      </p:cBhvr>
                                      <p:tavLst>
                                        <p:tav tm="0" fmla="#ppt_y-sin(pi*$)/81">
                                          <p:val>
                                            <p:fltVal val="0"/>
                                          </p:val>
                                        </p:tav>
                                        <p:tav tm="100000">
                                          <p:val>
                                            <p:fltVal val="1"/>
                                          </p:val>
                                        </p:tav>
                                      </p:tavLst>
                                    </p:anim>
                                    <p:animScale>
                                      <p:cBhvr>
                                        <p:cTn id="44" dur="26">
                                          <p:stCondLst>
                                            <p:cond delay="650"/>
                                          </p:stCondLst>
                                        </p:cTn>
                                        <p:tgtEl>
                                          <p:spTgt spid="181"/>
                                        </p:tgtEl>
                                      </p:cBhvr>
                                      <p:to x="100000" y="60000"/>
                                    </p:animScale>
                                    <p:animScale>
                                      <p:cBhvr>
                                        <p:cTn id="45" dur="166" decel="50000">
                                          <p:stCondLst>
                                            <p:cond delay="676"/>
                                          </p:stCondLst>
                                        </p:cTn>
                                        <p:tgtEl>
                                          <p:spTgt spid="181"/>
                                        </p:tgtEl>
                                      </p:cBhvr>
                                      <p:to x="100000" y="100000"/>
                                    </p:animScale>
                                    <p:animScale>
                                      <p:cBhvr>
                                        <p:cTn id="46" dur="26">
                                          <p:stCondLst>
                                            <p:cond delay="1312"/>
                                          </p:stCondLst>
                                        </p:cTn>
                                        <p:tgtEl>
                                          <p:spTgt spid="181"/>
                                        </p:tgtEl>
                                      </p:cBhvr>
                                      <p:to x="100000" y="80000"/>
                                    </p:animScale>
                                    <p:animScale>
                                      <p:cBhvr>
                                        <p:cTn id="47" dur="166" decel="50000">
                                          <p:stCondLst>
                                            <p:cond delay="1338"/>
                                          </p:stCondLst>
                                        </p:cTn>
                                        <p:tgtEl>
                                          <p:spTgt spid="181"/>
                                        </p:tgtEl>
                                      </p:cBhvr>
                                      <p:to x="100000" y="100000"/>
                                    </p:animScale>
                                    <p:animScale>
                                      <p:cBhvr>
                                        <p:cTn id="48" dur="26">
                                          <p:stCondLst>
                                            <p:cond delay="1642"/>
                                          </p:stCondLst>
                                        </p:cTn>
                                        <p:tgtEl>
                                          <p:spTgt spid="181"/>
                                        </p:tgtEl>
                                      </p:cBhvr>
                                      <p:to x="100000" y="90000"/>
                                    </p:animScale>
                                    <p:animScale>
                                      <p:cBhvr>
                                        <p:cTn id="49" dur="166" decel="50000">
                                          <p:stCondLst>
                                            <p:cond delay="1668"/>
                                          </p:stCondLst>
                                        </p:cTn>
                                        <p:tgtEl>
                                          <p:spTgt spid="181"/>
                                        </p:tgtEl>
                                      </p:cBhvr>
                                      <p:to x="100000" y="100000"/>
                                    </p:animScale>
                                    <p:animScale>
                                      <p:cBhvr>
                                        <p:cTn id="50" dur="26">
                                          <p:stCondLst>
                                            <p:cond delay="1808"/>
                                          </p:stCondLst>
                                        </p:cTn>
                                        <p:tgtEl>
                                          <p:spTgt spid="181"/>
                                        </p:tgtEl>
                                      </p:cBhvr>
                                      <p:to x="100000" y="95000"/>
                                    </p:animScale>
                                    <p:animScale>
                                      <p:cBhvr>
                                        <p:cTn id="51" dur="166" decel="50000">
                                          <p:stCondLst>
                                            <p:cond delay="1834"/>
                                          </p:stCondLst>
                                        </p:cTn>
                                        <p:tgtEl>
                                          <p:spTgt spid="18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82"/>
                                        </p:tgtEl>
                                        <p:attrNameLst>
                                          <p:attrName>style.visibility</p:attrName>
                                        </p:attrNameLst>
                                      </p:cBhvr>
                                      <p:to>
                                        <p:strVal val="visible"/>
                                      </p:to>
                                    </p:set>
                                    <p:anim calcmode="lin" valueType="num">
                                      <p:cBhvr>
                                        <p:cTn id="56" dur="1000" fill="hold"/>
                                        <p:tgtEl>
                                          <p:spTgt spid="182"/>
                                        </p:tgtEl>
                                        <p:attrNameLst>
                                          <p:attrName>ppt_w</p:attrName>
                                        </p:attrNameLst>
                                      </p:cBhvr>
                                      <p:tavLst>
                                        <p:tav tm="0">
                                          <p:val>
                                            <p:fltVal val="0"/>
                                          </p:val>
                                        </p:tav>
                                        <p:tav tm="100000">
                                          <p:val>
                                            <p:strVal val="#ppt_w"/>
                                          </p:val>
                                        </p:tav>
                                      </p:tavLst>
                                    </p:anim>
                                    <p:anim calcmode="lin" valueType="num">
                                      <p:cBhvr>
                                        <p:cTn id="57" dur="1000" fill="hold"/>
                                        <p:tgtEl>
                                          <p:spTgt spid="182"/>
                                        </p:tgtEl>
                                        <p:attrNameLst>
                                          <p:attrName>ppt_h</p:attrName>
                                        </p:attrNameLst>
                                      </p:cBhvr>
                                      <p:tavLst>
                                        <p:tav tm="0">
                                          <p:val>
                                            <p:fltVal val="0"/>
                                          </p:val>
                                        </p:tav>
                                        <p:tav tm="100000">
                                          <p:val>
                                            <p:strVal val="#ppt_h"/>
                                          </p:val>
                                        </p:tav>
                                      </p:tavLst>
                                    </p:anim>
                                    <p:anim calcmode="lin" valueType="num">
                                      <p:cBhvr>
                                        <p:cTn id="58" dur="1000" fill="hold"/>
                                        <p:tgtEl>
                                          <p:spTgt spid="182"/>
                                        </p:tgtEl>
                                        <p:attrNameLst>
                                          <p:attrName>style.rotation</p:attrName>
                                        </p:attrNameLst>
                                      </p:cBhvr>
                                      <p:tavLst>
                                        <p:tav tm="0">
                                          <p:val>
                                            <p:fltVal val="90"/>
                                          </p:val>
                                        </p:tav>
                                        <p:tav tm="100000">
                                          <p:val>
                                            <p:fltVal val="0"/>
                                          </p:val>
                                        </p:tav>
                                      </p:tavLst>
                                    </p:anim>
                                    <p:animEffect transition="in" filter="fade">
                                      <p:cBhvr>
                                        <p:cTn id="59" dur="1000"/>
                                        <p:tgtEl>
                                          <p:spTgt spid="18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nodeType="clickEffect">
                                  <p:stCondLst>
                                    <p:cond delay="0"/>
                                  </p:stCondLst>
                                  <p:childTnLst>
                                    <p:set>
                                      <p:cBhvr>
                                        <p:cTn id="63" dur="1" fill="hold">
                                          <p:stCondLst>
                                            <p:cond delay="0"/>
                                          </p:stCondLst>
                                        </p:cTn>
                                        <p:tgtEl>
                                          <p:spTgt spid="3081"/>
                                        </p:tgtEl>
                                        <p:attrNameLst>
                                          <p:attrName>style.visibility</p:attrName>
                                        </p:attrNameLst>
                                      </p:cBhvr>
                                      <p:to>
                                        <p:strVal val="visible"/>
                                      </p:to>
                                    </p:set>
                                    <p:anim calcmode="lin" valueType="num">
                                      <p:cBhvr additive="base">
                                        <p:cTn id="64" dur="500" fill="hold"/>
                                        <p:tgtEl>
                                          <p:spTgt spid="3081"/>
                                        </p:tgtEl>
                                        <p:attrNameLst>
                                          <p:attrName>ppt_x</p:attrName>
                                        </p:attrNameLst>
                                      </p:cBhvr>
                                      <p:tavLst>
                                        <p:tav tm="0">
                                          <p:val>
                                            <p:strVal val="1+#ppt_w/2"/>
                                          </p:val>
                                        </p:tav>
                                        <p:tav tm="100000">
                                          <p:val>
                                            <p:strVal val="#ppt_x"/>
                                          </p:val>
                                        </p:tav>
                                      </p:tavLst>
                                    </p:anim>
                                    <p:anim calcmode="lin" valueType="num">
                                      <p:cBhvr additive="base">
                                        <p:cTn id="65" dur="500" fill="hold"/>
                                        <p:tgtEl>
                                          <p:spTgt spid="3081"/>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0-#ppt_w/2"/>
                                          </p:val>
                                        </p:tav>
                                        <p:tav tm="100000">
                                          <p:val>
                                            <p:strVal val="#ppt_x"/>
                                          </p:val>
                                        </p:tav>
                                      </p:tavLst>
                                    </p:anim>
                                    <p:anim calcmode="lin" valueType="num">
                                      <p:cBhvr additive="base">
                                        <p:cTn id="7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1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1+#ppt_w/2"/>
                                          </p:val>
                                        </p:tav>
                                        <p:tav tm="100000">
                                          <p:val>
                                            <p:strVal val="#ppt_x"/>
                                          </p:val>
                                        </p:tav>
                                      </p:tavLst>
                                    </p:anim>
                                    <p:anim calcmode="lin" valueType="num">
                                      <p:cBhvr additive="base">
                                        <p:cTn id="8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304800"/>
            <a:ext cx="8229600" cy="1323525"/>
          </a:xfrm>
        </p:spPr>
        <p:txBody>
          <a:bodyPr>
            <a:normAutofit fontScale="90000"/>
          </a:bodyPr>
          <a:lstStyle/>
          <a:p>
            <a:r>
              <a:rPr lang="en-US" dirty="0" smtClean="0"/>
              <a:t>Passport Block </a:t>
            </a:r>
            <a:br>
              <a:rPr lang="en-US" dirty="0" smtClean="0"/>
            </a:br>
            <a:r>
              <a:rPr lang="en-US" sz="3100" dirty="0"/>
              <a:t>-</a:t>
            </a:r>
            <a:r>
              <a:rPr lang="en-US" sz="3100" dirty="0" smtClean="0"/>
              <a:t> Address same PLOs at every institution</a:t>
            </a:r>
            <a:br>
              <a:rPr lang="en-US" sz="3100" dirty="0" smtClean="0"/>
            </a:br>
            <a:r>
              <a:rPr lang="en-US" sz="3100" dirty="0" smtClean="0"/>
              <a:t>- Unique to each institution			At LCCC ----</a:t>
            </a:r>
            <a:br>
              <a:rPr lang="en-US" sz="3100" dirty="0" smtClean="0"/>
            </a:br>
            <a:endParaRPr lang="en-US" sz="3100" dirty="0"/>
          </a:p>
        </p:txBody>
      </p:sp>
      <p:sp>
        <p:nvSpPr>
          <p:cNvPr id="19" name="TextBox 18"/>
          <p:cNvSpPr txBox="1"/>
          <p:nvPr/>
        </p:nvSpPr>
        <p:spPr>
          <a:xfrm>
            <a:off x="285750" y="5791200"/>
            <a:ext cx="7162800" cy="892552"/>
          </a:xfrm>
          <a:prstGeom prst="rect">
            <a:avLst/>
          </a:prstGeom>
          <a:noFill/>
        </p:spPr>
        <p:txBody>
          <a:bodyPr wrap="square" rtlCol="0">
            <a:spAutoFit/>
          </a:bodyPr>
          <a:lstStyle/>
          <a:p>
            <a:r>
              <a:rPr lang="en-US" sz="2800" b="1" dirty="0">
                <a:ln w="6350">
                  <a:noFill/>
                </a:ln>
                <a:solidFill>
                  <a:schemeClr val="accent1">
                    <a:lumMod val="75000"/>
                  </a:schemeClr>
                </a:solidFill>
                <a:latin typeface="+mj-lt"/>
                <a:ea typeface="+mj-ea"/>
                <a:cs typeface="+mj-cs"/>
              </a:rPr>
              <a:t>AS in Health Sciences (one option</a:t>
            </a:r>
            <a:r>
              <a:rPr lang="en-US" sz="2800" b="1" dirty="0" smtClean="0">
                <a:ln w="6350">
                  <a:noFill/>
                </a:ln>
                <a:solidFill>
                  <a:schemeClr val="accent1">
                    <a:lumMod val="75000"/>
                  </a:schemeClr>
                </a:solidFill>
                <a:latin typeface="+mj-lt"/>
                <a:ea typeface="+mj-ea"/>
                <a:cs typeface="+mj-cs"/>
              </a:rPr>
              <a:t>)</a:t>
            </a:r>
          </a:p>
          <a:p>
            <a:r>
              <a:rPr lang="en-US" sz="2400" b="1" dirty="0" smtClean="0">
                <a:ln w="6350">
                  <a:noFill/>
                </a:ln>
                <a:solidFill>
                  <a:schemeClr val="accent1">
                    <a:lumMod val="75000"/>
                  </a:schemeClr>
                </a:solidFill>
                <a:latin typeface="+mj-lt"/>
                <a:ea typeface="+mj-ea"/>
                <a:cs typeface="+mj-cs"/>
              </a:rPr>
              <a:t>	9 </a:t>
            </a:r>
            <a:r>
              <a:rPr lang="en-US" sz="2400" b="1" dirty="0">
                <a:ln w="6350">
                  <a:noFill/>
                </a:ln>
                <a:solidFill>
                  <a:schemeClr val="accent1">
                    <a:lumMod val="75000"/>
                  </a:schemeClr>
                </a:solidFill>
                <a:latin typeface="+mj-lt"/>
                <a:ea typeface="+mj-ea"/>
                <a:cs typeface="+mj-cs"/>
              </a:rPr>
              <a:t>courses, 29 credits, sequenced in 4 semesters</a:t>
            </a:r>
          </a:p>
        </p:txBody>
      </p:sp>
      <p:pic>
        <p:nvPicPr>
          <p:cNvPr id="3" name="Content Placeholder 2"/>
          <p:cNvPicPr>
            <a:picLocks noGrp="1" noChangeAspect="1"/>
          </p:cNvPicPr>
          <p:nvPr>
            <p:ph idx="1"/>
          </p:nvPr>
        </p:nvPicPr>
        <p:blipFill>
          <a:blip r:embed="rId2"/>
          <a:stretch>
            <a:fillRect/>
          </a:stretch>
        </p:blipFill>
        <p:spPr>
          <a:xfrm>
            <a:off x="152400" y="1475926"/>
            <a:ext cx="8229600" cy="4315273"/>
          </a:xfrm>
          <a:prstGeom prst="rect">
            <a:avLst/>
          </a:prstGeom>
        </p:spPr>
      </p:pic>
    </p:spTree>
    <p:extLst>
      <p:ext uri="{BB962C8B-B14F-4D97-AF65-F5344CB8AC3E}">
        <p14:creationId xmlns:p14="http://schemas.microsoft.com/office/powerpoint/2010/main" val="3677675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tse1.mm.bing.net/th?id=OIP.M755e5c98145823b5a0fd4ad3f08419b6o0&amp;pid=15.1&amp;P=0&amp;w=300&amp;h=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04800"/>
            <a:ext cx="1701800" cy="1905000"/>
          </a:xfrm>
          <a:prstGeom prst="rect">
            <a:avLst/>
          </a:prstGeom>
          <a:solidFill>
            <a:schemeClr val="bg1">
              <a:lumMod val="95000"/>
            </a:schemeClr>
          </a:solidFill>
        </p:spPr>
      </p:pic>
      <p:sp>
        <p:nvSpPr>
          <p:cNvPr id="47" name="Curved Up Arrow 46"/>
          <p:cNvSpPr/>
          <p:nvPr/>
        </p:nvSpPr>
        <p:spPr>
          <a:xfrm rot="17293667" flipV="1">
            <a:off x="4780976" y="2324869"/>
            <a:ext cx="2657961" cy="91145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rot="21149365">
            <a:off x="4652293" y="3223496"/>
            <a:ext cx="2915324" cy="2185632"/>
            <a:chOff x="6983735" y="4450518"/>
            <a:chExt cx="2247834" cy="1848463"/>
          </a:xfrm>
        </p:grpSpPr>
        <p:pic>
          <p:nvPicPr>
            <p:cNvPr id="9" name="Picture 20" descr="http://www.clker.com/cliparts/l/p/V/0/V/m/cardboard-closed-box-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70384" flipV="1">
              <a:off x="6983735" y="4450518"/>
              <a:ext cx="2247834" cy="1848463"/>
            </a:xfrm>
            <a:prstGeom prst="rect">
              <a:avLst/>
            </a:prstGeom>
            <a:noFill/>
          </p:spPr>
        </p:pic>
        <p:sp>
          <p:nvSpPr>
            <p:cNvPr id="10" name="TextBox 9"/>
            <p:cNvSpPr txBox="1"/>
            <p:nvPr/>
          </p:nvSpPr>
          <p:spPr>
            <a:xfrm rot="1066143">
              <a:off x="7011482" y="5237429"/>
              <a:ext cx="1580485" cy="390446"/>
            </a:xfrm>
            <a:prstGeom prst="rect">
              <a:avLst/>
            </a:prstGeom>
            <a:noFill/>
          </p:spPr>
          <p:txBody>
            <a:bodyPr wrap="square" rtlCol="0">
              <a:spAutoFit/>
            </a:bodyPr>
            <a:lstStyle/>
            <a:p>
              <a:r>
                <a:rPr lang="en-US" sz="2400" b="1" i="1" dirty="0" smtClean="0">
                  <a:solidFill>
                    <a:schemeClr val="accent5">
                      <a:lumMod val="50000"/>
                    </a:schemeClr>
                  </a:solidFill>
                </a:rPr>
                <a:t>Passport Block</a:t>
              </a:r>
              <a:endParaRPr lang="en-US" sz="2400" b="1" i="1" dirty="0">
                <a:solidFill>
                  <a:schemeClr val="accent5">
                    <a:lumMod val="50000"/>
                  </a:schemeClr>
                </a:solidFill>
              </a:endParaRPr>
            </a:p>
          </p:txBody>
        </p:sp>
        <p:sp>
          <p:nvSpPr>
            <p:cNvPr id="11" name="Half Frame 10"/>
            <p:cNvSpPr/>
            <p:nvPr/>
          </p:nvSpPr>
          <p:spPr>
            <a:xfrm rot="9015419" flipH="1">
              <a:off x="8602789" y="5271395"/>
              <a:ext cx="595404" cy="21273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rot="402392">
              <a:off x="7551027" y="4616703"/>
              <a:ext cx="1545444" cy="369332"/>
            </a:xfrm>
            <a:prstGeom prst="rect">
              <a:avLst/>
            </a:prstGeom>
            <a:noFill/>
          </p:spPr>
          <p:txBody>
            <a:bodyPr wrap="square" rtlCol="0">
              <a:spAutoFit/>
            </a:bodyPr>
            <a:lstStyle/>
            <a:p>
              <a:r>
                <a:rPr lang="en-US" b="1" u="sng" dirty="0" smtClean="0">
                  <a:solidFill>
                    <a:srgbClr val="C00000"/>
                  </a:solidFill>
                </a:rPr>
                <a:t>DO NOT OPEN</a:t>
              </a:r>
              <a:endParaRPr lang="en-US" b="1" u="sng" dirty="0">
                <a:solidFill>
                  <a:srgbClr val="C00000"/>
                </a:solidFill>
              </a:endParaRPr>
            </a:p>
          </p:txBody>
        </p:sp>
      </p:grpSp>
      <p:sp>
        <p:nvSpPr>
          <p:cNvPr id="2" name="Content Placeholder 1"/>
          <p:cNvSpPr>
            <a:spLocks noGrp="1"/>
          </p:cNvSpPr>
          <p:nvPr>
            <p:ph idx="1"/>
          </p:nvPr>
        </p:nvSpPr>
        <p:spPr>
          <a:xfrm>
            <a:off x="76200" y="5715000"/>
            <a:ext cx="8229600" cy="914400"/>
          </a:xfrm>
        </p:spPr>
        <p:txBody>
          <a:bodyPr>
            <a:normAutofit fontScale="25000" lnSpcReduction="20000"/>
          </a:bodyPr>
          <a:lstStyle/>
          <a:p>
            <a:pPr marL="64008" indent="0">
              <a:spcBef>
                <a:spcPts val="300"/>
              </a:spcBef>
              <a:buNone/>
            </a:pPr>
            <a:r>
              <a:rPr lang="en-US" sz="9600" b="1" dirty="0">
                <a:solidFill>
                  <a:srgbClr val="D8D8D8">
                    <a:lumMod val="25000"/>
                  </a:srgbClr>
                </a:solidFill>
              </a:rPr>
              <a:t>Supported by </a:t>
            </a:r>
            <a:r>
              <a:rPr lang="en-US" sz="11200" b="1" i="1" u="sng" dirty="0" smtClean="0">
                <a:ln w="6350">
                  <a:noFill/>
                </a:ln>
                <a:solidFill>
                  <a:schemeClr val="accent1">
                    <a:lumMod val="75000"/>
                  </a:schemeClr>
                </a:solidFill>
                <a:latin typeface="+mj-lt"/>
                <a:ea typeface="+mj-ea"/>
                <a:cs typeface="+mj-cs"/>
              </a:rPr>
              <a:t>ACADEMIC PROGRESS TRACKING SYSTEM</a:t>
            </a:r>
            <a:r>
              <a:rPr lang="en-US" sz="11200" b="1" i="1" dirty="0" smtClean="0">
                <a:ln w="6350">
                  <a:noFill/>
                </a:ln>
                <a:solidFill>
                  <a:schemeClr val="accent1">
                    <a:lumMod val="75000"/>
                  </a:schemeClr>
                </a:solidFill>
                <a:latin typeface="+mj-lt"/>
                <a:ea typeface="+mj-ea"/>
                <a:cs typeface="+mj-cs"/>
              </a:rPr>
              <a:t>		</a:t>
            </a:r>
            <a:r>
              <a:rPr lang="en-US" sz="9600" b="1" dirty="0" smtClean="0">
                <a:solidFill>
                  <a:srgbClr val="D8D8D8">
                    <a:lumMod val="25000"/>
                  </a:srgbClr>
                </a:solidFill>
              </a:rPr>
              <a:t>monitors Passport students </a:t>
            </a:r>
            <a:r>
              <a:rPr lang="en-US" sz="9600" b="1" dirty="0">
                <a:solidFill>
                  <a:srgbClr val="D8D8D8">
                    <a:lumMod val="25000"/>
                  </a:srgbClr>
                </a:solidFill>
              </a:rPr>
              <a:t>a</a:t>
            </a:r>
            <a:r>
              <a:rPr lang="en-US" sz="9600" b="1" dirty="0" smtClean="0">
                <a:solidFill>
                  <a:srgbClr val="D8D8D8">
                    <a:lumMod val="25000"/>
                  </a:srgbClr>
                </a:solidFill>
              </a:rPr>
              <a:t>fter transfer </a:t>
            </a:r>
            <a:endParaRPr lang="en-US" sz="9600" b="1" dirty="0">
              <a:solidFill>
                <a:srgbClr val="D8D8D8">
                  <a:lumMod val="25000"/>
                </a:srgbClr>
              </a:solidFill>
            </a:endParaRPr>
          </a:p>
        </p:txBody>
      </p:sp>
      <p:sp>
        <p:nvSpPr>
          <p:cNvPr id="3" name="Title 2"/>
          <p:cNvSpPr>
            <a:spLocks noGrp="1"/>
          </p:cNvSpPr>
          <p:nvPr>
            <p:ph type="title"/>
          </p:nvPr>
        </p:nvSpPr>
        <p:spPr>
          <a:xfrm>
            <a:off x="0" y="-113680"/>
            <a:ext cx="8229600" cy="1104106"/>
          </a:xfrm>
        </p:spPr>
        <p:txBody>
          <a:bodyPr/>
          <a:lstStyle/>
          <a:p>
            <a:r>
              <a:rPr lang="en-US" dirty="0" smtClean="0"/>
              <a:t>The Interstate Passport</a:t>
            </a:r>
            <a:endParaRPr lang="en-US" dirty="0"/>
          </a:p>
        </p:txBody>
      </p:sp>
      <p:sp>
        <p:nvSpPr>
          <p:cNvPr id="4" name="Rectangle 3"/>
          <p:cNvSpPr/>
          <p:nvPr/>
        </p:nvSpPr>
        <p:spPr>
          <a:xfrm>
            <a:off x="153444" y="762000"/>
            <a:ext cx="6545848" cy="1631216"/>
          </a:xfrm>
          <a:prstGeom prst="rect">
            <a:avLst/>
          </a:prstGeom>
        </p:spPr>
        <p:txBody>
          <a:bodyPr wrap="square">
            <a:spAutoFit/>
          </a:bodyPr>
          <a:lstStyle/>
          <a:p>
            <a:pPr marL="64008">
              <a:spcBef>
                <a:spcPts val="300"/>
              </a:spcBef>
            </a:pPr>
            <a:r>
              <a:rPr lang="en-US" sz="2400" b="1" dirty="0" smtClean="0">
                <a:solidFill>
                  <a:srgbClr val="D8D8D8">
                    <a:lumMod val="25000"/>
                  </a:srgbClr>
                </a:solidFill>
              </a:rPr>
              <a:t>Requires </a:t>
            </a:r>
            <a:r>
              <a:rPr lang="en-US" sz="2800" b="1" i="1" u="sng" dirty="0" smtClean="0">
                <a:ln w="6350">
                  <a:noFill/>
                </a:ln>
                <a:solidFill>
                  <a:schemeClr val="accent1">
                    <a:lumMod val="75000"/>
                  </a:schemeClr>
                </a:solidFill>
                <a:latin typeface="+mj-lt"/>
                <a:ea typeface="+mj-ea"/>
                <a:cs typeface="+mj-cs"/>
              </a:rPr>
              <a:t>TRUST</a:t>
            </a:r>
            <a:r>
              <a:rPr lang="en-US" sz="2800" b="1" i="1" u="sng" dirty="0" smtClean="0">
                <a:solidFill>
                  <a:srgbClr val="D8D8D8">
                    <a:lumMod val="25000"/>
                  </a:srgbClr>
                </a:solidFill>
              </a:rPr>
              <a:t> </a:t>
            </a:r>
            <a:r>
              <a:rPr lang="en-US" sz="2400" b="1" dirty="0" smtClean="0">
                <a:solidFill>
                  <a:srgbClr val="D8D8D8">
                    <a:lumMod val="25000"/>
                  </a:srgbClr>
                </a:solidFill>
              </a:rPr>
              <a:t>that each Passport institution’s Passport Block adequately prepares Passport student to continue their academic career at any other Passport institution</a:t>
            </a:r>
            <a:endParaRPr lang="en-US" sz="2400" b="1" dirty="0">
              <a:solidFill>
                <a:srgbClr val="D8D8D8">
                  <a:lumMod val="25000"/>
                </a:srgbClr>
              </a:solidFill>
            </a:endParaRPr>
          </a:p>
        </p:txBody>
      </p:sp>
      <p:grpSp>
        <p:nvGrpSpPr>
          <p:cNvPr id="5" name="Group 4"/>
          <p:cNvGrpSpPr/>
          <p:nvPr/>
        </p:nvGrpSpPr>
        <p:grpSpPr>
          <a:xfrm>
            <a:off x="762000" y="2898209"/>
            <a:ext cx="2541877" cy="2101173"/>
            <a:chOff x="1838702" y="772927"/>
            <a:chExt cx="2304982" cy="1889647"/>
          </a:xfrm>
        </p:grpSpPr>
        <p:pic>
          <p:nvPicPr>
            <p:cNvPr id="6" name="Picture 20" descr="http://www.clker.com/cliparts/l/p/V/0/V/m/cardboard-closed-box-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36799" flipV="1">
              <a:off x="1887108" y="772927"/>
              <a:ext cx="2256576" cy="1889647"/>
            </a:xfrm>
            <a:prstGeom prst="rect">
              <a:avLst/>
            </a:prstGeom>
            <a:noFill/>
          </p:spPr>
        </p:pic>
        <p:sp>
          <p:nvSpPr>
            <p:cNvPr id="7" name="TextBox 6"/>
            <p:cNvSpPr txBox="1"/>
            <p:nvPr/>
          </p:nvSpPr>
          <p:spPr>
            <a:xfrm rot="553953">
              <a:off x="1838702" y="1593774"/>
              <a:ext cx="1876375" cy="387509"/>
            </a:xfrm>
            <a:prstGeom prst="rect">
              <a:avLst/>
            </a:prstGeom>
            <a:noFill/>
          </p:spPr>
          <p:txBody>
            <a:bodyPr wrap="square" rtlCol="0">
              <a:spAutoFit/>
            </a:bodyPr>
            <a:lstStyle/>
            <a:p>
              <a:r>
                <a:rPr lang="en-US" sz="2200" b="1" i="1" dirty="0" smtClean="0">
                  <a:solidFill>
                    <a:schemeClr val="accent1">
                      <a:lumMod val="75000"/>
                    </a:schemeClr>
                  </a:solidFill>
                </a:rPr>
                <a:t>Passport Block</a:t>
              </a:r>
              <a:endParaRPr lang="en-US" sz="2200" b="1" i="1" dirty="0">
                <a:solidFill>
                  <a:schemeClr val="accent1">
                    <a:lumMod val="75000"/>
                  </a:schemeClr>
                </a:solidFill>
              </a:endParaRPr>
            </a:p>
          </p:txBody>
        </p:sp>
      </p:grpSp>
      <p:sp>
        <p:nvSpPr>
          <p:cNvPr id="2062" name="Curved Up Arrow 2061"/>
          <p:cNvSpPr/>
          <p:nvPr/>
        </p:nvSpPr>
        <p:spPr>
          <a:xfrm>
            <a:off x="2577234" y="5055467"/>
            <a:ext cx="2549937" cy="413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244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wipe(left)">
                                      <p:cBhvr>
                                        <p:cTn id="17" dur="500"/>
                                        <p:tgtEl>
                                          <p:spTgt spid="20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wipe(left)">
                                      <p:cBhvr>
                                        <p:cTn id="31" dur="500"/>
                                        <p:tgtEl>
                                          <p:spTgt spid="206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build="p"/>
      <p:bldP spid="20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915400" cy="1371600"/>
          </a:xfrm>
        </p:spPr>
        <p:txBody>
          <a:bodyPr>
            <a:normAutofit fontScale="90000"/>
          </a:bodyPr>
          <a:lstStyle/>
          <a:p>
            <a:pPr>
              <a:lnSpc>
                <a:spcPts val="4000"/>
              </a:lnSpc>
            </a:pPr>
            <a:r>
              <a:rPr lang="en-US" sz="4000" dirty="0" smtClean="0"/>
              <a:t/>
            </a:r>
            <a:br>
              <a:rPr lang="en-US" sz="4000" dirty="0" smtClean="0"/>
            </a:br>
            <a:r>
              <a:rPr lang="en-US" sz="4000" dirty="0"/>
              <a:t/>
            </a:r>
            <a:br>
              <a:rPr lang="en-US" sz="4000" dirty="0"/>
            </a:br>
            <a:r>
              <a:rPr lang="en-US" sz="4000" dirty="0" smtClean="0"/>
              <a:t>5. Tracking Academic Progress</a:t>
            </a:r>
            <a:br>
              <a:rPr lang="en-US" sz="4000" dirty="0" smtClean="0"/>
            </a:br>
            <a:r>
              <a:rPr lang="en-US" sz="2200" dirty="0"/>
              <a:t>	</a:t>
            </a:r>
            <a:r>
              <a:rPr lang="en-US" sz="2200" dirty="0" smtClean="0"/>
              <a:t>	</a:t>
            </a:r>
            <a:r>
              <a:rPr lang="en-US" sz="2400" i="1" dirty="0" smtClean="0"/>
              <a:t>Developed by Registrars and Institutional Researchers</a:t>
            </a:r>
            <a:br>
              <a:rPr lang="en-US" sz="2400" i="1" dirty="0" smtClean="0"/>
            </a:br>
            <a:r>
              <a:rPr lang="en-US" sz="2400" b="0" dirty="0" smtClean="0">
                <a:solidFill>
                  <a:schemeClr val="tx1">
                    <a:lumMod val="10000"/>
                  </a:schemeClr>
                </a:solidFill>
              </a:rPr>
              <a:t/>
            </a:r>
            <a:br>
              <a:rPr lang="en-US" sz="2400" b="0" dirty="0" smtClean="0">
                <a:solidFill>
                  <a:schemeClr val="tx1">
                    <a:lumMod val="10000"/>
                  </a:schemeClr>
                </a:solidFill>
              </a:rPr>
            </a:br>
            <a:r>
              <a:rPr lang="en-US" dirty="0" smtClean="0"/>
              <a:t>	</a:t>
            </a:r>
            <a:endParaRPr lang="en-US" sz="3100" dirty="0"/>
          </a:p>
        </p:txBody>
      </p:sp>
      <p:sp>
        <p:nvSpPr>
          <p:cNvPr id="5" name="TextBox 4"/>
          <p:cNvSpPr txBox="1"/>
          <p:nvPr/>
        </p:nvSpPr>
        <p:spPr>
          <a:xfrm>
            <a:off x="247830" y="1632857"/>
            <a:ext cx="8743769" cy="4548938"/>
          </a:xfrm>
          <a:prstGeom prst="rect">
            <a:avLst/>
          </a:prstGeom>
          <a:noFill/>
        </p:spPr>
        <p:txBody>
          <a:bodyPr wrap="square" rtlCol="0">
            <a:spAutoFit/>
          </a:bodyPr>
          <a:lstStyle/>
          <a:p>
            <a:pPr marL="448056" lvl="1" indent="-384048">
              <a:lnSpc>
                <a:spcPct val="80000"/>
              </a:lnSpc>
              <a:spcBef>
                <a:spcPct val="20000"/>
              </a:spcBef>
              <a:buClr>
                <a:srgbClr val="C00000">
                  <a:lumMod val="75000"/>
                </a:srgbClr>
              </a:buClr>
              <a:buSzPct val="110000"/>
              <a:buFont typeface="Wingdings" charset="2"/>
              <a:buChar char="q"/>
            </a:pPr>
            <a:r>
              <a:rPr lang="en-US" sz="2800" dirty="0">
                <a:solidFill>
                  <a:srgbClr val="FEFAC9">
                    <a:lumMod val="10000"/>
                  </a:srgbClr>
                </a:solidFill>
              </a:rPr>
              <a:t> </a:t>
            </a:r>
            <a:r>
              <a:rPr lang="en-US" sz="2800" b="1" u="sng" dirty="0" smtClean="0">
                <a:ln w="6350">
                  <a:noFill/>
                </a:ln>
                <a:solidFill>
                  <a:schemeClr val="accent1">
                    <a:lumMod val="75000"/>
                  </a:schemeClr>
                </a:solidFill>
                <a:latin typeface="+mj-lt"/>
                <a:ea typeface="+mj-ea"/>
                <a:cs typeface="+mj-cs"/>
              </a:rPr>
              <a:t>NSC “Passport Verify”</a:t>
            </a:r>
            <a:r>
              <a:rPr lang="en-US" sz="2800" dirty="0">
                <a:solidFill>
                  <a:srgbClr val="FEFAC9">
                    <a:lumMod val="10000"/>
                  </a:srgbClr>
                </a:solidFill>
              </a:rPr>
              <a:t> </a:t>
            </a:r>
            <a:r>
              <a:rPr lang="en-US" sz="2800" dirty="0" smtClean="0">
                <a:solidFill>
                  <a:srgbClr val="FEFAC9">
                    <a:lumMod val="10000"/>
                  </a:srgbClr>
                </a:solidFill>
              </a:rPr>
              <a:t>	Every </a:t>
            </a:r>
            <a:r>
              <a:rPr lang="en-US" sz="2800" dirty="0">
                <a:solidFill>
                  <a:srgbClr val="FEFAC9">
                    <a:lumMod val="10000"/>
                  </a:srgbClr>
                </a:solidFill>
              </a:rPr>
              <a:t>Passport institution</a:t>
            </a:r>
          </a:p>
          <a:p>
            <a:pPr marL="521208" lvl="1">
              <a:lnSpc>
                <a:spcPct val="80000"/>
              </a:lnSpc>
              <a:spcBef>
                <a:spcPct val="20000"/>
              </a:spcBef>
              <a:buClr>
                <a:srgbClr val="C00000">
                  <a:lumMod val="75000"/>
                </a:srgbClr>
              </a:buClr>
              <a:buSzPct val="110000"/>
            </a:pPr>
            <a:r>
              <a:rPr lang="en-US" sz="2400" dirty="0" smtClean="0">
                <a:solidFill>
                  <a:srgbClr val="FEFAC9">
                    <a:lumMod val="10000"/>
                  </a:srgbClr>
                </a:solidFill>
              </a:rPr>
              <a:t>	Award Passport, record Passport on transcript, send NSC list</a:t>
            </a:r>
          </a:p>
          <a:p>
            <a:pPr marL="521208" lvl="1">
              <a:lnSpc>
                <a:spcPct val="80000"/>
              </a:lnSpc>
              <a:spcBef>
                <a:spcPct val="20000"/>
              </a:spcBef>
              <a:buClr>
                <a:srgbClr val="C00000">
                  <a:lumMod val="75000"/>
                </a:srgbClr>
              </a:buClr>
              <a:buSzPct val="110000"/>
            </a:pPr>
            <a:endParaRPr lang="en-US" sz="2400" dirty="0" smtClean="0">
              <a:solidFill>
                <a:srgbClr val="FEFAC9">
                  <a:lumMod val="10000"/>
                </a:srgbClr>
              </a:solidFill>
            </a:endParaRPr>
          </a:p>
          <a:p>
            <a:pPr marL="521208" lvl="1">
              <a:lnSpc>
                <a:spcPct val="80000"/>
              </a:lnSpc>
              <a:spcBef>
                <a:spcPct val="20000"/>
              </a:spcBef>
              <a:buClr>
                <a:srgbClr val="C00000">
                  <a:lumMod val="75000"/>
                </a:srgbClr>
              </a:buClr>
              <a:buSzPct val="110000"/>
            </a:pPr>
            <a:endParaRPr lang="en-US" sz="2400" dirty="0" smtClean="0">
              <a:solidFill>
                <a:srgbClr val="FEFAC9">
                  <a:lumMod val="10000"/>
                </a:srgbClr>
              </a:solidFill>
            </a:endParaRPr>
          </a:p>
          <a:p>
            <a:pPr marL="448056" indent="-384048">
              <a:lnSpc>
                <a:spcPct val="80000"/>
              </a:lnSpc>
              <a:spcBef>
                <a:spcPct val="20000"/>
              </a:spcBef>
              <a:buClr>
                <a:srgbClr val="C00000">
                  <a:lumMod val="75000"/>
                </a:srgbClr>
              </a:buClr>
              <a:buSzPct val="110000"/>
              <a:buFont typeface="Wingdings" charset="2"/>
              <a:buChar char="q"/>
            </a:pPr>
            <a:r>
              <a:rPr lang="en-US" sz="2800" b="1" u="sng" dirty="0">
                <a:ln w="6350">
                  <a:noFill/>
                </a:ln>
                <a:solidFill>
                  <a:schemeClr val="accent1">
                    <a:lumMod val="75000"/>
                  </a:schemeClr>
                </a:solidFill>
              </a:rPr>
              <a:t>Academic Progress Tracking </a:t>
            </a:r>
            <a:r>
              <a:rPr lang="en-US" sz="2800" b="1" u="sng" dirty="0" smtClean="0">
                <a:ln w="6350">
                  <a:noFill/>
                </a:ln>
                <a:solidFill>
                  <a:schemeClr val="accent1">
                    <a:lumMod val="75000"/>
                  </a:schemeClr>
                </a:solidFill>
              </a:rPr>
              <a:t>(“APT”) Report </a:t>
            </a:r>
            <a:r>
              <a:rPr lang="en-US" sz="2000" b="1" u="sng" dirty="0" smtClean="0">
                <a:ln w="6350">
                  <a:noFill/>
                </a:ln>
                <a:solidFill>
                  <a:schemeClr val="accent1">
                    <a:lumMod val="75000"/>
                  </a:schemeClr>
                </a:solidFill>
              </a:rPr>
              <a:t>from </a:t>
            </a:r>
            <a:r>
              <a:rPr lang="en-US" sz="2800" b="1" u="sng" dirty="0">
                <a:ln w="6350">
                  <a:noFill/>
                </a:ln>
                <a:solidFill>
                  <a:schemeClr val="accent1">
                    <a:lumMod val="75000"/>
                  </a:schemeClr>
                </a:solidFill>
              </a:rPr>
              <a:t>NSC </a:t>
            </a:r>
            <a:r>
              <a:rPr lang="en-US" sz="2000" b="1" dirty="0" smtClean="0">
                <a:ln w="6350">
                  <a:noFill/>
                </a:ln>
                <a:solidFill>
                  <a:schemeClr val="accent1">
                    <a:lumMod val="75000"/>
                  </a:schemeClr>
                </a:solidFill>
              </a:rPr>
              <a:t>	</a:t>
            </a:r>
            <a:r>
              <a:rPr lang="en-US" sz="2400" dirty="0" smtClean="0">
                <a:solidFill>
                  <a:srgbClr val="FEFAC9">
                    <a:lumMod val="10000"/>
                  </a:srgbClr>
                </a:solidFill>
              </a:rPr>
              <a:t>Annual		Individualized </a:t>
            </a:r>
            <a:r>
              <a:rPr lang="en-US" sz="2400" dirty="0">
                <a:solidFill>
                  <a:srgbClr val="FEFAC9">
                    <a:lumMod val="10000"/>
                  </a:srgbClr>
                </a:solidFill>
              </a:rPr>
              <a:t>to each sending </a:t>
            </a:r>
            <a:r>
              <a:rPr lang="en-US" sz="2400" dirty="0" smtClean="0">
                <a:solidFill>
                  <a:srgbClr val="FEFAC9">
                    <a:lumMod val="10000"/>
                  </a:srgbClr>
                </a:solidFill>
              </a:rPr>
              <a:t>institution</a:t>
            </a:r>
          </a:p>
          <a:p>
            <a:pPr marL="64008">
              <a:lnSpc>
                <a:spcPct val="80000"/>
              </a:lnSpc>
              <a:spcBef>
                <a:spcPct val="20000"/>
              </a:spcBef>
              <a:buClr>
                <a:srgbClr val="C00000">
                  <a:lumMod val="75000"/>
                </a:srgbClr>
              </a:buClr>
              <a:buSzPct val="110000"/>
            </a:pPr>
            <a:r>
              <a:rPr lang="en-US" sz="2400" dirty="0" smtClean="0">
                <a:solidFill>
                  <a:srgbClr val="FEFAC9">
                    <a:lumMod val="10000"/>
                  </a:srgbClr>
                </a:solidFill>
              </a:rPr>
              <a:t>	Submit grades to NSC		1</a:t>
            </a:r>
            <a:r>
              <a:rPr lang="en-US" sz="2400" baseline="30000" dirty="0" smtClean="0">
                <a:solidFill>
                  <a:srgbClr val="FEFAC9">
                    <a:lumMod val="10000"/>
                  </a:srgbClr>
                </a:solidFill>
              </a:rPr>
              <a:t>st</a:t>
            </a:r>
            <a:r>
              <a:rPr lang="en-US" sz="2400" dirty="0" smtClean="0">
                <a:solidFill>
                  <a:srgbClr val="FEFAC9">
                    <a:lumMod val="10000"/>
                  </a:srgbClr>
                </a:solidFill>
              </a:rPr>
              <a:t> two term after transfer</a:t>
            </a:r>
            <a:endParaRPr lang="en-US" sz="2400" dirty="0">
              <a:solidFill>
                <a:srgbClr val="FEFAC9">
                  <a:lumMod val="10000"/>
                </a:srgbClr>
              </a:solidFill>
            </a:endParaRPr>
          </a:p>
          <a:p>
            <a:pPr marL="64008">
              <a:lnSpc>
                <a:spcPct val="80000"/>
              </a:lnSpc>
              <a:spcBef>
                <a:spcPct val="20000"/>
              </a:spcBef>
              <a:buClr>
                <a:srgbClr val="C00000">
                  <a:lumMod val="75000"/>
                </a:srgbClr>
              </a:buClr>
              <a:buSzPct val="110000"/>
            </a:pPr>
            <a:r>
              <a:rPr lang="en-US" sz="2400" dirty="0" smtClean="0">
                <a:solidFill>
                  <a:srgbClr val="FEFAC9">
                    <a:lumMod val="10000"/>
                  </a:srgbClr>
                </a:solidFill>
              </a:rPr>
              <a:t>	(</a:t>
            </a:r>
            <a:r>
              <a:rPr lang="en-US" sz="2400" dirty="0">
                <a:solidFill>
                  <a:srgbClr val="FEFAC9">
                    <a:lumMod val="10000"/>
                  </a:srgbClr>
                </a:solidFill>
              </a:rPr>
              <a:t>Passport and non-Passport</a:t>
            </a:r>
            <a:r>
              <a:rPr lang="en-US" sz="2400" dirty="0" smtClean="0">
                <a:solidFill>
                  <a:srgbClr val="FEFAC9">
                    <a:lumMod val="10000"/>
                  </a:srgbClr>
                </a:solidFill>
              </a:rPr>
              <a:t>) transfer students</a:t>
            </a:r>
          </a:p>
          <a:p>
            <a:pPr marL="64008">
              <a:lnSpc>
                <a:spcPct val="80000"/>
              </a:lnSpc>
              <a:spcBef>
                <a:spcPct val="20000"/>
              </a:spcBef>
              <a:buClr>
                <a:srgbClr val="C00000">
                  <a:lumMod val="75000"/>
                </a:srgbClr>
              </a:buClr>
              <a:buSzPct val="110000"/>
            </a:pPr>
            <a:r>
              <a:rPr lang="en-US" sz="2400" dirty="0">
                <a:solidFill>
                  <a:srgbClr val="FEFAC9">
                    <a:lumMod val="10000"/>
                  </a:srgbClr>
                </a:solidFill>
              </a:rPr>
              <a:t>	</a:t>
            </a:r>
            <a:r>
              <a:rPr lang="en-US" sz="2400" dirty="0" smtClean="0">
                <a:solidFill>
                  <a:srgbClr val="FEFAC9">
                    <a:lumMod val="10000"/>
                  </a:srgbClr>
                </a:solidFill>
              </a:rPr>
              <a:t>Native </a:t>
            </a:r>
            <a:r>
              <a:rPr lang="en-US" sz="2400" dirty="0">
                <a:solidFill>
                  <a:srgbClr val="FEFAC9">
                    <a:lumMod val="10000"/>
                  </a:srgbClr>
                </a:solidFill>
              </a:rPr>
              <a:t>students for two terms after earning </a:t>
            </a:r>
            <a:r>
              <a:rPr lang="en-US" sz="2400" dirty="0" smtClean="0">
                <a:solidFill>
                  <a:srgbClr val="FEFAC9">
                    <a:lumMod val="10000"/>
                  </a:srgbClr>
                </a:solidFill>
              </a:rPr>
              <a:t>Passport</a:t>
            </a:r>
          </a:p>
          <a:p>
            <a:pPr marL="64008">
              <a:lnSpc>
                <a:spcPct val="80000"/>
              </a:lnSpc>
              <a:spcBef>
                <a:spcPct val="20000"/>
              </a:spcBef>
              <a:buClr>
                <a:srgbClr val="C00000">
                  <a:lumMod val="75000"/>
                </a:srgbClr>
              </a:buClr>
              <a:buSzPct val="110000"/>
            </a:pPr>
            <a:r>
              <a:rPr lang="en-US" sz="2400" dirty="0">
                <a:solidFill>
                  <a:srgbClr val="FEFAC9">
                    <a:lumMod val="10000"/>
                  </a:srgbClr>
                </a:solidFill>
              </a:rPr>
              <a:t>	</a:t>
            </a:r>
            <a:r>
              <a:rPr lang="en-US" sz="2400" dirty="0" smtClean="0">
                <a:solidFill>
                  <a:srgbClr val="FEFAC9">
                    <a:lumMod val="10000"/>
                  </a:srgbClr>
                </a:solidFill>
              </a:rPr>
              <a:t>Aggregated report to PRB</a:t>
            </a:r>
          </a:p>
          <a:p>
            <a:pPr marL="64008">
              <a:lnSpc>
                <a:spcPct val="80000"/>
              </a:lnSpc>
              <a:spcBef>
                <a:spcPct val="20000"/>
              </a:spcBef>
              <a:buClr>
                <a:srgbClr val="C00000">
                  <a:lumMod val="75000"/>
                </a:srgbClr>
              </a:buClr>
              <a:buSzPct val="110000"/>
            </a:pPr>
            <a:endParaRPr lang="en-US" sz="2400" dirty="0">
              <a:solidFill>
                <a:srgbClr val="FEFAC9">
                  <a:lumMod val="10000"/>
                </a:srgbClr>
              </a:solidFill>
            </a:endParaRPr>
          </a:p>
          <a:p>
            <a:pPr marL="64008" lvl="2" algn="r">
              <a:lnSpc>
                <a:spcPct val="80000"/>
              </a:lnSpc>
              <a:spcBef>
                <a:spcPct val="20000"/>
              </a:spcBef>
              <a:buClr>
                <a:srgbClr val="C00000">
                  <a:lumMod val="75000"/>
                </a:srgbClr>
              </a:buClr>
              <a:buSzPct val="110000"/>
            </a:pPr>
            <a:r>
              <a:rPr lang="en-US" sz="2800" dirty="0">
                <a:solidFill>
                  <a:srgbClr val="FEFAC9">
                    <a:lumMod val="10000"/>
                  </a:srgbClr>
                </a:solidFill>
              </a:rPr>
              <a:t> </a:t>
            </a:r>
            <a:r>
              <a:rPr lang="en-US" sz="2800" b="1" u="sng" dirty="0">
                <a:ln w="6350">
                  <a:noFill/>
                </a:ln>
                <a:solidFill>
                  <a:schemeClr val="accent1">
                    <a:lumMod val="75000"/>
                  </a:schemeClr>
                </a:solidFill>
                <a:latin typeface="+mj-lt"/>
                <a:ea typeface="+mj-ea"/>
                <a:cs typeface="+mj-cs"/>
              </a:rPr>
              <a:t>Spring 2017 – NSC </a:t>
            </a:r>
            <a:r>
              <a:rPr lang="en-US" sz="2800" b="1" u="sng" dirty="0" smtClean="0">
                <a:ln w="6350">
                  <a:noFill/>
                </a:ln>
                <a:solidFill>
                  <a:schemeClr val="accent1">
                    <a:lumMod val="75000"/>
                  </a:schemeClr>
                </a:solidFill>
                <a:latin typeface="+mj-lt"/>
                <a:ea typeface="+mj-ea"/>
                <a:cs typeface="+mj-cs"/>
              </a:rPr>
              <a:t>automated</a:t>
            </a:r>
            <a:endParaRPr lang="en-US" sz="2800" b="1" u="sng" dirty="0">
              <a:ln w="6350">
                <a:noFill/>
              </a:ln>
              <a:solidFill>
                <a:schemeClr val="accent1">
                  <a:lumMod val="75000"/>
                </a:schemeClr>
              </a:solidFill>
              <a:latin typeface="+mj-lt"/>
              <a:ea typeface="+mj-ea"/>
              <a:cs typeface="+mj-cs"/>
            </a:endParaRPr>
          </a:p>
        </p:txBody>
      </p:sp>
      <p:pic>
        <p:nvPicPr>
          <p:cNvPr id="7" name="Picture 3"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65" y="1632857"/>
            <a:ext cx="381001" cy="23109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65" y="3124200"/>
            <a:ext cx="381001" cy="231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8356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0419" y="13855"/>
            <a:ext cx="7848600" cy="1104106"/>
          </a:xfrm>
        </p:spPr>
        <p:txBody>
          <a:bodyPr>
            <a:noAutofit/>
          </a:bodyPr>
          <a:lstStyle/>
          <a:p>
            <a:pPr algn="ctr">
              <a:lnSpc>
                <a:spcPts val="3700"/>
              </a:lnSpc>
            </a:pPr>
            <a:r>
              <a:rPr lang="en-US" dirty="0"/>
              <a:t>Participants in 16 </a:t>
            </a:r>
            <a:r>
              <a:rPr lang="en-US" dirty="0" smtClean="0"/>
              <a:t>States </a:t>
            </a:r>
            <a:br>
              <a:rPr lang="en-US" dirty="0" smtClean="0"/>
            </a:br>
            <a:r>
              <a:rPr lang="en-US" dirty="0" smtClean="0"/>
              <a:t>Develop and </a:t>
            </a:r>
            <a:r>
              <a:rPr lang="en-US" dirty="0"/>
              <a:t>Test Passport: </a:t>
            </a:r>
            <a:r>
              <a:rPr lang="en-US" sz="2400" dirty="0"/>
              <a:t>Phase 3 of 3</a:t>
            </a:r>
          </a:p>
        </p:txBody>
      </p:sp>
      <p:sp>
        <p:nvSpPr>
          <p:cNvPr id="64" name="TextBox 63"/>
          <p:cNvSpPr txBox="1"/>
          <p:nvPr/>
        </p:nvSpPr>
        <p:spPr>
          <a:xfrm>
            <a:off x="132732" y="4038600"/>
            <a:ext cx="2971800" cy="400110"/>
          </a:xfrm>
          <a:prstGeom prst="rect">
            <a:avLst/>
          </a:prstGeom>
          <a:noFill/>
        </p:spPr>
        <p:txBody>
          <a:bodyPr wrap="square" rtlCol="0">
            <a:spAutoFit/>
          </a:bodyPr>
          <a:lstStyle/>
          <a:p>
            <a:r>
              <a:rPr lang="en-US" sz="2000" b="1" dirty="0" smtClean="0">
                <a:solidFill>
                  <a:schemeClr val="accent1">
                    <a:lumMod val="75000"/>
                  </a:schemeClr>
                </a:solidFill>
              </a:rPr>
              <a:t>State Facilitators:</a:t>
            </a:r>
            <a:endParaRPr lang="en-US" sz="2000" b="1" dirty="0">
              <a:solidFill>
                <a:schemeClr val="accent1">
                  <a:lumMod val="75000"/>
                </a:schemeClr>
              </a:solidFill>
            </a:endParaRPr>
          </a:p>
        </p:txBody>
      </p:sp>
      <p:sp>
        <p:nvSpPr>
          <p:cNvPr id="139271" name="AutoShape 7"/>
          <p:cNvSpPr>
            <a:spLocks noChangeAspect="1" noChangeArrowheads="1" noTextEdit="1"/>
          </p:cNvSpPr>
          <p:nvPr/>
        </p:nvSpPr>
        <p:spPr bwMode="auto">
          <a:xfrm>
            <a:off x="381000" y="457200"/>
            <a:ext cx="5383213" cy="367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3" name="Freeform 9"/>
          <p:cNvSpPr>
            <a:spLocks/>
          </p:cNvSpPr>
          <p:nvPr/>
        </p:nvSpPr>
        <p:spPr bwMode="auto">
          <a:xfrm>
            <a:off x="1047751" y="1944688"/>
            <a:ext cx="723900" cy="1241425"/>
          </a:xfrm>
          <a:custGeom>
            <a:avLst/>
            <a:gdLst/>
            <a:ahLst/>
            <a:cxnLst>
              <a:cxn ang="0">
                <a:pos x="1046" y="1328"/>
              </a:cxn>
              <a:cxn ang="0">
                <a:pos x="2190" y="3207"/>
              </a:cxn>
              <a:cxn ang="0">
                <a:pos x="2213" y="3286"/>
              </a:cxn>
              <a:cxn ang="0">
                <a:pos x="2247" y="3344"/>
              </a:cxn>
              <a:cxn ang="0">
                <a:pos x="2277" y="3391"/>
              </a:cxn>
              <a:cxn ang="0">
                <a:pos x="2161" y="3438"/>
              </a:cxn>
              <a:cxn ang="0">
                <a:pos x="2094" y="3599"/>
              </a:cxn>
              <a:cxn ang="0">
                <a:pos x="2028" y="3772"/>
              </a:cxn>
              <a:cxn ang="0">
                <a:pos x="2063" y="3812"/>
              </a:cxn>
              <a:cxn ang="0">
                <a:pos x="2056" y="3869"/>
              </a:cxn>
              <a:cxn ang="0">
                <a:pos x="1984" y="3879"/>
              </a:cxn>
              <a:cxn ang="0">
                <a:pos x="1226" y="3740"/>
              </a:cxn>
              <a:cxn ang="0">
                <a:pos x="1186" y="3474"/>
              </a:cxn>
              <a:cxn ang="0">
                <a:pos x="1131" y="3344"/>
              </a:cxn>
              <a:cxn ang="0">
                <a:pos x="1013" y="3252"/>
              </a:cxn>
              <a:cxn ang="0">
                <a:pos x="954" y="3178"/>
              </a:cxn>
              <a:cxn ang="0">
                <a:pos x="777" y="3045"/>
              </a:cxn>
              <a:cxn ang="0">
                <a:pos x="556" y="2862"/>
              </a:cxn>
              <a:cxn ang="0">
                <a:pos x="466" y="2812"/>
              </a:cxn>
              <a:cxn ang="0">
                <a:pos x="510" y="2672"/>
              </a:cxn>
              <a:cxn ang="0">
                <a:pos x="462" y="2511"/>
              </a:cxn>
              <a:cxn ang="0">
                <a:pos x="342" y="2284"/>
              </a:cxn>
              <a:cxn ang="0">
                <a:pos x="271" y="2211"/>
              </a:cxn>
              <a:cxn ang="0">
                <a:pos x="260" y="2115"/>
              </a:cxn>
              <a:cxn ang="0">
                <a:pos x="232" y="2029"/>
              </a:cxn>
              <a:cxn ang="0">
                <a:pos x="324" y="1974"/>
              </a:cxn>
              <a:cxn ang="0">
                <a:pos x="311" y="1904"/>
              </a:cxn>
              <a:cxn ang="0">
                <a:pos x="241" y="1739"/>
              </a:cxn>
              <a:cxn ang="0">
                <a:pos x="228" y="1593"/>
              </a:cxn>
              <a:cxn ang="0">
                <a:pos x="305" y="1613"/>
              </a:cxn>
              <a:cxn ang="0">
                <a:pos x="351" y="1645"/>
              </a:cxn>
              <a:cxn ang="0">
                <a:pos x="364" y="1575"/>
              </a:cxn>
              <a:cxn ang="0">
                <a:pos x="327" y="1503"/>
              </a:cxn>
              <a:cxn ang="0">
                <a:pos x="361" y="1481"/>
              </a:cxn>
              <a:cxn ang="0">
                <a:pos x="397" y="1459"/>
              </a:cxn>
              <a:cxn ang="0">
                <a:pos x="316" y="1384"/>
              </a:cxn>
              <a:cxn ang="0">
                <a:pos x="260" y="1373"/>
              </a:cxn>
              <a:cxn ang="0">
                <a:pos x="266" y="1440"/>
              </a:cxn>
              <a:cxn ang="0">
                <a:pos x="236" y="1503"/>
              </a:cxn>
              <a:cxn ang="0">
                <a:pos x="166" y="1473"/>
              </a:cxn>
              <a:cxn ang="0">
                <a:pos x="142" y="1397"/>
              </a:cxn>
              <a:cxn ang="0">
                <a:pos x="115" y="1324"/>
              </a:cxn>
              <a:cxn ang="0">
                <a:pos x="150" y="1290"/>
              </a:cxn>
              <a:cxn ang="0">
                <a:pos x="101" y="1175"/>
              </a:cxn>
              <a:cxn ang="0">
                <a:pos x="77" y="1058"/>
              </a:cxn>
              <a:cxn ang="0">
                <a:pos x="42" y="887"/>
              </a:cxn>
              <a:cxn ang="0">
                <a:pos x="85" y="733"/>
              </a:cxn>
              <a:cxn ang="0">
                <a:pos x="28" y="606"/>
              </a:cxn>
              <a:cxn ang="0">
                <a:pos x="0" y="519"/>
              </a:cxn>
              <a:cxn ang="0">
                <a:pos x="45" y="340"/>
              </a:cxn>
              <a:cxn ang="0">
                <a:pos x="77" y="340"/>
              </a:cxn>
              <a:cxn ang="0">
                <a:pos x="112" y="378"/>
              </a:cxn>
              <a:cxn ang="0">
                <a:pos x="156" y="238"/>
              </a:cxn>
              <a:cxn ang="0">
                <a:pos x="220" y="0"/>
              </a:cxn>
            </a:cxnLst>
            <a:rect l="0" t="0" r="r" b="b"/>
            <a:pathLst>
              <a:path w="2277" h="3913">
                <a:moveTo>
                  <a:pt x="220" y="0"/>
                </a:moveTo>
                <a:lnTo>
                  <a:pt x="1269" y="272"/>
                </a:lnTo>
                <a:lnTo>
                  <a:pt x="1046" y="1328"/>
                </a:lnTo>
                <a:lnTo>
                  <a:pt x="2177" y="3112"/>
                </a:lnTo>
                <a:lnTo>
                  <a:pt x="2190" y="3135"/>
                </a:lnTo>
                <a:lnTo>
                  <a:pt x="2190" y="3207"/>
                </a:lnTo>
                <a:lnTo>
                  <a:pt x="2191" y="3231"/>
                </a:lnTo>
                <a:lnTo>
                  <a:pt x="2199" y="3260"/>
                </a:lnTo>
                <a:lnTo>
                  <a:pt x="2213" y="3286"/>
                </a:lnTo>
                <a:lnTo>
                  <a:pt x="2228" y="3306"/>
                </a:lnTo>
                <a:lnTo>
                  <a:pt x="2237" y="3327"/>
                </a:lnTo>
                <a:lnTo>
                  <a:pt x="2247" y="3344"/>
                </a:lnTo>
                <a:lnTo>
                  <a:pt x="2261" y="3359"/>
                </a:lnTo>
                <a:lnTo>
                  <a:pt x="2273" y="3378"/>
                </a:lnTo>
                <a:lnTo>
                  <a:pt x="2277" y="3391"/>
                </a:lnTo>
                <a:lnTo>
                  <a:pt x="2263" y="3400"/>
                </a:lnTo>
                <a:lnTo>
                  <a:pt x="2218" y="3425"/>
                </a:lnTo>
                <a:lnTo>
                  <a:pt x="2161" y="3438"/>
                </a:lnTo>
                <a:lnTo>
                  <a:pt x="2137" y="3479"/>
                </a:lnTo>
                <a:lnTo>
                  <a:pt x="2114" y="3524"/>
                </a:lnTo>
                <a:lnTo>
                  <a:pt x="2094" y="3599"/>
                </a:lnTo>
                <a:lnTo>
                  <a:pt x="2085" y="3698"/>
                </a:lnTo>
                <a:lnTo>
                  <a:pt x="2060" y="3753"/>
                </a:lnTo>
                <a:lnTo>
                  <a:pt x="2028" y="3772"/>
                </a:lnTo>
                <a:lnTo>
                  <a:pt x="2028" y="3781"/>
                </a:lnTo>
                <a:lnTo>
                  <a:pt x="2028" y="3800"/>
                </a:lnTo>
                <a:lnTo>
                  <a:pt x="2063" y="3812"/>
                </a:lnTo>
                <a:lnTo>
                  <a:pt x="2075" y="3835"/>
                </a:lnTo>
                <a:lnTo>
                  <a:pt x="2078" y="3858"/>
                </a:lnTo>
                <a:lnTo>
                  <a:pt x="2056" y="3869"/>
                </a:lnTo>
                <a:lnTo>
                  <a:pt x="2006" y="3910"/>
                </a:lnTo>
                <a:lnTo>
                  <a:pt x="1984" y="3913"/>
                </a:lnTo>
                <a:lnTo>
                  <a:pt x="1984" y="3879"/>
                </a:lnTo>
                <a:lnTo>
                  <a:pt x="1984" y="3872"/>
                </a:lnTo>
                <a:lnTo>
                  <a:pt x="1228" y="3783"/>
                </a:lnTo>
                <a:lnTo>
                  <a:pt x="1226" y="3740"/>
                </a:lnTo>
                <a:lnTo>
                  <a:pt x="1239" y="3708"/>
                </a:lnTo>
                <a:lnTo>
                  <a:pt x="1221" y="3555"/>
                </a:lnTo>
                <a:lnTo>
                  <a:pt x="1186" y="3474"/>
                </a:lnTo>
                <a:lnTo>
                  <a:pt x="1141" y="3433"/>
                </a:lnTo>
                <a:lnTo>
                  <a:pt x="1141" y="3410"/>
                </a:lnTo>
                <a:lnTo>
                  <a:pt x="1131" y="3344"/>
                </a:lnTo>
                <a:lnTo>
                  <a:pt x="1093" y="3318"/>
                </a:lnTo>
                <a:lnTo>
                  <a:pt x="1037" y="3263"/>
                </a:lnTo>
                <a:lnTo>
                  <a:pt x="1013" y="3252"/>
                </a:lnTo>
                <a:lnTo>
                  <a:pt x="1013" y="3239"/>
                </a:lnTo>
                <a:lnTo>
                  <a:pt x="1011" y="3220"/>
                </a:lnTo>
                <a:lnTo>
                  <a:pt x="954" y="3178"/>
                </a:lnTo>
                <a:lnTo>
                  <a:pt x="849" y="3087"/>
                </a:lnTo>
                <a:lnTo>
                  <a:pt x="825" y="3064"/>
                </a:lnTo>
                <a:lnTo>
                  <a:pt x="777" y="3045"/>
                </a:lnTo>
                <a:lnTo>
                  <a:pt x="630" y="2908"/>
                </a:lnTo>
                <a:lnTo>
                  <a:pt x="607" y="2887"/>
                </a:lnTo>
                <a:lnTo>
                  <a:pt x="556" y="2862"/>
                </a:lnTo>
                <a:lnTo>
                  <a:pt x="511" y="2856"/>
                </a:lnTo>
                <a:lnTo>
                  <a:pt x="486" y="2840"/>
                </a:lnTo>
                <a:lnTo>
                  <a:pt x="466" y="2812"/>
                </a:lnTo>
                <a:lnTo>
                  <a:pt x="451" y="2769"/>
                </a:lnTo>
                <a:lnTo>
                  <a:pt x="464" y="2738"/>
                </a:lnTo>
                <a:lnTo>
                  <a:pt x="510" y="2672"/>
                </a:lnTo>
                <a:lnTo>
                  <a:pt x="497" y="2618"/>
                </a:lnTo>
                <a:lnTo>
                  <a:pt x="483" y="2566"/>
                </a:lnTo>
                <a:lnTo>
                  <a:pt x="462" y="2511"/>
                </a:lnTo>
                <a:lnTo>
                  <a:pt x="365" y="2387"/>
                </a:lnTo>
                <a:lnTo>
                  <a:pt x="343" y="2355"/>
                </a:lnTo>
                <a:lnTo>
                  <a:pt x="342" y="2284"/>
                </a:lnTo>
                <a:lnTo>
                  <a:pt x="317" y="2252"/>
                </a:lnTo>
                <a:lnTo>
                  <a:pt x="295" y="2234"/>
                </a:lnTo>
                <a:lnTo>
                  <a:pt x="271" y="2211"/>
                </a:lnTo>
                <a:lnTo>
                  <a:pt x="271" y="2190"/>
                </a:lnTo>
                <a:lnTo>
                  <a:pt x="270" y="2146"/>
                </a:lnTo>
                <a:lnTo>
                  <a:pt x="260" y="2115"/>
                </a:lnTo>
                <a:lnTo>
                  <a:pt x="244" y="2072"/>
                </a:lnTo>
                <a:lnTo>
                  <a:pt x="232" y="2050"/>
                </a:lnTo>
                <a:lnTo>
                  <a:pt x="232" y="2029"/>
                </a:lnTo>
                <a:lnTo>
                  <a:pt x="244" y="1999"/>
                </a:lnTo>
                <a:lnTo>
                  <a:pt x="255" y="1987"/>
                </a:lnTo>
                <a:lnTo>
                  <a:pt x="324" y="1974"/>
                </a:lnTo>
                <a:lnTo>
                  <a:pt x="355" y="1949"/>
                </a:lnTo>
                <a:lnTo>
                  <a:pt x="355" y="1942"/>
                </a:lnTo>
                <a:lnTo>
                  <a:pt x="311" y="1904"/>
                </a:lnTo>
                <a:lnTo>
                  <a:pt x="274" y="1845"/>
                </a:lnTo>
                <a:lnTo>
                  <a:pt x="251" y="1791"/>
                </a:lnTo>
                <a:lnTo>
                  <a:pt x="241" y="1739"/>
                </a:lnTo>
                <a:lnTo>
                  <a:pt x="239" y="1664"/>
                </a:lnTo>
                <a:lnTo>
                  <a:pt x="228" y="1615"/>
                </a:lnTo>
                <a:lnTo>
                  <a:pt x="228" y="1593"/>
                </a:lnTo>
                <a:lnTo>
                  <a:pt x="239" y="1571"/>
                </a:lnTo>
                <a:lnTo>
                  <a:pt x="270" y="1591"/>
                </a:lnTo>
                <a:lnTo>
                  <a:pt x="305" y="1613"/>
                </a:lnTo>
                <a:lnTo>
                  <a:pt x="319" y="1635"/>
                </a:lnTo>
                <a:lnTo>
                  <a:pt x="332" y="1645"/>
                </a:lnTo>
                <a:lnTo>
                  <a:pt x="351" y="1645"/>
                </a:lnTo>
                <a:lnTo>
                  <a:pt x="365" y="1645"/>
                </a:lnTo>
                <a:lnTo>
                  <a:pt x="364" y="1597"/>
                </a:lnTo>
                <a:lnTo>
                  <a:pt x="364" y="1575"/>
                </a:lnTo>
                <a:lnTo>
                  <a:pt x="364" y="1559"/>
                </a:lnTo>
                <a:lnTo>
                  <a:pt x="342" y="1536"/>
                </a:lnTo>
                <a:lnTo>
                  <a:pt x="327" y="1503"/>
                </a:lnTo>
                <a:lnTo>
                  <a:pt x="327" y="1481"/>
                </a:lnTo>
                <a:lnTo>
                  <a:pt x="327" y="1471"/>
                </a:lnTo>
                <a:lnTo>
                  <a:pt x="361" y="1481"/>
                </a:lnTo>
                <a:lnTo>
                  <a:pt x="397" y="1500"/>
                </a:lnTo>
                <a:lnTo>
                  <a:pt x="397" y="1471"/>
                </a:lnTo>
                <a:lnTo>
                  <a:pt x="397" y="1459"/>
                </a:lnTo>
                <a:lnTo>
                  <a:pt x="384" y="1427"/>
                </a:lnTo>
                <a:lnTo>
                  <a:pt x="346" y="1405"/>
                </a:lnTo>
                <a:lnTo>
                  <a:pt x="316" y="1384"/>
                </a:lnTo>
                <a:lnTo>
                  <a:pt x="279" y="1373"/>
                </a:lnTo>
                <a:lnTo>
                  <a:pt x="266" y="1373"/>
                </a:lnTo>
                <a:lnTo>
                  <a:pt x="260" y="1373"/>
                </a:lnTo>
                <a:lnTo>
                  <a:pt x="260" y="1394"/>
                </a:lnTo>
                <a:lnTo>
                  <a:pt x="266" y="1416"/>
                </a:lnTo>
                <a:lnTo>
                  <a:pt x="266" y="1440"/>
                </a:lnTo>
                <a:lnTo>
                  <a:pt x="267" y="1471"/>
                </a:lnTo>
                <a:lnTo>
                  <a:pt x="261" y="1481"/>
                </a:lnTo>
                <a:lnTo>
                  <a:pt x="236" y="1503"/>
                </a:lnTo>
                <a:lnTo>
                  <a:pt x="212" y="1503"/>
                </a:lnTo>
                <a:lnTo>
                  <a:pt x="190" y="1483"/>
                </a:lnTo>
                <a:lnTo>
                  <a:pt x="166" y="1473"/>
                </a:lnTo>
                <a:lnTo>
                  <a:pt x="165" y="1440"/>
                </a:lnTo>
                <a:lnTo>
                  <a:pt x="165" y="1430"/>
                </a:lnTo>
                <a:lnTo>
                  <a:pt x="142" y="1397"/>
                </a:lnTo>
                <a:lnTo>
                  <a:pt x="130" y="1391"/>
                </a:lnTo>
                <a:lnTo>
                  <a:pt x="117" y="1366"/>
                </a:lnTo>
                <a:lnTo>
                  <a:pt x="115" y="1324"/>
                </a:lnTo>
                <a:lnTo>
                  <a:pt x="115" y="1303"/>
                </a:lnTo>
                <a:lnTo>
                  <a:pt x="128" y="1303"/>
                </a:lnTo>
                <a:lnTo>
                  <a:pt x="150" y="1290"/>
                </a:lnTo>
                <a:lnTo>
                  <a:pt x="159" y="1258"/>
                </a:lnTo>
                <a:lnTo>
                  <a:pt x="128" y="1206"/>
                </a:lnTo>
                <a:lnTo>
                  <a:pt x="101" y="1175"/>
                </a:lnTo>
                <a:lnTo>
                  <a:pt x="93" y="1151"/>
                </a:lnTo>
                <a:lnTo>
                  <a:pt x="93" y="1118"/>
                </a:lnTo>
                <a:lnTo>
                  <a:pt x="77" y="1058"/>
                </a:lnTo>
                <a:lnTo>
                  <a:pt x="58" y="1010"/>
                </a:lnTo>
                <a:lnTo>
                  <a:pt x="44" y="973"/>
                </a:lnTo>
                <a:lnTo>
                  <a:pt x="42" y="887"/>
                </a:lnTo>
                <a:lnTo>
                  <a:pt x="64" y="819"/>
                </a:lnTo>
                <a:lnTo>
                  <a:pt x="72" y="755"/>
                </a:lnTo>
                <a:lnTo>
                  <a:pt x="85" y="733"/>
                </a:lnTo>
                <a:lnTo>
                  <a:pt x="69" y="684"/>
                </a:lnTo>
                <a:lnTo>
                  <a:pt x="39" y="628"/>
                </a:lnTo>
                <a:lnTo>
                  <a:pt x="28" y="606"/>
                </a:lnTo>
                <a:lnTo>
                  <a:pt x="28" y="574"/>
                </a:lnTo>
                <a:lnTo>
                  <a:pt x="0" y="541"/>
                </a:lnTo>
                <a:lnTo>
                  <a:pt x="0" y="519"/>
                </a:lnTo>
                <a:lnTo>
                  <a:pt x="0" y="476"/>
                </a:lnTo>
                <a:lnTo>
                  <a:pt x="25" y="380"/>
                </a:lnTo>
                <a:lnTo>
                  <a:pt x="45" y="340"/>
                </a:lnTo>
                <a:lnTo>
                  <a:pt x="57" y="314"/>
                </a:lnTo>
                <a:lnTo>
                  <a:pt x="64" y="314"/>
                </a:lnTo>
                <a:lnTo>
                  <a:pt x="77" y="340"/>
                </a:lnTo>
                <a:lnTo>
                  <a:pt x="86" y="371"/>
                </a:lnTo>
                <a:lnTo>
                  <a:pt x="89" y="378"/>
                </a:lnTo>
                <a:lnTo>
                  <a:pt x="112" y="378"/>
                </a:lnTo>
                <a:lnTo>
                  <a:pt x="127" y="378"/>
                </a:lnTo>
                <a:lnTo>
                  <a:pt x="133" y="348"/>
                </a:lnTo>
                <a:lnTo>
                  <a:pt x="156" y="238"/>
                </a:lnTo>
                <a:lnTo>
                  <a:pt x="187" y="140"/>
                </a:lnTo>
                <a:lnTo>
                  <a:pt x="210" y="36"/>
                </a:lnTo>
                <a:lnTo>
                  <a:pt x="220"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4" name="Freeform 10"/>
          <p:cNvSpPr>
            <a:spLocks/>
          </p:cNvSpPr>
          <p:nvPr/>
        </p:nvSpPr>
        <p:spPr bwMode="auto">
          <a:xfrm>
            <a:off x="1047751" y="1944688"/>
            <a:ext cx="723900" cy="1241425"/>
          </a:xfrm>
          <a:custGeom>
            <a:avLst/>
            <a:gdLst/>
            <a:ahLst/>
            <a:cxnLst>
              <a:cxn ang="0">
                <a:pos x="1046" y="1328"/>
              </a:cxn>
              <a:cxn ang="0">
                <a:pos x="2190" y="3207"/>
              </a:cxn>
              <a:cxn ang="0">
                <a:pos x="2213" y="3286"/>
              </a:cxn>
              <a:cxn ang="0">
                <a:pos x="2247" y="3344"/>
              </a:cxn>
              <a:cxn ang="0">
                <a:pos x="2277" y="3391"/>
              </a:cxn>
              <a:cxn ang="0">
                <a:pos x="2161" y="3438"/>
              </a:cxn>
              <a:cxn ang="0">
                <a:pos x="2094" y="3599"/>
              </a:cxn>
              <a:cxn ang="0">
                <a:pos x="2028" y="3772"/>
              </a:cxn>
              <a:cxn ang="0">
                <a:pos x="2063" y="3812"/>
              </a:cxn>
              <a:cxn ang="0">
                <a:pos x="2056" y="3869"/>
              </a:cxn>
              <a:cxn ang="0">
                <a:pos x="1984" y="3879"/>
              </a:cxn>
              <a:cxn ang="0">
                <a:pos x="1226" y="3740"/>
              </a:cxn>
              <a:cxn ang="0">
                <a:pos x="1186" y="3474"/>
              </a:cxn>
              <a:cxn ang="0">
                <a:pos x="1131" y="3344"/>
              </a:cxn>
              <a:cxn ang="0">
                <a:pos x="1013" y="3252"/>
              </a:cxn>
              <a:cxn ang="0">
                <a:pos x="954" y="3178"/>
              </a:cxn>
              <a:cxn ang="0">
                <a:pos x="777" y="3045"/>
              </a:cxn>
              <a:cxn ang="0">
                <a:pos x="556" y="2862"/>
              </a:cxn>
              <a:cxn ang="0">
                <a:pos x="466" y="2812"/>
              </a:cxn>
              <a:cxn ang="0">
                <a:pos x="510" y="2672"/>
              </a:cxn>
              <a:cxn ang="0">
                <a:pos x="462" y="2511"/>
              </a:cxn>
              <a:cxn ang="0">
                <a:pos x="342" y="2284"/>
              </a:cxn>
              <a:cxn ang="0">
                <a:pos x="271" y="2211"/>
              </a:cxn>
              <a:cxn ang="0">
                <a:pos x="260" y="2115"/>
              </a:cxn>
              <a:cxn ang="0">
                <a:pos x="232" y="2029"/>
              </a:cxn>
              <a:cxn ang="0">
                <a:pos x="324" y="1974"/>
              </a:cxn>
              <a:cxn ang="0">
                <a:pos x="311" y="1904"/>
              </a:cxn>
              <a:cxn ang="0">
                <a:pos x="241" y="1739"/>
              </a:cxn>
              <a:cxn ang="0">
                <a:pos x="228" y="1593"/>
              </a:cxn>
              <a:cxn ang="0">
                <a:pos x="305" y="1613"/>
              </a:cxn>
              <a:cxn ang="0">
                <a:pos x="351" y="1645"/>
              </a:cxn>
              <a:cxn ang="0">
                <a:pos x="364" y="1575"/>
              </a:cxn>
              <a:cxn ang="0">
                <a:pos x="327" y="1503"/>
              </a:cxn>
              <a:cxn ang="0">
                <a:pos x="361" y="1481"/>
              </a:cxn>
              <a:cxn ang="0">
                <a:pos x="397" y="1459"/>
              </a:cxn>
              <a:cxn ang="0">
                <a:pos x="316" y="1384"/>
              </a:cxn>
              <a:cxn ang="0">
                <a:pos x="260" y="1373"/>
              </a:cxn>
              <a:cxn ang="0">
                <a:pos x="266" y="1440"/>
              </a:cxn>
              <a:cxn ang="0">
                <a:pos x="236" y="1503"/>
              </a:cxn>
              <a:cxn ang="0">
                <a:pos x="166" y="1473"/>
              </a:cxn>
              <a:cxn ang="0">
                <a:pos x="142" y="1397"/>
              </a:cxn>
              <a:cxn ang="0">
                <a:pos x="115" y="1324"/>
              </a:cxn>
              <a:cxn ang="0">
                <a:pos x="150" y="1290"/>
              </a:cxn>
              <a:cxn ang="0">
                <a:pos x="101" y="1175"/>
              </a:cxn>
              <a:cxn ang="0">
                <a:pos x="77" y="1058"/>
              </a:cxn>
              <a:cxn ang="0">
                <a:pos x="42" y="887"/>
              </a:cxn>
              <a:cxn ang="0">
                <a:pos x="85" y="733"/>
              </a:cxn>
              <a:cxn ang="0">
                <a:pos x="28" y="606"/>
              </a:cxn>
              <a:cxn ang="0">
                <a:pos x="0" y="519"/>
              </a:cxn>
              <a:cxn ang="0">
                <a:pos x="45" y="340"/>
              </a:cxn>
              <a:cxn ang="0">
                <a:pos x="77" y="340"/>
              </a:cxn>
              <a:cxn ang="0">
                <a:pos x="112" y="378"/>
              </a:cxn>
              <a:cxn ang="0">
                <a:pos x="156" y="238"/>
              </a:cxn>
              <a:cxn ang="0">
                <a:pos x="220" y="0"/>
              </a:cxn>
            </a:cxnLst>
            <a:rect l="0" t="0" r="r" b="b"/>
            <a:pathLst>
              <a:path w="2277" h="3913">
                <a:moveTo>
                  <a:pt x="220" y="0"/>
                </a:moveTo>
                <a:lnTo>
                  <a:pt x="1269" y="272"/>
                </a:lnTo>
                <a:lnTo>
                  <a:pt x="1046" y="1328"/>
                </a:lnTo>
                <a:lnTo>
                  <a:pt x="2177" y="3112"/>
                </a:lnTo>
                <a:lnTo>
                  <a:pt x="2190" y="3135"/>
                </a:lnTo>
                <a:lnTo>
                  <a:pt x="2190" y="3207"/>
                </a:lnTo>
                <a:lnTo>
                  <a:pt x="2191" y="3231"/>
                </a:lnTo>
                <a:lnTo>
                  <a:pt x="2199" y="3260"/>
                </a:lnTo>
                <a:lnTo>
                  <a:pt x="2213" y="3286"/>
                </a:lnTo>
                <a:lnTo>
                  <a:pt x="2228" y="3306"/>
                </a:lnTo>
                <a:lnTo>
                  <a:pt x="2237" y="3327"/>
                </a:lnTo>
                <a:lnTo>
                  <a:pt x="2247" y="3344"/>
                </a:lnTo>
                <a:lnTo>
                  <a:pt x="2261" y="3359"/>
                </a:lnTo>
                <a:lnTo>
                  <a:pt x="2273" y="3378"/>
                </a:lnTo>
                <a:lnTo>
                  <a:pt x="2277" y="3391"/>
                </a:lnTo>
                <a:lnTo>
                  <a:pt x="2263" y="3400"/>
                </a:lnTo>
                <a:lnTo>
                  <a:pt x="2218" y="3425"/>
                </a:lnTo>
                <a:lnTo>
                  <a:pt x="2161" y="3438"/>
                </a:lnTo>
                <a:lnTo>
                  <a:pt x="2137" y="3479"/>
                </a:lnTo>
                <a:lnTo>
                  <a:pt x="2114" y="3524"/>
                </a:lnTo>
                <a:lnTo>
                  <a:pt x="2094" y="3599"/>
                </a:lnTo>
                <a:lnTo>
                  <a:pt x="2085" y="3698"/>
                </a:lnTo>
                <a:lnTo>
                  <a:pt x="2060" y="3753"/>
                </a:lnTo>
                <a:lnTo>
                  <a:pt x="2028" y="3772"/>
                </a:lnTo>
                <a:lnTo>
                  <a:pt x="2028" y="3781"/>
                </a:lnTo>
                <a:lnTo>
                  <a:pt x="2028" y="3800"/>
                </a:lnTo>
                <a:lnTo>
                  <a:pt x="2063" y="3812"/>
                </a:lnTo>
                <a:lnTo>
                  <a:pt x="2075" y="3835"/>
                </a:lnTo>
                <a:lnTo>
                  <a:pt x="2078" y="3858"/>
                </a:lnTo>
                <a:lnTo>
                  <a:pt x="2056" y="3869"/>
                </a:lnTo>
                <a:lnTo>
                  <a:pt x="2006" y="3910"/>
                </a:lnTo>
                <a:lnTo>
                  <a:pt x="1984" y="3913"/>
                </a:lnTo>
                <a:lnTo>
                  <a:pt x="1984" y="3879"/>
                </a:lnTo>
                <a:lnTo>
                  <a:pt x="1984" y="3872"/>
                </a:lnTo>
                <a:lnTo>
                  <a:pt x="1228" y="3783"/>
                </a:lnTo>
                <a:lnTo>
                  <a:pt x="1226" y="3740"/>
                </a:lnTo>
                <a:lnTo>
                  <a:pt x="1239" y="3708"/>
                </a:lnTo>
                <a:lnTo>
                  <a:pt x="1221" y="3555"/>
                </a:lnTo>
                <a:lnTo>
                  <a:pt x="1186" y="3474"/>
                </a:lnTo>
                <a:lnTo>
                  <a:pt x="1141" y="3433"/>
                </a:lnTo>
                <a:lnTo>
                  <a:pt x="1141" y="3410"/>
                </a:lnTo>
                <a:lnTo>
                  <a:pt x="1131" y="3344"/>
                </a:lnTo>
                <a:lnTo>
                  <a:pt x="1093" y="3318"/>
                </a:lnTo>
                <a:lnTo>
                  <a:pt x="1037" y="3263"/>
                </a:lnTo>
                <a:lnTo>
                  <a:pt x="1013" y="3252"/>
                </a:lnTo>
                <a:lnTo>
                  <a:pt x="1013" y="3239"/>
                </a:lnTo>
                <a:lnTo>
                  <a:pt x="1011" y="3220"/>
                </a:lnTo>
                <a:lnTo>
                  <a:pt x="954" y="3178"/>
                </a:lnTo>
                <a:lnTo>
                  <a:pt x="849" y="3087"/>
                </a:lnTo>
                <a:lnTo>
                  <a:pt x="825" y="3064"/>
                </a:lnTo>
                <a:lnTo>
                  <a:pt x="777" y="3045"/>
                </a:lnTo>
                <a:lnTo>
                  <a:pt x="630" y="2908"/>
                </a:lnTo>
                <a:lnTo>
                  <a:pt x="607" y="2887"/>
                </a:lnTo>
                <a:lnTo>
                  <a:pt x="556" y="2862"/>
                </a:lnTo>
                <a:lnTo>
                  <a:pt x="511" y="2856"/>
                </a:lnTo>
                <a:lnTo>
                  <a:pt x="486" y="2840"/>
                </a:lnTo>
                <a:lnTo>
                  <a:pt x="466" y="2812"/>
                </a:lnTo>
                <a:lnTo>
                  <a:pt x="451" y="2769"/>
                </a:lnTo>
                <a:lnTo>
                  <a:pt x="464" y="2738"/>
                </a:lnTo>
                <a:lnTo>
                  <a:pt x="510" y="2672"/>
                </a:lnTo>
                <a:lnTo>
                  <a:pt x="497" y="2618"/>
                </a:lnTo>
                <a:lnTo>
                  <a:pt x="483" y="2566"/>
                </a:lnTo>
                <a:lnTo>
                  <a:pt x="462" y="2511"/>
                </a:lnTo>
                <a:lnTo>
                  <a:pt x="365" y="2387"/>
                </a:lnTo>
                <a:lnTo>
                  <a:pt x="343" y="2355"/>
                </a:lnTo>
                <a:lnTo>
                  <a:pt x="342" y="2284"/>
                </a:lnTo>
                <a:lnTo>
                  <a:pt x="317" y="2252"/>
                </a:lnTo>
                <a:lnTo>
                  <a:pt x="295" y="2234"/>
                </a:lnTo>
                <a:lnTo>
                  <a:pt x="271" y="2211"/>
                </a:lnTo>
                <a:lnTo>
                  <a:pt x="271" y="2190"/>
                </a:lnTo>
                <a:lnTo>
                  <a:pt x="270" y="2146"/>
                </a:lnTo>
                <a:lnTo>
                  <a:pt x="260" y="2115"/>
                </a:lnTo>
                <a:lnTo>
                  <a:pt x="244" y="2072"/>
                </a:lnTo>
                <a:lnTo>
                  <a:pt x="232" y="2050"/>
                </a:lnTo>
                <a:lnTo>
                  <a:pt x="232" y="2029"/>
                </a:lnTo>
                <a:lnTo>
                  <a:pt x="244" y="1999"/>
                </a:lnTo>
                <a:lnTo>
                  <a:pt x="255" y="1987"/>
                </a:lnTo>
                <a:lnTo>
                  <a:pt x="324" y="1974"/>
                </a:lnTo>
                <a:lnTo>
                  <a:pt x="355" y="1949"/>
                </a:lnTo>
                <a:lnTo>
                  <a:pt x="355" y="1942"/>
                </a:lnTo>
                <a:lnTo>
                  <a:pt x="311" y="1904"/>
                </a:lnTo>
                <a:lnTo>
                  <a:pt x="274" y="1845"/>
                </a:lnTo>
                <a:lnTo>
                  <a:pt x="251" y="1791"/>
                </a:lnTo>
                <a:lnTo>
                  <a:pt x="241" y="1739"/>
                </a:lnTo>
                <a:lnTo>
                  <a:pt x="239" y="1664"/>
                </a:lnTo>
                <a:lnTo>
                  <a:pt x="228" y="1615"/>
                </a:lnTo>
                <a:lnTo>
                  <a:pt x="228" y="1593"/>
                </a:lnTo>
                <a:lnTo>
                  <a:pt x="239" y="1571"/>
                </a:lnTo>
                <a:lnTo>
                  <a:pt x="270" y="1591"/>
                </a:lnTo>
                <a:lnTo>
                  <a:pt x="305" y="1613"/>
                </a:lnTo>
                <a:lnTo>
                  <a:pt x="319" y="1635"/>
                </a:lnTo>
                <a:lnTo>
                  <a:pt x="332" y="1645"/>
                </a:lnTo>
                <a:lnTo>
                  <a:pt x="351" y="1645"/>
                </a:lnTo>
                <a:lnTo>
                  <a:pt x="365" y="1645"/>
                </a:lnTo>
                <a:lnTo>
                  <a:pt x="364" y="1597"/>
                </a:lnTo>
                <a:lnTo>
                  <a:pt x="364" y="1575"/>
                </a:lnTo>
                <a:lnTo>
                  <a:pt x="364" y="1559"/>
                </a:lnTo>
                <a:lnTo>
                  <a:pt x="342" y="1536"/>
                </a:lnTo>
                <a:lnTo>
                  <a:pt x="327" y="1503"/>
                </a:lnTo>
                <a:lnTo>
                  <a:pt x="327" y="1481"/>
                </a:lnTo>
                <a:lnTo>
                  <a:pt x="327" y="1471"/>
                </a:lnTo>
                <a:lnTo>
                  <a:pt x="361" y="1481"/>
                </a:lnTo>
                <a:lnTo>
                  <a:pt x="397" y="1500"/>
                </a:lnTo>
                <a:lnTo>
                  <a:pt x="397" y="1471"/>
                </a:lnTo>
                <a:lnTo>
                  <a:pt x="397" y="1459"/>
                </a:lnTo>
                <a:lnTo>
                  <a:pt x="384" y="1427"/>
                </a:lnTo>
                <a:lnTo>
                  <a:pt x="346" y="1405"/>
                </a:lnTo>
                <a:lnTo>
                  <a:pt x="316" y="1384"/>
                </a:lnTo>
                <a:lnTo>
                  <a:pt x="279" y="1373"/>
                </a:lnTo>
                <a:lnTo>
                  <a:pt x="266" y="1373"/>
                </a:lnTo>
                <a:lnTo>
                  <a:pt x="260" y="1373"/>
                </a:lnTo>
                <a:lnTo>
                  <a:pt x="260" y="1394"/>
                </a:lnTo>
                <a:lnTo>
                  <a:pt x="266" y="1416"/>
                </a:lnTo>
                <a:lnTo>
                  <a:pt x="266" y="1440"/>
                </a:lnTo>
                <a:lnTo>
                  <a:pt x="267" y="1471"/>
                </a:lnTo>
                <a:lnTo>
                  <a:pt x="261" y="1481"/>
                </a:lnTo>
                <a:lnTo>
                  <a:pt x="236" y="1503"/>
                </a:lnTo>
                <a:lnTo>
                  <a:pt x="212" y="1503"/>
                </a:lnTo>
                <a:lnTo>
                  <a:pt x="190" y="1483"/>
                </a:lnTo>
                <a:lnTo>
                  <a:pt x="166" y="1473"/>
                </a:lnTo>
                <a:lnTo>
                  <a:pt x="165" y="1440"/>
                </a:lnTo>
                <a:lnTo>
                  <a:pt x="165" y="1430"/>
                </a:lnTo>
                <a:lnTo>
                  <a:pt x="142" y="1397"/>
                </a:lnTo>
                <a:lnTo>
                  <a:pt x="130" y="1391"/>
                </a:lnTo>
                <a:lnTo>
                  <a:pt x="117" y="1366"/>
                </a:lnTo>
                <a:lnTo>
                  <a:pt x="115" y="1324"/>
                </a:lnTo>
                <a:lnTo>
                  <a:pt x="115" y="1303"/>
                </a:lnTo>
                <a:lnTo>
                  <a:pt x="128" y="1303"/>
                </a:lnTo>
                <a:lnTo>
                  <a:pt x="150" y="1290"/>
                </a:lnTo>
                <a:lnTo>
                  <a:pt x="159" y="1258"/>
                </a:lnTo>
                <a:lnTo>
                  <a:pt x="128" y="1206"/>
                </a:lnTo>
                <a:lnTo>
                  <a:pt x="101" y="1175"/>
                </a:lnTo>
                <a:lnTo>
                  <a:pt x="93" y="1151"/>
                </a:lnTo>
                <a:lnTo>
                  <a:pt x="93" y="1118"/>
                </a:lnTo>
                <a:lnTo>
                  <a:pt x="77" y="1058"/>
                </a:lnTo>
                <a:lnTo>
                  <a:pt x="58" y="1010"/>
                </a:lnTo>
                <a:lnTo>
                  <a:pt x="44" y="973"/>
                </a:lnTo>
                <a:lnTo>
                  <a:pt x="42" y="887"/>
                </a:lnTo>
                <a:lnTo>
                  <a:pt x="64" y="819"/>
                </a:lnTo>
                <a:lnTo>
                  <a:pt x="72" y="755"/>
                </a:lnTo>
                <a:lnTo>
                  <a:pt x="85" y="733"/>
                </a:lnTo>
                <a:lnTo>
                  <a:pt x="69" y="684"/>
                </a:lnTo>
                <a:lnTo>
                  <a:pt x="39" y="628"/>
                </a:lnTo>
                <a:lnTo>
                  <a:pt x="28" y="606"/>
                </a:lnTo>
                <a:lnTo>
                  <a:pt x="28" y="574"/>
                </a:lnTo>
                <a:lnTo>
                  <a:pt x="0" y="541"/>
                </a:lnTo>
                <a:lnTo>
                  <a:pt x="0" y="519"/>
                </a:lnTo>
                <a:lnTo>
                  <a:pt x="0" y="476"/>
                </a:lnTo>
                <a:lnTo>
                  <a:pt x="25" y="380"/>
                </a:lnTo>
                <a:lnTo>
                  <a:pt x="45" y="340"/>
                </a:lnTo>
                <a:lnTo>
                  <a:pt x="57" y="314"/>
                </a:lnTo>
                <a:lnTo>
                  <a:pt x="64" y="314"/>
                </a:lnTo>
                <a:lnTo>
                  <a:pt x="77" y="340"/>
                </a:lnTo>
                <a:lnTo>
                  <a:pt x="86" y="371"/>
                </a:lnTo>
                <a:lnTo>
                  <a:pt x="89" y="378"/>
                </a:lnTo>
                <a:lnTo>
                  <a:pt x="112" y="378"/>
                </a:lnTo>
                <a:lnTo>
                  <a:pt x="127" y="378"/>
                </a:lnTo>
                <a:lnTo>
                  <a:pt x="133" y="348"/>
                </a:lnTo>
                <a:lnTo>
                  <a:pt x="156" y="238"/>
                </a:lnTo>
                <a:lnTo>
                  <a:pt x="187" y="140"/>
                </a:lnTo>
                <a:lnTo>
                  <a:pt x="210" y="36"/>
                </a:lnTo>
                <a:lnTo>
                  <a:pt x="220" y="0"/>
                </a:lnTo>
                <a:lnTo>
                  <a:pt x="22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5" name="Freeform 11"/>
          <p:cNvSpPr>
            <a:spLocks/>
          </p:cNvSpPr>
          <p:nvPr/>
        </p:nvSpPr>
        <p:spPr bwMode="auto">
          <a:xfrm>
            <a:off x="1114426" y="1482726"/>
            <a:ext cx="696913" cy="604838"/>
          </a:xfrm>
          <a:custGeom>
            <a:avLst/>
            <a:gdLst/>
            <a:ahLst/>
            <a:cxnLst>
              <a:cxn ang="0">
                <a:pos x="12" y="1379"/>
              </a:cxn>
              <a:cxn ang="0">
                <a:pos x="0" y="1311"/>
              </a:cxn>
              <a:cxn ang="0">
                <a:pos x="2" y="1243"/>
              </a:cxn>
              <a:cxn ang="0">
                <a:pos x="0" y="1065"/>
              </a:cxn>
              <a:cxn ang="0">
                <a:pos x="5" y="1046"/>
              </a:cxn>
              <a:cxn ang="0">
                <a:pos x="77" y="1004"/>
              </a:cxn>
              <a:cxn ang="0">
                <a:pos x="120" y="969"/>
              </a:cxn>
              <a:cxn ang="0">
                <a:pos x="167" y="913"/>
              </a:cxn>
              <a:cxn ang="0">
                <a:pos x="225" y="786"/>
              </a:cxn>
              <a:cxn ang="0">
                <a:pos x="234" y="730"/>
              </a:cxn>
              <a:cxn ang="0">
                <a:pos x="240" y="669"/>
              </a:cxn>
              <a:cxn ang="0">
                <a:pos x="278" y="625"/>
              </a:cxn>
              <a:cxn ang="0">
                <a:pos x="332" y="488"/>
              </a:cxn>
              <a:cxn ang="0">
                <a:pos x="390" y="394"/>
              </a:cxn>
              <a:cxn ang="0">
                <a:pos x="427" y="356"/>
              </a:cxn>
              <a:cxn ang="0">
                <a:pos x="461" y="336"/>
              </a:cxn>
              <a:cxn ang="0">
                <a:pos x="490" y="313"/>
              </a:cxn>
              <a:cxn ang="0">
                <a:pos x="475" y="275"/>
              </a:cxn>
              <a:cxn ang="0">
                <a:pos x="458" y="229"/>
              </a:cxn>
              <a:cxn ang="0">
                <a:pos x="464" y="188"/>
              </a:cxn>
              <a:cxn ang="0">
                <a:pos x="518" y="66"/>
              </a:cxn>
              <a:cxn ang="0">
                <a:pos x="563" y="3"/>
              </a:cxn>
              <a:cxn ang="0">
                <a:pos x="615" y="47"/>
              </a:cxn>
              <a:cxn ang="0">
                <a:pos x="656" y="76"/>
              </a:cxn>
              <a:cxn ang="0">
                <a:pos x="712" y="133"/>
              </a:cxn>
              <a:cxn ang="0">
                <a:pos x="716" y="225"/>
              </a:cxn>
              <a:cxn ang="0">
                <a:pos x="747" y="324"/>
              </a:cxn>
              <a:cxn ang="0">
                <a:pos x="820" y="364"/>
              </a:cxn>
              <a:cxn ang="0">
                <a:pos x="925" y="361"/>
              </a:cxn>
              <a:cxn ang="0">
                <a:pos x="995" y="339"/>
              </a:cxn>
              <a:cxn ang="0">
                <a:pos x="1021" y="349"/>
              </a:cxn>
              <a:cxn ang="0">
                <a:pos x="1121" y="368"/>
              </a:cxn>
              <a:cxn ang="0">
                <a:pos x="1152" y="378"/>
              </a:cxn>
              <a:cxn ang="0">
                <a:pos x="1232" y="434"/>
              </a:cxn>
              <a:cxn ang="0">
                <a:pos x="1306" y="464"/>
              </a:cxn>
              <a:cxn ang="0">
                <a:pos x="1417" y="463"/>
              </a:cxn>
              <a:cxn ang="0">
                <a:pos x="1489" y="480"/>
              </a:cxn>
              <a:cxn ang="0">
                <a:pos x="1553" y="470"/>
              </a:cxn>
              <a:cxn ang="0">
                <a:pos x="1600" y="444"/>
              </a:cxn>
              <a:cxn ang="0">
                <a:pos x="1613" y="435"/>
              </a:cxn>
              <a:cxn ang="0">
                <a:pos x="1733" y="480"/>
              </a:cxn>
              <a:cxn ang="0">
                <a:pos x="1799" y="483"/>
              </a:cxn>
              <a:cxn ang="0">
                <a:pos x="1879" y="483"/>
              </a:cxn>
              <a:cxn ang="0">
                <a:pos x="1926" y="499"/>
              </a:cxn>
              <a:cxn ang="0">
                <a:pos x="2053" y="531"/>
              </a:cxn>
              <a:cxn ang="0">
                <a:pos x="2131" y="546"/>
              </a:cxn>
              <a:cxn ang="0">
                <a:pos x="2166" y="571"/>
              </a:cxn>
              <a:cxn ang="0">
                <a:pos x="2195" y="631"/>
              </a:cxn>
              <a:cxn ang="0">
                <a:pos x="2195" y="682"/>
              </a:cxn>
              <a:cxn ang="0">
                <a:pos x="2164" y="768"/>
              </a:cxn>
              <a:cxn ang="0">
                <a:pos x="2097" y="844"/>
              </a:cxn>
              <a:cxn ang="0">
                <a:pos x="1995" y="957"/>
              </a:cxn>
              <a:cxn ang="0">
                <a:pos x="1949" y="1050"/>
              </a:cxn>
              <a:cxn ang="0">
                <a:pos x="1942" y="1220"/>
              </a:cxn>
              <a:cxn ang="0">
                <a:pos x="1949" y="1283"/>
              </a:cxn>
              <a:cxn ang="0">
                <a:pos x="1939" y="1319"/>
              </a:cxn>
              <a:cxn ang="0">
                <a:pos x="1051" y="1722"/>
              </a:cxn>
              <a:cxn ang="0">
                <a:pos x="12" y="1452"/>
              </a:cxn>
            </a:cxnLst>
            <a:rect l="0" t="0" r="r" b="b"/>
            <a:pathLst>
              <a:path w="2195" h="1908">
                <a:moveTo>
                  <a:pt x="12" y="1452"/>
                </a:moveTo>
                <a:lnTo>
                  <a:pt x="12" y="1379"/>
                </a:lnTo>
                <a:lnTo>
                  <a:pt x="3" y="1340"/>
                </a:lnTo>
                <a:lnTo>
                  <a:pt x="0" y="1311"/>
                </a:lnTo>
                <a:lnTo>
                  <a:pt x="0" y="1283"/>
                </a:lnTo>
                <a:lnTo>
                  <a:pt x="2" y="1243"/>
                </a:lnTo>
                <a:lnTo>
                  <a:pt x="0" y="1128"/>
                </a:lnTo>
                <a:lnTo>
                  <a:pt x="0" y="1065"/>
                </a:lnTo>
                <a:lnTo>
                  <a:pt x="0" y="1056"/>
                </a:lnTo>
                <a:lnTo>
                  <a:pt x="5" y="1046"/>
                </a:lnTo>
                <a:lnTo>
                  <a:pt x="35" y="1026"/>
                </a:lnTo>
                <a:lnTo>
                  <a:pt x="77" y="1004"/>
                </a:lnTo>
                <a:lnTo>
                  <a:pt x="103" y="989"/>
                </a:lnTo>
                <a:lnTo>
                  <a:pt x="120" y="969"/>
                </a:lnTo>
                <a:lnTo>
                  <a:pt x="144" y="947"/>
                </a:lnTo>
                <a:lnTo>
                  <a:pt x="167" y="913"/>
                </a:lnTo>
                <a:lnTo>
                  <a:pt x="192" y="856"/>
                </a:lnTo>
                <a:lnTo>
                  <a:pt x="225" y="786"/>
                </a:lnTo>
                <a:lnTo>
                  <a:pt x="236" y="764"/>
                </a:lnTo>
                <a:lnTo>
                  <a:pt x="234" y="730"/>
                </a:lnTo>
                <a:lnTo>
                  <a:pt x="240" y="704"/>
                </a:lnTo>
                <a:lnTo>
                  <a:pt x="240" y="669"/>
                </a:lnTo>
                <a:lnTo>
                  <a:pt x="260" y="647"/>
                </a:lnTo>
                <a:lnTo>
                  <a:pt x="278" y="625"/>
                </a:lnTo>
                <a:lnTo>
                  <a:pt x="309" y="555"/>
                </a:lnTo>
                <a:lnTo>
                  <a:pt x="332" y="488"/>
                </a:lnTo>
                <a:lnTo>
                  <a:pt x="367" y="438"/>
                </a:lnTo>
                <a:lnTo>
                  <a:pt x="390" y="394"/>
                </a:lnTo>
                <a:lnTo>
                  <a:pt x="406" y="371"/>
                </a:lnTo>
                <a:lnTo>
                  <a:pt x="427" y="356"/>
                </a:lnTo>
                <a:lnTo>
                  <a:pt x="449" y="348"/>
                </a:lnTo>
                <a:lnTo>
                  <a:pt x="461" y="336"/>
                </a:lnTo>
                <a:lnTo>
                  <a:pt x="490" y="324"/>
                </a:lnTo>
                <a:lnTo>
                  <a:pt x="490" y="313"/>
                </a:lnTo>
                <a:lnTo>
                  <a:pt x="490" y="302"/>
                </a:lnTo>
                <a:lnTo>
                  <a:pt x="475" y="275"/>
                </a:lnTo>
                <a:lnTo>
                  <a:pt x="459" y="257"/>
                </a:lnTo>
                <a:lnTo>
                  <a:pt x="458" y="229"/>
                </a:lnTo>
                <a:lnTo>
                  <a:pt x="458" y="213"/>
                </a:lnTo>
                <a:lnTo>
                  <a:pt x="464" y="188"/>
                </a:lnTo>
                <a:lnTo>
                  <a:pt x="494" y="118"/>
                </a:lnTo>
                <a:lnTo>
                  <a:pt x="518" y="66"/>
                </a:lnTo>
                <a:lnTo>
                  <a:pt x="535" y="0"/>
                </a:lnTo>
                <a:lnTo>
                  <a:pt x="563" y="3"/>
                </a:lnTo>
                <a:lnTo>
                  <a:pt x="596" y="13"/>
                </a:lnTo>
                <a:lnTo>
                  <a:pt x="615" y="47"/>
                </a:lnTo>
                <a:lnTo>
                  <a:pt x="630" y="63"/>
                </a:lnTo>
                <a:lnTo>
                  <a:pt x="656" y="76"/>
                </a:lnTo>
                <a:lnTo>
                  <a:pt x="687" y="93"/>
                </a:lnTo>
                <a:lnTo>
                  <a:pt x="712" y="133"/>
                </a:lnTo>
                <a:lnTo>
                  <a:pt x="710" y="182"/>
                </a:lnTo>
                <a:lnTo>
                  <a:pt x="716" y="225"/>
                </a:lnTo>
                <a:lnTo>
                  <a:pt x="732" y="302"/>
                </a:lnTo>
                <a:lnTo>
                  <a:pt x="747" y="324"/>
                </a:lnTo>
                <a:lnTo>
                  <a:pt x="772" y="349"/>
                </a:lnTo>
                <a:lnTo>
                  <a:pt x="820" y="364"/>
                </a:lnTo>
                <a:lnTo>
                  <a:pt x="881" y="364"/>
                </a:lnTo>
                <a:lnTo>
                  <a:pt x="925" y="361"/>
                </a:lnTo>
                <a:lnTo>
                  <a:pt x="954" y="356"/>
                </a:lnTo>
                <a:lnTo>
                  <a:pt x="995" y="339"/>
                </a:lnTo>
                <a:lnTo>
                  <a:pt x="1008" y="339"/>
                </a:lnTo>
                <a:lnTo>
                  <a:pt x="1021" y="349"/>
                </a:lnTo>
                <a:lnTo>
                  <a:pt x="1081" y="368"/>
                </a:lnTo>
                <a:lnTo>
                  <a:pt x="1121" y="368"/>
                </a:lnTo>
                <a:lnTo>
                  <a:pt x="1131" y="368"/>
                </a:lnTo>
                <a:lnTo>
                  <a:pt x="1152" y="378"/>
                </a:lnTo>
                <a:lnTo>
                  <a:pt x="1200" y="407"/>
                </a:lnTo>
                <a:lnTo>
                  <a:pt x="1232" y="434"/>
                </a:lnTo>
                <a:lnTo>
                  <a:pt x="1260" y="438"/>
                </a:lnTo>
                <a:lnTo>
                  <a:pt x="1306" y="464"/>
                </a:lnTo>
                <a:lnTo>
                  <a:pt x="1362" y="463"/>
                </a:lnTo>
                <a:lnTo>
                  <a:pt x="1417" y="463"/>
                </a:lnTo>
                <a:lnTo>
                  <a:pt x="1447" y="475"/>
                </a:lnTo>
                <a:lnTo>
                  <a:pt x="1489" y="480"/>
                </a:lnTo>
                <a:lnTo>
                  <a:pt x="1530" y="479"/>
                </a:lnTo>
                <a:lnTo>
                  <a:pt x="1553" y="470"/>
                </a:lnTo>
                <a:lnTo>
                  <a:pt x="1583" y="460"/>
                </a:lnTo>
                <a:lnTo>
                  <a:pt x="1600" y="444"/>
                </a:lnTo>
                <a:lnTo>
                  <a:pt x="1607" y="435"/>
                </a:lnTo>
                <a:lnTo>
                  <a:pt x="1613" y="435"/>
                </a:lnTo>
                <a:lnTo>
                  <a:pt x="1635" y="445"/>
                </a:lnTo>
                <a:lnTo>
                  <a:pt x="1733" y="480"/>
                </a:lnTo>
                <a:lnTo>
                  <a:pt x="1776" y="480"/>
                </a:lnTo>
                <a:lnTo>
                  <a:pt x="1799" y="483"/>
                </a:lnTo>
                <a:lnTo>
                  <a:pt x="1843" y="483"/>
                </a:lnTo>
                <a:lnTo>
                  <a:pt x="1879" y="483"/>
                </a:lnTo>
                <a:lnTo>
                  <a:pt x="1887" y="483"/>
                </a:lnTo>
                <a:lnTo>
                  <a:pt x="1926" y="499"/>
                </a:lnTo>
                <a:lnTo>
                  <a:pt x="1993" y="520"/>
                </a:lnTo>
                <a:lnTo>
                  <a:pt x="2053" y="531"/>
                </a:lnTo>
                <a:lnTo>
                  <a:pt x="2110" y="540"/>
                </a:lnTo>
                <a:lnTo>
                  <a:pt x="2131" y="546"/>
                </a:lnTo>
                <a:lnTo>
                  <a:pt x="2153" y="559"/>
                </a:lnTo>
                <a:lnTo>
                  <a:pt x="2166" y="571"/>
                </a:lnTo>
                <a:lnTo>
                  <a:pt x="2185" y="593"/>
                </a:lnTo>
                <a:lnTo>
                  <a:pt x="2195" y="631"/>
                </a:lnTo>
                <a:lnTo>
                  <a:pt x="2195" y="659"/>
                </a:lnTo>
                <a:lnTo>
                  <a:pt x="2195" y="682"/>
                </a:lnTo>
                <a:lnTo>
                  <a:pt x="2176" y="748"/>
                </a:lnTo>
                <a:lnTo>
                  <a:pt x="2164" y="768"/>
                </a:lnTo>
                <a:lnTo>
                  <a:pt x="2142" y="800"/>
                </a:lnTo>
                <a:lnTo>
                  <a:pt x="2097" y="844"/>
                </a:lnTo>
                <a:lnTo>
                  <a:pt x="2073" y="865"/>
                </a:lnTo>
                <a:lnTo>
                  <a:pt x="1995" y="957"/>
                </a:lnTo>
                <a:lnTo>
                  <a:pt x="1967" y="1001"/>
                </a:lnTo>
                <a:lnTo>
                  <a:pt x="1949" y="1050"/>
                </a:lnTo>
                <a:lnTo>
                  <a:pt x="1935" y="1183"/>
                </a:lnTo>
                <a:lnTo>
                  <a:pt x="1942" y="1220"/>
                </a:lnTo>
                <a:lnTo>
                  <a:pt x="1949" y="1255"/>
                </a:lnTo>
                <a:lnTo>
                  <a:pt x="1949" y="1283"/>
                </a:lnTo>
                <a:lnTo>
                  <a:pt x="1949" y="1299"/>
                </a:lnTo>
                <a:lnTo>
                  <a:pt x="1939" y="1319"/>
                </a:lnTo>
                <a:lnTo>
                  <a:pt x="1755" y="1908"/>
                </a:lnTo>
                <a:lnTo>
                  <a:pt x="1051" y="1722"/>
                </a:lnTo>
                <a:lnTo>
                  <a:pt x="35" y="1462"/>
                </a:lnTo>
                <a:lnTo>
                  <a:pt x="12" y="145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6" name="Freeform 12"/>
          <p:cNvSpPr>
            <a:spLocks/>
          </p:cNvSpPr>
          <p:nvPr/>
        </p:nvSpPr>
        <p:spPr bwMode="auto">
          <a:xfrm>
            <a:off x="1114426" y="1482726"/>
            <a:ext cx="696913" cy="604838"/>
          </a:xfrm>
          <a:custGeom>
            <a:avLst/>
            <a:gdLst/>
            <a:ahLst/>
            <a:cxnLst>
              <a:cxn ang="0">
                <a:pos x="12" y="1379"/>
              </a:cxn>
              <a:cxn ang="0">
                <a:pos x="0" y="1311"/>
              </a:cxn>
              <a:cxn ang="0">
                <a:pos x="2" y="1243"/>
              </a:cxn>
              <a:cxn ang="0">
                <a:pos x="0" y="1065"/>
              </a:cxn>
              <a:cxn ang="0">
                <a:pos x="5" y="1046"/>
              </a:cxn>
              <a:cxn ang="0">
                <a:pos x="77" y="1004"/>
              </a:cxn>
              <a:cxn ang="0">
                <a:pos x="120" y="969"/>
              </a:cxn>
              <a:cxn ang="0">
                <a:pos x="167" y="913"/>
              </a:cxn>
              <a:cxn ang="0">
                <a:pos x="225" y="786"/>
              </a:cxn>
              <a:cxn ang="0">
                <a:pos x="234" y="730"/>
              </a:cxn>
              <a:cxn ang="0">
                <a:pos x="240" y="669"/>
              </a:cxn>
              <a:cxn ang="0">
                <a:pos x="278" y="625"/>
              </a:cxn>
              <a:cxn ang="0">
                <a:pos x="332" y="488"/>
              </a:cxn>
              <a:cxn ang="0">
                <a:pos x="390" y="394"/>
              </a:cxn>
              <a:cxn ang="0">
                <a:pos x="427" y="356"/>
              </a:cxn>
              <a:cxn ang="0">
                <a:pos x="461" y="336"/>
              </a:cxn>
              <a:cxn ang="0">
                <a:pos x="490" y="313"/>
              </a:cxn>
              <a:cxn ang="0">
                <a:pos x="475" y="275"/>
              </a:cxn>
              <a:cxn ang="0">
                <a:pos x="458" y="229"/>
              </a:cxn>
              <a:cxn ang="0">
                <a:pos x="464" y="188"/>
              </a:cxn>
              <a:cxn ang="0">
                <a:pos x="518" y="66"/>
              </a:cxn>
              <a:cxn ang="0">
                <a:pos x="563" y="3"/>
              </a:cxn>
              <a:cxn ang="0">
                <a:pos x="615" y="47"/>
              </a:cxn>
              <a:cxn ang="0">
                <a:pos x="656" y="76"/>
              </a:cxn>
              <a:cxn ang="0">
                <a:pos x="712" y="133"/>
              </a:cxn>
              <a:cxn ang="0">
                <a:pos x="716" y="225"/>
              </a:cxn>
              <a:cxn ang="0">
                <a:pos x="747" y="324"/>
              </a:cxn>
              <a:cxn ang="0">
                <a:pos x="820" y="364"/>
              </a:cxn>
              <a:cxn ang="0">
                <a:pos x="925" y="361"/>
              </a:cxn>
              <a:cxn ang="0">
                <a:pos x="995" y="339"/>
              </a:cxn>
              <a:cxn ang="0">
                <a:pos x="1021" y="349"/>
              </a:cxn>
              <a:cxn ang="0">
                <a:pos x="1121" y="368"/>
              </a:cxn>
              <a:cxn ang="0">
                <a:pos x="1152" y="378"/>
              </a:cxn>
              <a:cxn ang="0">
                <a:pos x="1232" y="434"/>
              </a:cxn>
              <a:cxn ang="0">
                <a:pos x="1306" y="464"/>
              </a:cxn>
              <a:cxn ang="0">
                <a:pos x="1417" y="463"/>
              </a:cxn>
              <a:cxn ang="0">
                <a:pos x="1489" y="480"/>
              </a:cxn>
              <a:cxn ang="0">
                <a:pos x="1553" y="470"/>
              </a:cxn>
              <a:cxn ang="0">
                <a:pos x="1600" y="444"/>
              </a:cxn>
              <a:cxn ang="0">
                <a:pos x="1613" y="435"/>
              </a:cxn>
              <a:cxn ang="0">
                <a:pos x="1733" y="480"/>
              </a:cxn>
              <a:cxn ang="0">
                <a:pos x="1799" y="483"/>
              </a:cxn>
              <a:cxn ang="0">
                <a:pos x="1879" y="483"/>
              </a:cxn>
              <a:cxn ang="0">
                <a:pos x="1926" y="499"/>
              </a:cxn>
              <a:cxn ang="0">
                <a:pos x="2053" y="531"/>
              </a:cxn>
              <a:cxn ang="0">
                <a:pos x="2131" y="546"/>
              </a:cxn>
              <a:cxn ang="0">
                <a:pos x="2166" y="571"/>
              </a:cxn>
              <a:cxn ang="0">
                <a:pos x="2195" y="631"/>
              </a:cxn>
              <a:cxn ang="0">
                <a:pos x="2195" y="682"/>
              </a:cxn>
              <a:cxn ang="0">
                <a:pos x="2164" y="768"/>
              </a:cxn>
              <a:cxn ang="0">
                <a:pos x="2097" y="844"/>
              </a:cxn>
              <a:cxn ang="0">
                <a:pos x="1995" y="957"/>
              </a:cxn>
              <a:cxn ang="0">
                <a:pos x="1949" y="1050"/>
              </a:cxn>
              <a:cxn ang="0">
                <a:pos x="1942" y="1220"/>
              </a:cxn>
              <a:cxn ang="0">
                <a:pos x="1949" y="1283"/>
              </a:cxn>
              <a:cxn ang="0">
                <a:pos x="1939" y="1319"/>
              </a:cxn>
              <a:cxn ang="0">
                <a:pos x="1051" y="1722"/>
              </a:cxn>
              <a:cxn ang="0">
                <a:pos x="12" y="1452"/>
              </a:cxn>
            </a:cxnLst>
            <a:rect l="0" t="0" r="r" b="b"/>
            <a:pathLst>
              <a:path w="2195" h="1908">
                <a:moveTo>
                  <a:pt x="12" y="1452"/>
                </a:moveTo>
                <a:lnTo>
                  <a:pt x="12" y="1379"/>
                </a:lnTo>
                <a:lnTo>
                  <a:pt x="3" y="1340"/>
                </a:lnTo>
                <a:lnTo>
                  <a:pt x="0" y="1311"/>
                </a:lnTo>
                <a:lnTo>
                  <a:pt x="0" y="1283"/>
                </a:lnTo>
                <a:lnTo>
                  <a:pt x="2" y="1243"/>
                </a:lnTo>
                <a:lnTo>
                  <a:pt x="0" y="1128"/>
                </a:lnTo>
                <a:lnTo>
                  <a:pt x="0" y="1065"/>
                </a:lnTo>
                <a:lnTo>
                  <a:pt x="0" y="1056"/>
                </a:lnTo>
                <a:lnTo>
                  <a:pt x="5" y="1046"/>
                </a:lnTo>
                <a:lnTo>
                  <a:pt x="35" y="1026"/>
                </a:lnTo>
                <a:lnTo>
                  <a:pt x="77" y="1004"/>
                </a:lnTo>
                <a:lnTo>
                  <a:pt x="103" y="989"/>
                </a:lnTo>
                <a:lnTo>
                  <a:pt x="120" y="969"/>
                </a:lnTo>
                <a:lnTo>
                  <a:pt x="144" y="947"/>
                </a:lnTo>
                <a:lnTo>
                  <a:pt x="167" y="913"/>
                </a:lnTo>
                <a:lnTo>
                  <a:pt x="192" y="856"/>
                </a:lnTo>
                <a:lnTo>
                  <a:pt x="225" y="786"/>
                </a:lnTo>
                <a:lnTo>
                  <a:pt x="236" y="764"/>
                </a:lnTo>
                <a:lnTo>
                  <a:pt x="234" y="730"/>
                </a:lnTo>
                <a:lnTo>
                  <a:pt x="240" y="704"/>
                </a:lnTo>
                <a:lnTo>
                  <a:pt x="240" y="669"/>
                </a:lnTo>
                <a:lnTo>
                  <a:pt x="260" y="647"/>
                </a:lnTo>
                <a:lnTo>
                  <a:pt x="278" y="625"/>
                </a:lnTo>
                <a:lnTo>
                  <a:pt x="309" y="555"/>
                </a:lnTo>
                <a:lnTo>
                  <a:pt x="332" y="488"/>
                </a:lnTo>
                <a:lnTo>
                  <a:pt x="367" y="438"/>
                </a:lnTo>
                <a:lnTo>
                  <a:pt x="390" y="394"/>
                </a:lnTo>
                <a:lnTo>
                  <a:pt x="406" y="371"/>
                </a:lnTo>
                <a:lnTo>
                  <a:pt x="427" y="356"/>
                </a:lnTo>
                <a:lnTo>
                  <a:pt x="449" y="348"/>
                </a:lnTo>
                <a:lnTo>
                  <a:pt x="461" y="336"/>
                </a:lnTo>
                <a:lnTo>
                  <a:pt x="490" y="324"/>
                </a:lnTo>
                <a:lnTo>
                  <a:pt x="490" y="313"/>
                </a:lnTo>
                <a:lnTo>
                  <a:pt x="490" y="302"/>
                </a:lnTo>
                <a:lnTo>
                  <a:pt x="475" y="275"/>
                </a:lnTo>
                <a:lnTo>
                  <a:pt x="459" y="257"/>
                </a:lnTo>
                <a:lnTo>
                  <a:pt x="458" y="229"/>
                </a:lnTo>
                <a:lnTo>
                  <a:pt x="458" y="213"/>
                </a:lnTo>
                <a:lnTo>
                  <a:pt x="464" y="188"/>
                </a:lnTo>
                <a:lnTo>
                  <a:pt x="494" y="118"/>
                </a:lnTo>
                <a:lnTo>
                  <a:pt x="518" y="66"/>
                </a:lnTo>
                <a:lnTo>
                  <a:pt x="535" y="0"/>
                </a:lnTo>
                <a:lnTo>
                  <a:pt x="563" y="3"/>
                </a:lnTo>
                <a:lnTo>
                  <a:pt x="596" y="13"/>
                </a:lnTo>
                <a:lnTo>
                  <a:pt x="615" y="47"/>
                </a:lnTo>
                <a:lnTo>
                  <a:pt x="630" y="63"/>
                </a:lnTo>
                <a:lnTo>
                  <a:pt x="656" y="76"/>
                </a:lnTo>
                <a:lnTo>
                  <a:pt x="687" y="93"/>
                </a:lnTo>
                <a:lnTo>
                  <a:pt x="712" y="133"/>
                </a:lnTo>
                <a:lnTo>
                  <a:pt x="710" y="182"/>
                </a:lnTo>
                <a:lnTo>
                  <a:pt x="716" y="225"/>
                </a:lnTo>
                <a:lnTo>
                  <a:pt x="732" y="302"/>
                </a:lnTo>
                <a:lnTo>
                  <a:pt x="747" y="324"/>
                </a:lnTo>
                <a:lnTo>
                  <a:pt x="772" y="349"/>
                </a:lnTo>
                <a:lnTo>
                  <a:pt x="820" y="364"/>
                </a:lnTo>
                <a:lnTo>
                  <a:pt x="881" y="364"/>
                </a:lnTo>
                <a:lnTo>
                  <a:pt x="925" y="361"/>
                </a:lnTo>
                <a:lnTo>
                  <a:pt x="954" y="356"/>
                </a:lnTo>
                <a:lnTo>
                  <a:pt x="995" y="339"/>
                </a:lnTo>
                <a:lnTo>
                  <a:pt x="1008" y="339"/>
                </a:lnTo>
                <a:lnTo>
                  <a:pt x="1021" y="349"/>
                </a:lnTo>
                <a:lnTo>
                  <a:pt x="1081" y="368"/>
                </a:lnTo>
                <a:lnTo>
                  <a:pt x="1121" y="368"/>
                </a:lnTo>
                <a:lnTo>
                  <a:pt x="1131" y="368"/>
                </a:lnTo>
                <a:lnTo>
                  <a:pt x="1152" y="378"/>
                </a:lnTo>
                <a:lnTo>
                  <a:pt x="1200" y="407"/>
                </a:lnTo>
                <a:lnTo>
                  <a:pt x="1232" y="434"/>
                </a:lnTo>
                <a:lnTo>
                  <a:pt x="1260" y="438"/>
                </a:lnTo>
                <a:lnTo>
                  <a:pt x="1306" y="464"/>
                </a:lnTo>
                <a:lnTo>
                  <a:pt x="1362" y="463"/>
                </a:lnTo>
                <a:lnTo>
                  <a:pt x="1417" y="463"/>
                </a:lnTo>
                <a:lnTo>
                  <a:pt x="1447" y="475"/>
                </a:lnTo>
                <a:lnTo>
                  <a:pt x="1489" y="480"/>
                </a:lnTo>
                <a:lnTo>
                  <a:pt x="1530" y="479"/>
                </a:lnTo>
                <a:lnTo>
                  <a:pt x="1553" y="470"/>
                </a:lnTo>
                <a:lnTo>
                  <a:pt x="1583" y="460"/>
                </a:lnTo>
                <a:lnTo>
                  <a:pt x="1600" y="444"/>
                </a:lnTo>
                <a:lnTo>
                  <a:pt x="1607" y="435"/>
                </a:lnTo>
                <a:lnTo>
                  <a:pt x="1613" y="435"/>
                </a:lnTo>
                <a:lnTo>
                  <a:pt x="1635" y="445"/>
                </a:lnTo>
                <a:lnTo>
                  <a:pt x="1733" y="480"/>
                </a:lnTo>
                <a:lnTo>
                  <a:pt x="1776" y="480"/>
                </a:lnTo>
                <a:lnTo>
                  <a:pt x="1799" y="483"/>
                </a:lnTo>
                <a:lnTo>
                  <a:pt x="1843" y="483"/>
                </a:lnTo>
                <a:lnTo>
                  <a:pt x="1879" y="483"/>
                </a:lnTo>
                <a:lnTo>
                  <a:pt x="1887" y="483"/>
                </a:lnTo>
                <a:lnTo>
                  <a:pt x="1926" y="499"/>
                </a:lnTo>
                <a:lnTo>
                  <a:pt x="1993" y="520"/>
                </a:lnTo>
                <a:lnTo>
                  <a:pt x="2053" y="531"/>
                </a:lnTo>
                <a:lnTo>
                  <a:pt x="2110" y="540"/>
                </a:lnTo>
                <a:lnTo>
                  <a:pt x="2131" y="546"/>
                </a:lnTo>
                <a:lnTo>
                  <a:pt x="2153" y="559"/>
                </a:lnTo>
                <a:lnTo>
                  <a:pt x="2166" y="571"/>
                </a:lnTo>
                <a:lnTo>
                  <a:pt x="2185" y="593"/>
                </a:lnTo>
                <a:lnTo>
                  <a:pt x="2195" y="631"/>
                </a:lnTo>
                <a:lnTo>
                  <a:pt x="2195" y="659"/>
                </a:lnTo>
                <a:lnTo>
                  <a:pt x="2195" y="682"/>
                </a:lnTo>
                <a:lnTo>
                  <a:pt x="2176" y="748"/>
                </a:lnTo>
                <a:lnTo>
                  <a:pt x="2164" y="768"/>
                </a:lnTo>
                <a:lnTo>
                  <a:pt x="2142" y="800"/>
                </a:lnTo>
                <a:lnTo>
                  <a:pt x="2097" y="844"/>
                </a:lnTo>
                <a:lnTo>
                  <a:pt x="2073" y="865"/>
                </a:lnTo>
                <a:lnTo>
                  <a:pt x="1995" y="957"/>
                </a:lnTo>
                <a:lnTo>
                  <a:pt x="1967" y="1001"/>
                </a:lnTo>
                <a:lnTo>
                  <a:pt x="1949" y="1050"/>
                </a:lnTo>
                <a:lnTo>
                  <a:pt x="1935" y="1183"/>
                </a:lnTo>
                <a:lnTo>
                  <a:pt x="1942" y="1220"/>
                </a:lnTo>
                <a:lnTo>
                  <a:pt x="1949" y="1255"/>
                </a:lnTo>
                <a:lnTo>
                  <a:pt x="1949" y="1283"/>
                </a:lnTo>
                <a:lnTo>
                  <a:pt x="1949" y="1299"/>
                </a:lnTo>
                <a:lnTo>
                  <a:pt x="1939" y="1319"/>
                </a:lnTo>
                <a:lnTo>
                  <a:pt x="1755" y="1908"/>
                </a:lnTo>
                <a:lnTo>
                  <a:pt x="1051" y="1722"/>
                </a:lnTo>
                <a:lnTo>
                  <a:pt x="35" y="1462"/>
                </a:lnTo>
                <a:lnTo>
                  <a:pt x="12" y="1452"/>
                </a:lnTo>
                <a:lnTo>
                  <a:pt x="12" y="14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7" name="Freeform 13"/>
          <p:cNvSpPr>
            <a:spLocks/>
          </p:cNvSpPr>
          <p:nvPr/>
        </p:nvSpPr>
        <p:spPr bwMode="auto">
          <a:xfrm>
            <a:off x="1281113" y="1190626"/>
            <a:ext cx="588963" cy="463550"/>
          </a:xfrm>
          <a:custGeom>
            <a:avLst/>
            <a:gdLst/>
            <a:ahLst/>
            <a:cxnLst>
              <a:cxn ang="0">
                <a:pos x="19" y="879"/>
              </a:cxn>
              <a:cxn ang="0">
                <a:pos x="16" y="802"/>
              </a:cxn>
              <a:cxn ang="0">
                <a:pos x="49" y="802"/>
              </a:cxn>
              <a:cxn ang="0">
                <a:pos x="84" y="799"/>
              </a:cxn>
              <a:cxn ang="0">
                <a:pos x="75" y="754"/>
              </a:cxn>
              <a:cxn ang="0">
                <a:pos x="8" y="716"/>
              </a:cxn>
              <a:cxn ang="0">
                <a:pos x="0" y="680"/>
              </a:cxn>
              <a:cxn ang="0">
                <a:pos x="51" y="688"/>
              </a:cxn>
              <a:cxn ang="0">
                <a:pos x="85" y="640"/>
              </a:cxn>
              <a:cxn ang="0">
                <a:pos x="59" y="613"/>
              </a:cxn>
              <a:cxn ang="0">
                <a:pos x="22" y="560"/>
              </a:cxn>
              <a:cxn ang="0">
                <a:pos x="8" y="476"/>
              </a:cxn>
              <a:cxn ang="0">
                <a:pos x="8" y="298"/>
              </a:cxn>
              <a:cxn ang="0">
                <a:pos x="2" y="172"/>
              </a:cxn>
              <a:cxn ang="0">
                <a:pos x="40" y="137"/>
              </a:cxn>
              <a:cxn ang="0">
                <a:pos x="104" y="178"/>
              </a:cxn>
              <a:cxn ang="0">
                <a:pos x="226" y="231"/>
              </a:cxn>
              <a:cxn ang="0">
                <a:pos x="309" y="266"/>
              </a:cxn>
              <a:cxn ang="0">
                <a:pos x="377" y="279"/>
              </a:cxn>
              <a:cxn ang="0">
                <a:pos x="420" y="312"/>
              </a:cxn>
              <a:cxn ang="0">
                <a:pos x="453" y="360"/>
              </a:cxn>
              <a:cxn ang="0">
                <a:pos x="463" y="437"/>
              </a:cxn>
              <a:cxn ang="0">
                <a:pos x="411" y="516"/>
              </a:cxn>
              <a:cxn ang="0">
                <a:pos x="482" y="500"/>
              </a:cxn>
              <a:cxn ang="0">
                <a:pos x="552" y="358"/>
              </a:cxn>
              <a:cxn ang="0">
                <a:pos x="552" y="275"/>
              </a:cxn>
              <a:cxn ang="0">
                <a:pos x="509" y="184"/>
              </a:cxn>
              <a:cxn ang="0">
                <a:pos x="575" y="113"/>
              </a:cxn>
              <a:cxn ang="0">
                <a:pos x="520" y="51"/>
              </a:cxn>
              <a:cxn ang="0">
                <a:pos x="588" y="35"/>
              </a:cxn>
              <a:cxn ang="0">
                <a:pos x="1429" y="277"/>
              </a:cxn>
              <a:cxn ang="0">
                <a:pos x="1600" y="1336"/>
              </a:cxn>
              <a:cxn ang="0">
                <a:pos x="1589" y="1461"/>
              </a:cxn>
              <a:cxn ang="0">
                <a:pos x="1473" y="1441"/>
              </a:cxn>
              <a:cxn ang="0">
                <a:pos x="1397" y="1420"/>
              </a:cxn>
              <a:cxn ang="0">
                <a:pos x="1269" y="1406"/>
              </a:cxn>
              <a:cxn ang="0">
                <a:pos x="1178" y="1396"/>
              </a:cxn>
              <a:cxn ang="0">
                <a:pos x="1096" y="1359"/>
              </a:cxn>
              <a:cxn ang="0">
                <a:pos x="1073" y="1368"/>
              </a:cxn>
              <a:cxn ang="0">
                <a:pos x="1025" y="1391"/>
              </a:cxn>
              <a:cxn ang="0">
                <a:pos x="918" y="1396"/>
              </a:cxn>
              <a:cxn ang="0">
                <a:pos x="894" y="1381"/>
              </a:cxn>
              <a:cxn ang="0">
                <a:pos x="761" y="1377"/>
              </a:cxn>
              <a:cxn ang="0">
                <a:pos x="715" y="1358"/>
              </a:cxn>
              <a:cxn ang="0">
                <a:pos x="664" y="1323"/>
              </a:cxn>
              <a:cxn ang="0">
                <a:pos x="621" y="1296"/>
              </a:cxn>
              <a:cxn ang="0">
                <a:pos x="541" y="1288"/>
              </a:cxn>
              <a:cxn ang="0">
                <a:pos x="493" y="1269"/>
              </a:cxn>
              <a:cxn ang="0">
                <a:pos x="466" y="1258"/>
              </a:cxn>
              <a:cxn ang="0">
                <a:pos x="409" y="1285"/>
              </a:cxn>
              <a:cxn ang="0">
                <a:pos x="310" y="1286"/>
              </a:cxn>
              <a:cxn ang="0">
                <a:pos x="246" y="1274"/>
              </a:cxn>
              <a:cxn ang="0">
                <a:pos x="208" y="1234"/>
              </a:cxn>
              <a:cxn ang="0">
                <a:pos x="199" y="1199"/>
              </a:cxn>
              <a:cxn ang="0">
                <a:pos x="190" y="1134"/>
              </a:cxn>
              <a:cxn ang="0">
                <a:pos x="184" y="1054"/>
              </a:cxn>
              <a:cxn ang="0">
                <a:pos x="154" y="1010"/>
              </a:cxn>
              <a:cxn ang="0">
                <a:pos x="97" y="982"/>
              </a:cxn>
              <a:cxn ang="0">
                <a:pos x="72" y="941"/>
              </a:cxn>
              <a:cxn ang="0">
                <a:pos x="19" y="922"/>
              </a:cxn>
            </a:cxnLst>
            <a:rect l="0" t="0" r="r" b="b"/>
            <a:pathLst>
              <a:path w="1854" h="1461">
                <a:moveTo>
                  <a:pt x="9" y="922"/>
                </a:moveTo>
                <a:lnTo>
                  <a:pt x="16" y="895"/>
                </a:lnTo>
                <a:lnTo>
                  <a:pt x="19" y="879"/>
                </a:lnTo>
                <a:lnTo>
                  <a:pt x="18" y="839"/>
                </a:lnTo>
                <a:lnTo>
                  <a:pt x="8" y="812"/>
                </a:lnTo>
                <a:lnTo>
                  <a:pt x="16" y="802"/>
                </a:lnTo>
                <a:lnTo>
                  <a:pt x="22" y="786"/>
                </a:lnTo>
                <a:lnTo>
                  <a:pt x="31" y="783"/>
                </a:lnTo>
                <a:lnTo>
                  <a:pt x="49" y="802"/>
                </a:lnTo>
                <a:lnTo>
                  <a:pt x="59" y="807"/>
                </a:lnTo>
                <a:lnTo>
                  <a:pt x="75" y="807"/>
                </a:lnTo>
                <a:lnTo>
                  <a:pt x="84" y="799"/>
                </a:lnTo>
                <a:lnTo>
                  <a:pt x="89" y="783"/>
                </a:lnTo>
                <a:lnTo>
                  <a:pt x="75" y="761"/>
                </a:lnTo>
                <a:lnTo>
                  <a:pt x="75" y="754"/>
                </a:lnTo>
                <a:lnTo>
                  <a:pt x="63" y="744"/>
                </a:lnTo>
                <a:lnTo>
                  <a:pt x="34" y="731"/>
                </a:lnTo>
                <a:lnTo>
                  <a:pt x="8" y="716"/>
                </a:lnTo>
                <a:lnTo>
                  <a:pt x="5" y="710"/>
                </a:lnTo>
                <a:lnTo>
                  <a:pt x="0" y="688"/>
                </a:lnTo>
                <a:lnTo>
                  <a:pt x="0" y="680"/>
                </a:lnTo>
                <a:lnTo>
                  <a:pt x="27" y="680"/>
                </a:lnTo>
                <a:lnTo>
                  <a:pt x="47" y="693"/>
                </a:lnTo>
                <a:lnTo>
                  <a:pt x="51" y="688"/>
                </a:lnTo>
                <a:lnTo>
                  <a:pt x="78" y="664"/>
                </a:lnTo>
                <a:lnTo>
                  <a:pt x="76" y="655"/>
                </a:lnTo>
                <a:lnTo>
                  <a:pt x="85" y="640"/>
                </a:lnTo>
                <a:lnTo>
                  <a:pt x="113" y="627"/>
                </a:lnTo>
                <a:lnTo>
                  <a:pt x="104" y="624"/>
                </a:lnTo>
                <a:lnTo>
                  <a:pt x="59" y="613"/>
                </a:lnTo>
                <a:lnTo>
                  <a:pt x="41" y="604"/>
                </a:lnTo>
                <a:lnTo>
                  <a:pt x="24" y="585"/>
                </a:lnTo>
                <a:lnTo>
                  <a:pt x="22" y="560"/>
                </a:lnTo>
                <a:lnTo>
                  <a:pt x="22" y="522"/>
                </a:lnTo>
                <a:lnTo>
                  <a:pt x="8" y="488"/>
                </a:lnTo>
                <a:lnTo>
                  <a:pt x="8" y="476"/>
                </a:lnTo>
                <a:lnTo>
                  <a:pt x="18" y="406"/>
                </a:lnTo>
                <a:lnTo>
                  <a:pt x="19" y="351"/>
                </a:lnTo>
                <a:lnTo>
                  <a:pt x="8" y="298"/>
                </a:lnTo>
                <a:lnTo>
                  <a:pt x="5" y="271"/>
                </a:lnTo>
                <a:lnTo>
                  <a:pt x="2" y="202"/>
                </a:lnTo>
                <a:lnTo>
                  <a:pt x="2" y="172"/>
                </a:lnTo>
                <a:lnTo>
                  <a:pt x="12" y="145"/>
                </a:lnTo>
                <a:lnTo>
                  <a:pt x="24" y="137"/>
                </a:lnTo>
                <a:lnTo>
                  <a:pt x="40" y="137"/>
                </a:lnTo>
                <a:lnTo>
                  <a:pt x="56" y="145"/>
                </a:lnTo>
                <a:lnTo>
                  <a:pt x="73" y="167"/>
                </a:lnTo>
                <a:lnTo>
                  <a:pt x="104" y="178"/>
                </a:lnTo>
                <a:lnTo>
                  <a:pt x="113" y="193"/>
                </a:lnTo>
                <a:lnTo>
                  <a:pt x="135" y="202"/>
                </a:lnTo>
                <a:lnTo>
                  <a:pt x="226" y="231"/>
                </a:lnTo>
                <a:lnTo>
                  <a:pt x="272" y="255"/>
                </a:lnTo>
                <a:lnTo>
                  <a:pt x="287" y="258"/>
                </a:lnTo>
                <a:lnTo>
                  <a:pt x="309" y="266"/>
                </a:lnTo>
                <a:lnTo>
                  <a:pt x="328" y="266"/>
                </a:lnTo>
                <a:lnTo>
                  <a:pt x="351" y="279"/>
                </a:lnTo>
                <a:lnTo>
                  <a:pt x="377" y="279"/>
                </a:lnTo>
                <a:lnTo>
                  <a:pt x="383" y="282"/>
                </a:lnTo>
                <a:lnTo>
                  <a:pt x="408" y="301"/>
                </a:lnTo>
                <a:lnTo>
                  <a:pt x="420" y="312"/>
                </a:lnTo>
                <a:lnTo>
                  <a:pt x="428" y="320"/>
                </a:lnTo>
                <a:lnTo>
                  <a:pt x="443" y="317"/>
                </a:lnTo>
                <a:lnTo>
                  <a:pt x="453" y="360"/>
                </a:lnTo>
                <a:lnTo>
                  <a:pt x="463" y="390"/>
                </a:lnTo>
                <a:lnTo>
                  <a:pt x="463" y="409"/>
                </a:lnTo>
                <a:lnTo>
                  <a:pt x="463" y="437"/>
                </a:lnTo>
                <a:lnTo>
                  <a:pt x="450" y="465"/>
                </a:lnTo>
                <a:lnTo>
                  <a:pt x="427" y="490"/>
                </a:lnTo>
                <a:lnTo>
                  <a:pt x="411" y="516"/>
                </a:lnTo>
                <a:lnTo>
                  <a:pt x="402" y="522"/>
                </a:lnTo>
                <a:lnTo>
                  <a:pt x="452" y="514"/>
                </a:lnTo>
                <a:lnTo>
                  <a:pt x="482" y="500"/>
                </a:lnTo>
                <a:lnTo>
                  <a:pt x="501" y="479"/>
                </a:lnTo>
                <a:lnTo>
                  <a:pt x="530" y="425"/>
                </a:lnTo>
                <a:lnTo>
                  <a:pt x="552" y="358"/>
                </a:lnTo>
                <a:lnTo>
                  <a:pt x="566" y="338"/>
                </a:lnTo>
                <a:lnTo>
                  <a:pt x="552" y="288"/>
                </a:lnTo>
                <a:lnTo>
                  <a:pt x="552" y="275"/>
                </a:lnTo>
                <a:lnTo>
                  <a:pt x="532" y="227"/>
                </a:lnTo>
                <a:lnTo>
                  <a:pt x="509" y="192"/>
                </a:lnTo>
                <a:lnTo>
                  <a:pt x="509" y="184"/>
                </a:lnTo>
                <a:lnTo>
                  <a:pt x="551" y="159"/>
                </a:lnTo>
                <a:lnTo>
                  <a:pt x="581" y="116"/>
                </a:lnTo>
                <a:lnTo>
                  <a:pt x="575" y="113"/>
                </a:lnTo>
                <a:lnTo>
                  <a:pt x="552" y="98"/>
                </a:lnTo>
                <a:lnTo>
                  <a:pt x="533" y="73"/>
                </a:lnTo>
                <a:lnTo>
                  <a:pt x="520" y="51"/>
                </a:lnTo>
                <a:lnTo>
                  <a:pt x="516" y="27"/>
                </a:lnTo>
                <a:lnTo>
                  <a:pt x="513" y="0"/>
                </a:lnTo>
                <a:lnTo>
                  <a:pt x="588" y="35"/>
                </a:lnTo>
                <a:lnTo>
                  <a:pt x="824" y="107"/>
                </a:lnTo>
                <a:lnTo>
                  <a:pt x="1185" y="214"/>
                </a:lnTo>
                <a:lnTo>
                  <a:pt x="1429" y="277"/>
                </a:lnTo>
                <a:lnTo>
                  <a:pt x="1711" y="344"/>
                </a:lnTo>
                <a:lnTo>
                  <a:pt x="1854" y="376"/>
                </a:lnTo>
                <a:lnTo>
                  <a:pt x="1600" y="1336"/>
                </a:lnTo>
                <a:lnTo>
                  <a:pt x="1597" y="1359"/>
                </a:lnTo>
                <a:lnTo>
                  <a:pt x="1592" y="1401"/>
                </a:lnTo>
                <a:lnTo>
                  <a:pt x="1589" y="1461"/>
                </a:lnTo>
                <a:lnTo>
                  <a:pt x="1568" y="1458"/>
                </a:lnTo>
                <a:lnTo>
                  <a:pt x="1517" y="1452"/>
                </a:lnTo>
                <a:lnTo>
                  <a:pt x="1473" y="1441"/>
                </a:lnTo>
                <a:lnTo>
                  <a:pt x="1439" y="1432"/>
                </a:lnTo>
                <a:lnTo>
                  <a:pt x="1423" y="1426"/>
                </a:lnTo>
                <a:lnTo>
                  <a:pt x="1397" y="1420"/>
                </a:lnTo>
                <a:lnTo>
                  <a:pt x="1369" y="1407"/>
                </a:lnTo>
                <a:lnTo>
                  <a:pt x="1365" y="1403"/>
                </a:lnTo>
                <a:lnTo>
                  <a:pt x="1269" y="1406"/>
                </a:lnTo>
                <a:lnTo>
                  <a:pt x="1250" y="1403"/>
                </a:lnTo>
                <a:lnTo>
                  <a:pt x="1205" y="1403"/>
                </a:lnTo>
                <a:lnTo>
                  <a:pt x="1178" y="1396"/>
                </a:lnTo>
                <a:lnTo>
                  <a:pt x="1147" y="1378"/>
                </a:lnTo>
                <a:lnTo>
                  <a:pt x="1114" y="1369"/>
                </a:lnTo>
                <a:lnTo>
                  <a:pt x="1096" y="1359"/>
                </a:lnTo>
                <a:lnTo>
                  <a:pt x="1090" y="1358"/>
                </a:lnTo>
                <a:lnTo>
                  <a:pt x="1083" y="1358"/>
                </a:lnTo>
                <a:lnTo>
                  <a:pt x="1073" y="1368"/>
                </a:lnTo>
                <a:lnTo>
                  <a:pt x="1061" y="1377"/>
                </a:lnTo>
                <a:lnTo>
                  <a:pt x="1042" y="1384"/>
                </a:lnTo>
                <a:lnTo>
                  <a:pt x="1025" y="1391"/>
                </a:lnTo>
                <a:lnTo>
                  <a:pt x="1003" y="1400"/>
                </a:lnTo>
                <a:lnTo>
                  <a:pt x="963" y="1401"/>
                </a:lnTo>
                <a:lnTo>
                  <a:pt x="918" y="1396"/>
                </a:lnTo>
                <a:lnTo>
                  <a:pt x="908" y="1390"/>
                </a:lnTo>
                <a:lnTo>
                  <a:pt x="899" y="1387"/>
                </a:lnTo>
                <a:lnTo>
                  <a:pt x="894" y="1381"/>
                </a:lnTo>
                <a:lnTo>
                  <a:pt x="875" y="1384"/>
                </a:lnTo>
                <a:lnTo>
                  <a:pt x="780" y="1385"/>
                </a:lnTo>
                <a:lnTo>
                  <a:pt x="761" y="1377"/>
                </a:lnTo>
                <a:lnTo>
                  <a:pt x="735" y="1368"/>
                </a:lnTo>
                <a:lnTo>
                  <a:pt x="732" y="1365"/>
                </a:lnTo>
                <a:lnTo>
                  <a:pt x="715" y="1358"/>
                </a:lnTo>
                <a:lnTo>
                  <a:pt x="700" y="1352"/>
                </a:lnTo>
                <a:lnTo>
                  <a:pt x="684" y="1337"/>
                </a:lnTo>
                <a:lnTo>
                  <a:pt x="664" y="1323"/>
                </a:lnTo>
                <a:lnTo>
                  <a:pt x="652" y="1314"/>
                </a:lnTo>
                <a:lnTo>
                  <a:pt x="637" y="1307"/>
                </a:lnTo>
                <a:lnTo>
                  <a:pt x="621" y="1296"/>
                </a:lnTo>
                <a:lnTo>
                  <a:pt x="607" y="1292"/>
                </a:lnTo>
                <a:lnTo>
                  <a:pt x="559" y="1292"/>
                </a:lnTo>
                <a:lnTo>
                  <a:pt x="541" y="1288"/>
                </a:lnTo>
                <a:lnTo>
                  <a:pt x="517" y="1277"/>
                </a:lnTo>
                <a:lnTo>
                  <a:pt x="506" y="1274"/>
                </a:lnTo>
                <a:lnTo>
                  <a:pt x="493" y="1269"/>
                </a:lnTo>
                <a:lnTo>
                  <a:pt x="487" y="1261"/>
                </a:lnTo>
                <a:lnTo>
                  <a:pt x="482" y="1258"/>
                </a:lnTo>
                <a:lnTo>
                  <a:pt x="466" y="1258"/>
                </a:lnTo>
                <a:lnTo>
                  <a:pt x="453" y="1269"/>
                </a:lnTo>
                <a:lnTo>
                  <a:pt x="427" y="1276"/>
                </a:lnTo>
                <a:lnTo>
                  <a:pt x="409" y="1285"/>
                </a:lnTo>
                <a:lnTo>
                  <a:pt x="393" y="1285"/>
                </a:lnTo>
                <a:lnTo>
                  <a:pt x="348" y="1286"/>
                </a:lnTo>
                <a:lnTo>
                  <a:pt x="310" y="1286"/>
                </a:lnTo>
                <a:lnTo>
                  <a:pt x="294" y="1286"/>
                </a:lnTo>
                <a:lnTo>
                  <a:pt x="274" y="1277"/>
                </a:lnTo>
                <a:lnTo>
                  <a:pt x="246" y="1274"/>
                </a:lnTo>
                <a:lnTo>
                  <a:pt x="237" y="1258"/>
                </a:lnTo>
                <a:lnTo>
                  <a:pt x="222" y="1251"/>
                </a:lnTo>
                <a:lnTo>
                  <a:pt x="208" y="1234"/>
                </a:lnTo>
                <a:lnTo>
                  <a:pt x="206" y="1215"/>
                </a:lnTo>
                <a:lnTo>
                  <a:pt x="199" y="1212"/>
                </a:lnTo>
                <a:lnTo>
                  <a:pt x="199" y="1199"/>
                </a:lnTo>
                <a:lnTo>
                  <a:pt x="194" y="1178"/>
                </a:lnTo>
                <a:lnTo>
                  <a:pt x="190" y="1150"/>
                </a:lnTo>
                <a:lnTo>
                  <a:pt x="190" y="1134"/>
                </a:lnTo>
                <a:lnTo>
                  <a:pt x="186" y="1122"/>
                </a:lnTo>
                <a:lnTo>
                  <a:pt x="184" y="1068"/>
                </a:lnTo>
                <a:lnTo>
                  <a:pt x="184" y="1054"/>
                </a:lnTo>
                <a:lnTo>
                  <a:pt x="181" y="1043"/>
                </a:lnTo>
                <a:lnTo>
                  <a:pt x="165" y="1020"/>
                </a:lnTo>
                <a:lnTo>
                  <a:pt x="154" y="1010"/>
                </a:lnTo>
                <a:lnTo>
                  <a:pt x="132" y="997"/>
                </a:lnTo>
                <a:lnTo>
                  <a:pt x="119" y="988"/>
                </a:lnTo>
                <a:lnTo>
                  <a:pt x="97" y="982"/>
                </a:lnTo>
                <a:lnTo>
                  <a:pt x="88" y="969"/>
                </a:lnTo>
                <a:lnTo>
                  <a:pt x="73" y="947"/>
                </a:lnTo>
                <a:lnTo>
                  <a:pt x="72" y="941"/>
                </a:lnTo>
                <a:lnTo>
                  <a:pt x="51" y="930"/>
                </a:lnTo>
                <a:lnTo>
                  <a:pt x="24" y="922"/>
                </a:lnTo>
                <a:lnTo>
                  <a:pt x="19" y="922"/>
                </a:lnTo>
                <a:lnTo>
                  <a:pt x="9" y="92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8" name="Freeform 14"/>
          <p:cNvSpPr>
            <a:spLocks/>
          </p:cNvSpPr>
          <p:nvPr/>
        </p:nvSpPr>
        <p:spPr bwMode="auto">
          <a:xfrm>
            <a:off x="1281113" y="1190626"/>
            <a:ext cx="588963" cy="463550"/>
          </a:xfrm>
          <a:custGeom>
            <a:avLst/>
            <a:gdLst/>
            <a:ahLst/>
            <a:cxnLst>
              <a:cxn ang="0">
                <a:pos x="19" y="879"/>
              </a:cxn>
              <a:cxn ang="0">
                <a:pos x="16" y="802"/>
              </a:cxn>
              <a:cxn ang="0">
                <a:pos x="49" y="802"/>
              </a:cxn>
              <a:cxn ang="0">
                <a:pos x="84" y="799"/>
              </a:cxn>
              <a:cxn ang="0">
                <a:pos x="75" y="754"/>
              </a:cxn>
              <a:cxn ang="0">
                <a:pos x="8" y="716"/>
              </a:cxn>
              <a:cxn ang="0">
                <a:pos x="0" y="680"/>
              </a:cxn>
              <a:cxn ang="0">
                <a:pos x="51" y="688"/>
              </a:cxn>
              <a:cxn ang="0">
                <a:pos x="85" y="640"/>
              </a:cxn>
              <a:cxn ang="0">
                <a:pos x="59" y="613"/>
              </a:cxn>
              <a:cxn ang="0">
                <a:pos x="22" y="560"/>
              </a:cxn>
              <a:cxn ang="0">
                <a:pos x="8" y="476"/>
              </a:cxn>
              <a:cxn ang="0">
                <a:pos x="8" y="298"/>
              </a:cxn>
              <a:cxn ang="0">
                <a:pos x="2" y="172"/>
              </a:cxn>
              <a:cxn ang="0">
                <a:pos x="40" y="137"/>
              </a:cxn>
              <a:cxn ang="0">
                <a:pos x="104" y="178"/>
              </a:cxn>
              <a:cxn ang="0">
                <a:pos x="226" y="231"/>
              </a:cxn>
              <a:cxn ang="0">
                <a:pos x="309" y="266"/>
              </a:cxn>
              <a:cxn ang="0">
                <a:pos x="377" y="279"/>
              </a:cxn>
              <a:cxn ang="0">
                <a:pos x="420" y="312"/>
              </a:cxn>
              <a:cxn ang="0">
                <a:pos x="453" y="360"/>
              </a:cxn>
              <a:cxn ang="0">
                <a:pos x="463" y="437"/>
              </a:cxn>
              <a:cxn ang="0">
                <a:pos x="411" y="516"/>
              </a:cxn>
              <a:cxn ang="0">
                <a:pos x="482" y="500"/>
              </a:cxn>
              <a:cxn ang="0">
                <a:pos x="552" y="358"/>
              </a:cxn>
              <a:cxn ang="0">
                <a:pos x="552" y="275"/>
              </a:cxn>
              <a:cxn ang="0">
                <a:pos x="509" y="184"/>
              </a:cxn>
              <a:cxn ang="0">
                <a:pos x="575" y="113"/>
              </a:cxn>
              <a:cxn ang="0">
                <a:pos x="520" y="51"/>
              </a:cxn>
              <a:cxn ang="0">
                <a:pos x="588" y="35"/>
              </a:cxn>
              <a:cxn ang="0">
                <a:pos x="1429" y="277"/>
              </a:cxn>
              <a:cxn ang="0">
                <a:pos x="1600" y="1336"/>
              </a:cxn>
              <a:cxn ang="0">
                <a:pos x="1589" y="1461"/>
              </a:cxn>
              <a:cxn ang="0">
                <a:pos x="1473" y="1441"/>
              </a:cxn>
              <a:cxn ang="0">
                <a:pos x="1397" y="1420"/>
              </a:cxn>
              <a:cxn ang="0">
                <a:pos x="1269" y="1406"/>
              </a:cxn>
              <a:cxn ang="0">
                <a:pos x="1178" y="1396"/>
              </a:cxn>
              <a:cxn ang="0">
                <a:pos x="1096" y="1359"/>
              </a:cxn>
              <a:cxn ang="0">
                <a:pos x="1073" y="1368"/>
              </a:cxn>
              <a:cxn ang="0">
                <a:pos x="1025" y="1391"/>
              </a:cxn>
              <a:cxn ang="0">
                <a:pos x="918" y="1396"/>
              </a:cxn>
              <a:cxn ang="0">
                <a:pos x="894" y="1381"/>
              </a:cxn>
              <a:cxn ang="0">
                <a:pos x="761" y="1377"/>
              </a:cxn>
              <a:cxn ang="0">
                <a:pos x="715" y="1358"/>
              </a:cxn>
              <a:cxn ang="0">
                <a:pos x="664" y="1323"/>
              </a:cxn>
              <a:cxn ang="0">
                <a:pos x="621" y="1296"/>
              </a:cxn>
              <a:cxn ang="0">
                <a:pos x="541" y="1288"/>
              </a:cxn>
              <a:cxn ang="0">
                <a:pos x="493" y="1269"/>
              </a:cxn>
              <a:cxn ang="0">
                <a:pos x="466" y="1258"/>
              </a:cxn>
              <a:cxn ang="0">
                <a:pos x="409" y="1285"/>
              </a:cxn>
              <a:cxn ang="0">
                <a:pos x="310" y="1286"/>
              </a:cxn>
              <a:cxn ang="0">
                <a:pos x="246" y="1274"/>
              </a:cxn>
              <a:cxn ang="0">
                <a:pos x="208" y="1234"/>
              </a:cxn>
              <a:cxn ang="0">
                <a:pos x="199" y="1199"/>
              </a:cxn>
              <a:cxn ang="0">
                <a:pos x="190" y="1134"/>
              </a:cxn>
              <a:cxn ang="0">
                <a:pos x="184" y="1054"/>
              </a:cxn>
              <a:cxn ang="0">
                <a:pos x="154" y="1010"/>
              </a:cxn>
              <a:cxn ang="0">
                <a:pos x="97" y="982"/>
              </a:cxn>
              <a:cxn ang="0">
                <a:pos x="72" y="941"/>
              </a:cxn>
              <a:cxn ang="0">
                <a:pos x="19" y="922"/>
              </a:cxn>
            </a:cxnLst>
            <a:rect l="0" t="0" r="r" b="b"/>
            <a:pathLst>
              <a:path w="1854" h="1461">
                <a:moveTo>
                  <a:pt x="9" y="922"/>
                </a:moveTo>
                <a:lnTo>
                  <a:pt x="16" y="895"/>
                </a:lnTo>
                <a:lnTo>
                  <a:pt x="19" y="879"/>
                </a:lnTo>
                <a:lnTo>
                  <a:pt x="18" y="839"/>
                </a:lnTo>
                <a:lnTo>
                  <a:pt x="8" y="812"/>
                </a:lnTo>
                <a:lnTo>
                  <a:pt x="16" y="802"/>
                </a:lnTo>
                <a:lnTo>
                  <a:pt x="22" y="786"/>
                </a:lnTo>
                <a:lnTo>
                  <a:pt x="31" y="783"/>
                </a:lnTo>
                <a:lnTo>
                  <a:pt x="49" y="802"/>
                </a:lnTo>
                <a:lnTo>
                  <a:pt x="59" y="807"/>
                </a:lnTo>
                <a:lnTo>
                  <a:pt x="75" y="807"/>
                </a:lnTo>
                <a:lnTo>
                  <a:pt x="84" y="799"/>
                </a:lnTo>
                <a:lnTo>
                  <a:pt x="89" y="783"/>
                </a:lnTo>
                <a:lnTo>
                  <a:pt x="75" y="761"/>
                </a:lnTo>
                <a:lnTo>
                  <a:pt x="75" y="754"/>
                </a:lnTo>
                <a:lnTo>
                  <a:pt x="63" y="744"/>
                </a:lnTo>
                <a:lnTo>
                  <a:pt x="34" y="731"/>
                </a:lnTo>
                <a:lnTo>
                  <a:pt x="8" y="716"/>
                </a:lnTo>
                <a:lnTo>
                  <a:pt x="5" y="710"/>
                </a:lnTo>
                <a:lnTo>
                  <a:pt x="0" y="688"/>
                </a:lnTo>
                <a:lnTo>
                  <a:pt x="0" y="680"/>
                </a:lnTo>
                <a:lnTo>
                  <a:pt x="27" y="680"/>
                </a:lnTo>
                <a:lnTo>
                  <a:pt x="47" y="693"/>
                </a:lnTo>
                <a:lnTo>
                  <a:pt x="51" y="688"/>
                </a:lnTo>
                <a:lnTo>
                  <a:pt x="78" y="664"/>
                </a:lnTo>
                <a:lnTo>
                  <a:pt x="76" y="655"/>
                </a:lnTo>
                <a:lnTo>
                  <a:pt x="85" y="640"/>
                </a:lnTo>
                <a:lnTo>
                  <a:pt x="113" y="627"/>
                </a:lnTo>
                <a:lnTo>
                  <a:pt x="104" y="624"/>
                </a:lnTo>
                <a:lnTo>
                  <a:pt x="59" y="613"/>
                </a:lnTo>
                <a:lnTo>
                  <a:pt x="41" y="604"/>
                </a:lnTo>
                <a:lnTo>
                  <a:pt x="24" y="585"/>
                </a:lnTo>
                <a:lnTo>
                  <a:pt x="22" y="560"/>
                </a:lnTo>
                <a:lnTo>
                  <a:pt x="22" y="522"/>
                </a:lnTo>
                <a:lnTo>
                  <a:pt x="8" y="488"/>
                </a:lnTo>
                <a:lnTo>
                  <a:pt x="8" y="476"/>
                </a:lnTo>
                <a:lnTo>
                  <a:pt x="18" y="406"/>
                </a:lnTo>
                <a:lnTo>
                  <a:pt x="19" y="351"/>
                </a:lnTo>
                <a:lnTo>
                  <a:pt x="8" y="298"/>
                </a:lnTo>
                <a:lnTo>
                  <a:pt x="5" y="271"/>
                </a:lnTo>
                <a:lnTo>
                  <a:pt x="2" y="202"/>
                </a:lnTo>
                <a:lnTo>
                  <a:pt x="2" y="172"/>
                </a:lnTo>
                <a:lnTo>
                  <a:pt x="12" y="145"/>
                </a:lnTo>
                <a:lnTo>
                  <a:pt x="24" y="137"/>
                </a:lnTo>
                <a:lnTo>
                  <a:pt x="40" y="137"/>
                </a:lnTo>
                <a:lnTo>
                  <a:pt x="56" y="145"/>
                </a:lnTo>
                <a:lnTo>
                  <a:pt x="73" y="167"/>
                </a:lnTo>
                <a:lnTo>
                  <a:pt x="104" y="178"/>
                </a:lnTo>
                <a:lnTo>
                  <a:pt x="113" y="193"/>
                </a:lnTo>
                <a:lnTo>
                  <a:pt x="135" y="202"/>
                </a:lnTo>
                <a:lnTo>
                  <a:pt x="226" y="231"/>
                </a:lnTo>
                <a:lnTo>
                  <a:pt x="272" y="255"/>
                </a:lnTo>
                <a:lnTo>
                  <a:pt x="287" y="258"/>
                </a:lnTo>
                <a:lnTo>
                  <a:pt x="309" y="266"/>
                </a:lnTo>
                <a:lnTo>
                  <a:pt x="328" y="266"/>
                </a:lnTo>
                <a:lnTo>
                  <a:pt x="351" y="279"/>
                </a:lnTo>
                <a:lnTo>
                  <a:pt x="377" y="279"/>
                </a:lnTo>
                <a:lnTo>
                  <a:pt x="383" y="282"/>
                </a:lnTo>
                <a:lnTo>
                  <a:pt x="408" y="301"/>
                </a:lnTo>
                <a:lnTo>
                  <a:pt x="420" y="312"/>
                </a:lnTo>
                <a:lnTo>
                  <a:pt x="428" y="320"/>
                </a:lnTo>
                <a:lnTo>
                  <a:pt x="443" y="317"/>
                </a:lnTo>
                <a:lnTo>
                  <a:pt x="453" y="360"/>
                </a:lnTo>
                <a:lnTo>
                  <a:pt x="463" y="390"/>
                </a:lnTo>
                <a:lnTo>
                  <a:pt x="463" y="409"/>
                </a:lnTo>
                <a:lnTo>
                  <a:pt x="463" y="437"/>
                </a:lnTo>
                <a:lnTo>
                  <a:pt x="450" y="465"/>
                </a:lnTo>
                <a:lnTo>
                  <a:pt x="427" y="490"/>
                </a:lnTo>
                <a:lnTo>
                  <a:pt x="411" y="516"/>
                </a:lnTo>
                <a:lnTo>
                  <a:pt x="402" y="522"/>
                </a:lnTo>
                <a:lnTo>
                  <a:pt x="452" y="514"/>
                </a:lnTo>
                <a:lnTo>
                  <a:pt x="482" y="500"/>
                </a:lnTo>
                <a:lnTo>
                  <a:pt x="501" y="479"/>
                </a:lnTo>
                <a:lnTo>
                  <a:pt x="530" y="425"/>
                </a:lnTo>
                <a:lnTo>
                  <a:pt x="552" y="358"/>
                </a:lnTo>
                <a:lnTo>
                  <a:pt x="566" y="338"/>
                </a:lnTo>
                <a:lnTo>
                  <a:pt x="552" y="288"/>
                </a:lnTo>
                <a:lnTo>
                  <a:pt x="552" y="275"/>
                </a:lnTo>
                <a:lnTo>
                  <a:pt x="532" y="227"/>
                </a:lnTo>
                <a:lnTo>
                  <a:pt x="509" y="192"/>
                </a:lnTo>
                <a:lnTo>
                  <a:pt x="509" y="184"/>
                </a:lnTo>
                <a:lnTo>
                  <a:pt x="551" y="159"/>
                </a:lnTo>
                <a:lnTo>
                  <a:pt x="581" y="116"/>
                </a:lnTo>
                <a:lnTo>
                  <a:pt x="575" y="113"/>
                </a:lnTo>
                <a:lnTo>
                  <a:pt x="552" y="98"/>
                </a:lnTo>
                <a:lnTo>
                  <a:pt x="533" y="73"/>
                </a:lnTo>
                <a:lnTo>
                  <a:pt x="520" y="51"/>
                </a:lnTo>
                <a:lnTo>
                  <a:pt x="516" y="27"/>
                </a:lnTo>
                <a:lnTo>
                  <a:pt x="513" y="0"/>
                </a:lnTo>
                <a:lnTo>
                  <a:pt x="588" y="35"/>
                </a:lnTo>
                <a:lnTo>
                  <a:pt x="824" y="107"/>
                </a:lnTo>
                <a:lnTo>
                  <a:pt x="1185" y="214"/>
                </a:lnTo>
                <a:lnTo>
                  <a:pt x="1429" y="277"/>
                </a:lnTo>
                <a:lnTo>
                  <a:pt x="1711" y="344"/>
                </a:lnTo>
                <a:lnTo>
                  <a:pt x="1854" y="376"/>
                </a:lnTo>
                <a:lnTo>
                  <a:pt x="1600" y="1336"/>
                </a:lnTo>
                <a:lnTo>
                  <a:pt x="1597" y="1359"/>
                </a:lnTo>
                <a:lnTo>
                  <a:pt x="1592" y="1401"/>
                </a:lnTo>
                <a:lnTo>
                  <a:pt x="1589" y="1461"/>
                </a:lnTo>
                <a:lnTo>
                  <a:pt x="1568" y="1458"/>
                </a:lnTo>
                <a:lnTo>
                  <a:pt x="1517" y="1452"/>
                </a:lnTo>
                <a:lnTo>
                  <a:pt x="1473" y="1441"/>
                </a:lnTo>
                <a:lnTo>
                  <a:pt x="1439" y="1432"/>
                </a:lnTo>
                <a:lnTo>
                  <a:pt x="1423" y="1426"/>
                </a:lnTo>
                <a:lnTo>
                  <a:pt x="1397" y="1420"/>
                </a:lnTo>
                <a:lnTo>
                  <a:pt x="1369" y="1407"/>
                </a:lnTo>
                <a:lnTo>
                  <a:pt x="1365" y="1403"/>
                </a:lnTo>
                <a:lnTo>
                  <a:pt x="1269" y="1406"/>
                </a:lnTo>
                <a:lnTo>
                  <a:pt x="1250" y="1403"/>
                </a:lnTo>
                <a:lnTo>
                  <a:pt x="1205" y="1403"/>
                </a:lnTo>
                <a:lnTo>
                  <a:pt x="1178" y="1396"/>
                </a:lnTo>
                <a:lnTo>
                  <a:pt x="1147" y="1378"/>
                </a:lnTo>
                <a:lnTo>
                  <a:pt x="1114" y="1369"/>
                </a:lnTo>
                <a:lnTo>
                  <a:pt x="1096" y="1359"/>
                </a:lnTo>
                <a:lnTo>
                  <a:pt x="1090" y="1358"/>
                </a:lnTo>
                <a:lnTo>
                  <a:pt x="1083" y="1358"/>
                </a:lnTo>
                <a:lnTo>
                  <a:pt x="1073" y="1368"/>
                </a:lnTo>
                <a:lnTo>
                  <a:pt x="1061" y="1377"/>
                </a:lnTo>
                <a:lnTo>
                  <a:pt x="1042" y="1384"/>
                </a:lnTo>
                <a:lnTo>
                  <a:pt x="1025" y="1391"/>
                </a:lnTo>
                <a:lnTo>
                  <a:pt x="1003" y="1400"/>
                </a:lnTo>
                <a:lnTo>
                  <a:pt x="963" y="1401"/>
                </a:lnTo>
                <a:lnTo>
                  <a:pt x="918" y="1396"/>
                </a:lnTo>
                <a:lnTo>
                  <a:pt x="908" y="1390"/>
                </a:lnTo>
                <a:lnTo>
                  <a:pt x="899" y="1387"/>
                </a:lnTo>
                <a:lnTo>
                  <a:pt x="894" y="1381"/>
                </a:lnTo>
                <a:lnTo>
                  <a:pt x="875" y="1384"/>
                </a:lnTo>
                <a:lnTo>
                  <a:pt x="780" y="1385"/>
                </a:lnTo>
                <a:lnTo>
                  <a:pt x="761" y="1377"/>
                </a:lnTo>
                <a:lnTo>
                  <a:pt x="735" y="1368"/>
                </a:lnTo>
                <a:lnTo>
                  <a:pt x="732" y="1365"/>
                </a:lnTo>
                <a:lnTo>
                  <a:pt x="715" y="1358"/>
                </a:lnTo>
                <a:lnTo>
                  <a:pt x="700" y="1352"/>
                </a:lnTo>
                <a:lnTo>
                  <a:pt x="684" y="1337"/>
                </a:lnTo>
                <a:lnTo>
                  <a:pt x="664" y="1323"/>
                </a:lnTo>
                <a:lnTo>
                  <a:pt x="652" y="1314"/>
                </a:lnTo>
                <a:lnTo>
                  <a:pt x="637" y="1307"/>
                </a:lnTo>
                <a:lnTo>
                  <a:pt x="621" y="1296"/>
                </a:lnTo>
                <a:lnTo>
                  <a:pt x="607" y="1292"/>
                </a:lnTo>
                <a:lnTo>
                  <a:pt x="559" y="1292"/>
                </a:lnTo>
                <a:lnTo>
                  <a:pt x="541" y="1288"/>
                </a:lnTo>
                <a:lnTo>
                  <a:pt x="517" y="1277"/>
                </a:lnTo>
                <a:lnTo>
                  <a:pt x="506" y="1274"/>
                </a:lnTo>
                <a:lnTo>
                  <a:pt x="493" y="1269"/>
                </a:lnTo>
                <a:lnTo>
                  <a:pt x="487" y="1261"/>
                </a:lnTo>
                <a:lnTo>
                  <a:pt x="482" y="1258"/>
                </a:lnTo>
                <a:lnTo>
                  <a:pt x="466" y="1258"/>
                </a:lnTo>
                <a:lnTo>
                  <a:pt x="453" y="1269"/>
                </a:lnTo>
                <a:lnTo>
                  <a:pt x="427" y="1276"/>
                </a:lnTo>
                <a:lnTo>
                  <a:pt x="409" y="1285"/>
                </a:lnTo>
                <a:lnTo>
                  <a:pt x="393" y="1285"/>
                </a:lnTo>
                <a:lnTo>
                  <a:pt x="348" y="1286"/>
                </a:lnTo>
                <a:lnTo>
                  <a:pt x="310" y="1286"/>
                </a:lnTo>
                <a:lnTo>
                  <a:pt x="294" y="1286"/>
                </a:lnTo>
                <a:lnTo>
                  <a:pt x="274" y="1277"/>
                </a:lnTo>
                <a:lnTo>
                  <a:pt x="246" y="1274"/>
                </a:lnTo>
                <a:lnTo>
                  <a:pt x="237" y="1258"/>
                </a:lnTo>
                <a:lnTo>
                  <a:pt x="222" y="1251"/>
                </a:lnTo>
                <a:lnTo>
                  <a:pt x="208" y="1234"/>
                </a:lnTo>
                <a:lnTo>
                  <a:pt x="206" y="1215"/>
                </a:lnTo>
                <a:lnTo>
                  <a:pt x="199" y="1212"/>
                </a:lnTo>
                <a:lnTo>
                  <a:pt x="199" y="1199"/>
                </a:lnTo>
                <a:lnTo>
                  <a:pt x="194" y="1178"/>
                </a:lnTo>
                <a:lnTo>
                  <a:pt x="190" y="1150"/>
                </a:lnTo>
                <a:lnTo>
                  <a:pt x="190" y="1134"/>
                </a:lnTo>
                <a:lnTo>
                  <a:pt x="186" y="1122"/>
                </a:lnTo>
                <a:lnTo>
                  <a:pt x="184" y="1068"/>
                </a:lnTo>
                <a:lnTo>
                  <a:pt x="184" y="1054"/>
                </a:lnTo>
                <a:lnTo>
                  <a:pt x="181" y="1043"/>
                </a:lnTo>
                <a:lnTo>
                  <a:pt x="165" y="1020"/>
                </a:lnTo>
                <a:lnTo>
                  <a:pt x="154" y="1010"/>
                </a:lnTo>
                <a:lnTo>
                  <a:pt x="132" y="997"/>
                </a:lnTo>
                <a:lnTo>
                  <a:pt x="119" y="988"/>
                </a:lnTo>
                <a:lnTo>
                  <a:pt x="97" y="982"/>
                </a:lnTo>
                <a:lnTo>
                  <a:pt x="88" y="969"/>
                </a:lnTo>
                <a:lnTo>
                  <a:pt x="73" y="947"/>
                </a:lnTo>
                <a:lnTo>
                  <a:pt x="72" y="941"/>
                </a:lnTo>
                <a:lnTo>
                  <a:pt x="51" y="930"/>
                </a:lnTo>
                <a:lnTo>
                  <a:pt x="24" y="922"/>
                </a:lnTo>
                <a:lnTo>
                  <a:pt x="19" y="922"/>
                </a:lnTo>
                <a:lnTo>
                  <a:pt x="9" y="922"/>
                </a:lnTo>
                <a:lnTo>
                  <a:pt x="9" y="92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79" name="Freeform 15"/>
          <p:cNvSpPr>
            <a:spLocks/>
          </p:cNvSpPr>
          <p:nvPr/>
        </p:nvSpPr>
        <p:spPr bwMode="auto">
          <a:xfrm>
            <a:off x="1671638" y="1308101"/>
            <a:ext cx="541338" cy="876300"/>
          </a:xfrm>
          <a:custGeom>
            <a:avLst/>
            <a:gdLst/>
            <a:ahLst/>
            <a:cxnLst>
              <a:cxn ang="0">
                <a:pos x="379" y="937"/>
              </a:cxn>
              <a:cxn ang="0">
                <a:pos x="363" y="1030"/>
              </a:cxn>
              <a:cxn ang="0">
                <a:pos x="358" y="1090"/>
              </a:cxn>
              <a:cxn ang="0">
                <a:pos x="405" y="1111"/>
              </a:cxn>
              <a:cxn ang="0">
                <a:pos x="430" y="1143"/>
              </a:cxn>
              <a:cxn ang="0">
                <a:pos x="440" y="1219"/>
              </a:cxn>
              <a:cxn ang="0">
                <a:pos x="422" y="1289"/>
              </a:cxn>
              <a:cxn ang="0">
                <a:pos x="345" y="1394"/>
              </a:cxn>
              <a:cxn ang="0">
                <a:pos x="266" y="1479"/>
              </a:cxn>
              <a:cxn ang="0">
                <a:pos x="226" y="1538"/>
              </a:cxn>
              <a:cxn ang="0">
                <a:pos x="194" y="1603"/>
              </a:cxn>
              <a:cxn ang="0">
                <a:pos x="180" y="1730"/>
              </a:cxn>
              <a:cxn ang="0">
                <a:pos x="194" y="1805"/>
              </a:cxn>
              <a:cxn ang="0">
                <a:pos x="194" y="1849"/>
              </a:cxn>
              <a:cxn ang="0">
                <a:pos x="156" y="1947"/>
              </a:cxn>
              <a:cxn ang="0">
                <a:pos x="152" y="2499"/>
              </a:cxn>
              <a:cxn ang="0">
                <a:pos x="840" y="2648"/>
              </a:cxn>
              <a:cxn ang="0">
                <a:pos x="1557" y="2760"/>
              </a:cxn>
              <a:cxn ang="0">
                <a:pos x="1576" y="2649"/>
              </a:cxn>
              <a:cxn ang="0">
                <a:pos x="1598" y="2517"/>
              </a:cxn>
              <a:cxn ang="0">
                <a:pos x="1617" y="2389"/>
              </a:cxn>
              <a:cxn ang="0">
                <a:pos x="1648" y="2204"/>
              </a:cxn>
              <a:cxn ang="0">
                <a:pos x="1685" y="2012"/>
              </a:cxn>
              <a:cxn ang="0">
                <a:pos x="1704" y="1901"/>
              </a:cxn>
              <a:cxn ang="0">
                <a:pos x="1670" y="1906"/>
              </a:cxn>
              <a:cxn ang="0">
                <a:pos x="1648" y="1877"/>
              </a:cxn>
              <a:cxn ang="0">
                <a:pos x="1604" y="1852"/>
              </a:cxn>
              <a:cxn ang="0">
                <a:pos x="1568" y="1825"/>
              </a:cxn>
              <a:cxn ang="0">
                <a:pos x="1521" y="1846"/>
              </a:cxn>
              <a:cxn ang="0">
                <a:pos x="1445" y="1815"/>
              </a:cxn>
              <a:cxn ang="0">
                <a:pos x="1390" y="1816"/>
              </a:cxn>
              <a:cxn ang="0">
                <a:pos x="1349" y="1829"/>
              </a:cxn>
              <a:cxn ang="0">
                <a:pos x="1264" y="1794"/>
              </a:cxn>
              <a:cxn ang="0">
                <a:pos x="1192" y="1759"/>
              </a:cxn>
              <a:cxn ang="0">
                <a:pos x="1163" y="1736"/>
              </a:cxn>
              <a:cxn ang="0">
                <a:pos x="1135" y="1627"/>
              </a:cxn>
              <a:cxn ang="0">
                <a:pos x="1118" y="1574"/>
              </a:cxn>
              <a:cxn ang="0">
                <a:pos x="1068" y="1511"/>
              </a:cxn>
              <a:cxn ang="0">
                <a:pos x="1032" y="1419"/>
              </a:cxn>
              <a:cxn ang="0">
                <a:pos x="996" y="1381"/>
              </a:cxn>
              <a:cxn ang="0">
                <a:pos x="950" y="1391"/>
              </a:cxn>
              <a:cxn ang="0">
                <a:pos x="904" y="1339"/>
              </a:cxn>
              <a:cxn ang="0">
                <a:pos x="897" y="1250"/>
              </a:cxn>
              <a:cxn ang="0">
                <a:pos x="952" y="1149"/>
              </a:cxn>
              <a:cxn ang="0">
                <a:pos x="986" y="1087"/>
              </a:cxn>
              <a:cxn ang="0">
                <a:pos x="976" y="1049"/>
              </a:cxn>
              <a:cxn ang="0">
                <a:pos x="915" y="1010"/>
              </a:cxn>
              <a:cxn ang="0">
                <a:pos x="893" y="979"/>
              </a:cxn>
              <a:cxn ang="0">
                <a:pos x="856" y="880"/>
              </a:cxn>
              <a:cxn ang="0">
                <a:pos x="842" y="798"/>
              </a:cxn>
              <a:cxn ang="0">
                <a:pos x="815" y="766"/>
              </a:cxn>
              <a:cxn ang="0">
                <a:pos x="783" y="732"/>
              </a:cxn>
              <a:cxn ang="0">
                <a:pos x="795" y="662"/>
              </a:cxn>
              <a:cxn ang="0">
                <a:pos x="777" y="608"/>
              </a:cxn>
              <a:cxn ang="0">
                <a:pos x="770" y="516"/>
              </a:cxn>
              <a:cxn ang="0">
                <a:pos x="744" y="22"/>
              </a:cxn>
              <a:cxn ang="0">
                <a:pos x="619" y="0"/>
              </a:cxn>
            </a:cxnLst>
            <a:rect l="0" t="0" r="r" b="b"/>
            <a:pathLst>
              <a:path w="1704" h="2760">
                <a:moveTo>
                  <a:pt x="619" y="0"/>
                </a:moveTo>
                <a:lnTo>
                  <a:pt x="379" y="937"/>
                </a:lnTo>
                <a:lnTo>
                  <a:pt x="371" y="975"/>
                </a:lnTo>
                <a:lnTo>
                  <a:pt x="363" y="1030"/>
                </a:lnTo>
                <a:lnTo>
                  <a:pt x="361" y="1057"/>
                </a:lnTo>
                <a:lnTo>
                  <a:pt x="358" y="1090"/>
                </a:lnTo>
                <a:lnTo>
                  <a:pt x="379" y="1099"/>
                </a:lnTo>
                <a:lnTo>
                  <a:pt x="405" y="1111"/>
                </a:lnTo>
                <a:lnTo>
                  <a:pt x="418" y="1131"/>
                </a:lnTo>
                <a:lnTo>
                  <a:pt x="430" y="1143"/>
                </a:lnTo>
                <a:lnTo>
                  <a:pt x="440" y="1177"/>
                </a:lnTo>
                <a:lnTo>
                  <a:pt x="440" y="1219"/>
                </a:lnTo>
                <a:lnTo>
                  <a:pt x="433" y="1245"/>
                </a:lnTo>
                <a:lnTo>
                  <a:pt x="422" y="1289"/>
                </a:lnTo>
                <a:lnTo>
                  <a:pt x="408" y="1320"/>
                </a:lnTo>
                <a:lnTo>
                  <a:pt x="345" y="1394"/>
                </a:lnTo>
                <a:lnTo>
                  <a:pt x="298" y="1441"/>
                </a:lnTo>
                <a:lnTo>
                  <a:pt x="266" y="1479"/>
                </a:lnTo>
                <a:lnTo>
                  <a:pt x="238" y="1504"/>
                </a:lnTo>
                <a:lnTo>
                  <a:pt x="226" y="1538"/>
                </a:lnTo>
                <a:lnTo>
                  <a:pt x="212" y="1551"/>
                </a:lnTo>
                <a:lnTo>
                  <a:pt x="194" y="1603"/>
                </a:lnTo>
                <a:lnTo>
                  <a:pt x="186" y="1651"/>
                </a:lnTo>
                <a:lnTo>
                  <a:pt x="180" y="1730"/>
                </a:lnTo>
                <a:lnTo>
                  <a:pt x="187" y="1770"/>
                </a:lnTo>
                <a:lnTo>
                  <a:pt x="194" y="1805"/>
                </a:lnTo>
                <a:lnTo>
                  <a:pt x="194" y="1829"/>
                </a:lnTo>
                <a:lnTo>
                  <a:pt x="194" y="1849"/>
                </a:lnTo>
                <a:lnTo>
                  <a:pt x="184" y="1868"/>
                </a:lnTo>
                <a:lnTo>
                  <a:pt x="156" y="1947"/>
                </a:lnTo>
                <a:lnTo>
                  <a:pt x="0" y="2455"/>
                </a:lnTo>
                <a:lnTo>
                  <a:pt x="152" y="2499"/>
                </a:lnTo>
                <a:lnTo>
                  <a:pt x="481" y="2576"/>
                </a:lnTo>
                <a:lnTo>
                  <a:pt x="840" y="2648"/>
                </a:lnTo>
                <a:lnTo>
                  <a:pt x="1379" y="2734"/>
                </a:lnTo>
                <a:lnTo>
                  <a:pt x="1557" y="2760"/>
                </a:lnTo>
                <a:lnTo>
                  <a:pt x="1571" y="2699"/>
                </a:lnTo>
                <a:lnTo>
                  <a:pt x="1576" y="2649"/>
                </a:lnTo>
                <a:lnTo>
                  <a:pt x="1588" y="2569"/>
                </a:lnTo>
                <a:lnTo>
                  <a:pt x="1598" y="2517"/>
                </a:lnTo>
                <a:lnTo>
                  <a:pt x="1607" y="2450"/>
                </a:lnTo>
                <a:lnTo>
                  <a:pt x="1617" y="2389"/>
                </a:lnTo>
                <a:lnTo>
                  <a:pt x="1636" y="2296"/>
                </a:lnTo>
                <a:lnTo>
                  <a:pt x="1648" y="2204"/>
                </a:lnTo>
                <a:lnTo>
                  <a:pt x="1668" y="2109"/>
                </a:lnTo>
                <a:lnTo>
                  <a:pt x="1685" y="2012"/>
                </a:lnTo>
                <a:lnTo>
                  <a:pt x="1694" y="1957"/>
                </a:lnTo>
                <a:lnTo>
                  <a:pt x="1704" y="1901"/>
                </a:lnTo>
                <a:lnTo>
                  <a:pt x="1677" y="1906"/>
                </a:lnTo>
                <a:lnTo>
                  <a:pt x="1670" y="1906"/>
                </a:lnTo>
                <a:lnTo>
                  <a:pt x="1661" y="1896"/>
                </a:lnTo>
                <a:lnTo>
                  <a:pt x="1648" y="1877"/>
                </a:lnTo>
                <a:lnTo>
                  <a:pt x="1617" y="1858"/>
                </a:lnTo>
                <a:lnTo>
                  <a:pt x="1604" y="1852"/>
                </a:lnTo>
                <a:lnTo>
                  <a:pt x="1585" y="1829"/>
                </a:lnTo>
                <a:lnTo>
                  <a:pt x="1568" y="1825"/>
                </a:lnTo>
                <a:lnTo>
                  <a:pt x="1538" y="1833"/>
                </a:lnTo>
                <a:lnTo>
                  <a:pt x="1521" y="1846"/>
                </a:lnTo>
                <a:lnTo>
                  <a:pt x="1471" y="1828"/>
                </a:lnTo>
                <a:lnTo>
                  <a:pt x="1445" y="1815"/>
                </a:lnTo>
                <a:lnTo>
                  <a:pt x="1414" y="1815"/>
                </a:lnTo>
                <a:lnTo>
                  <a:pt x="1390" y="1816"/>
                </a:lnTo>
                <a:lnTo>
                  <a:pt x="1359" y="1822"/>
                </a:lnTo>
                <a:lnTo>
                  <a:pt x="1349" y="1829"/>
                </a:lnTo>
                <a:lnTo>
                  <a:pt x="1319" y="1822"/>
                </a:lnTo>
                <a:lnTo>
                  <a:pt x="1264" y="1794"/>
                </a:lnTo>
                <a:lnTo>
                  <a:pt x="1226" y="1767"/>
                </a:lnTo>
                <a:lnTo>
                  <a:pt x="1192" y="1759"/>
                </a:lnTo>
                <a:lnTo>
                  <a:pt x="1170" y="1740"/>
                </a:lnTo>
                <a:lnTo>
                  <a:pt x="1163" y="1736"/>
                </a:lnTo>
                <a:lnTo>
                  <a:pt x="1143" y="1686"/>
                </a:lnTo>
                <a:lnTo>
                  <a:pt x="1135" y="1627"/>
                </a:lnTo>
                <a:lnTo>
                  <a:pt x="1128" y="1592"/>
                </a:lnTo>
                <a:lnTo>
                  <a:pt x="1118" y="1574"/>
                </a:lnTo>
                <a:lnTo>
                  <a:pt x="1103" y="1551"/>
                </a:lnTo>
                <a:lnTo>
                  <a:pt x="1068" y="1511"/>
                </a:lnTo>
                <a:lnTo>
                  <a:pt x="1043" y="1454"/>
                </a:lnTo>
                <a:lnTo>
                  <a:pt x="1032" y="1419"/>
                </a:lnTo>
                <a:lnTo>
                  <a:pt x="1023" y="1407"/>
                </a:lnTo>
                <a:lnTo>
                  <a:pt x="996" y="1381"/>
                </a:lnTo>
                <a:lnTo>
                  <a:pt x="964" y="1391"/>
                </a:lnTo>
                <a:lnTo>
                  <a:pt x="950" y="1391"/>
                </a:lnTo>
                <a:lnTo>
                  <a:pt x="936" y="1368"/>
                </a:lnTo>
                <a:lnTo>
                  <a:pt x="904" y="1339"/>
                </a:lnTo>
                <a:lnTo>
                  <a:pt x="897" y="1288"/>
                </a:lnTo>
                <a:lnTo>
                  <a:pt x="897" y="1250"/>
                </a:lnTo>
                <a:lnTo>
                  <a:pt x="909" y="1197"/>
                </a:lnTo>
                <a:lnTo>
                  <a:pt x="952" y="1149"/>
                </a:lnTo>
                <a:lnTo>
                  <a:pt x="976" y="1128"/>
                </a:lnTo>
                <a:lnTo>
                  <a:pt x="986" y="1087"/>
                </a:lnTo>
                <a:lnTo>
                  <a:pt x="986" y="1064"/>
                </a:lnTo>
                <a:lnTo>
                  <a:pt x="976" y="1049"/>
                </a:lnTo>
                <a:lnTo>
                  <a:pt x="952" y="1026"/>
                </a:lnTo>
                <a:lnTo>
                  <a:pt x="915" y="1010"/>
                </a:lnTo>
                <a:lnTo>
                  <a:pt x="903" y="1006"/>
                </a:lnTo>
                <a:lnTo>
                  <a:pt x="893" y="979"/>
                </a:lnTo>
                <a:lnTo>
                  <a:pt x="866" y="909"/>
                </a:lnTo>
                <a:lnTo>
                  <a:pt x="856" y="880"/>
                </a:lnTo>
                <a:lnTo>
                  <a:pt x="849" y="835"/>
                </a:lnTo>
                <a:lnTo>
                  <a:pt x="842" y="798"/>
                </a:lnTo>
                <a:lnTo>
                  <a:pt x="820" y="780"/>
                </a:lnTo>
                <a:lnTo>
                  <a:pt x="815" y="766"/>
                </a:lnTo>
                <a:lnTo>
                  <a:pt x="789" y="741"/>
                </a:lnTo>
                <a:lnTo>
                  <a:pt x="783" y="732"/>
                </a:lnTo>
                <a:lnTo>
                  <a:pt x="783" y="728"/>
                </a:lnTo>
                <a:lnTo>
                  <a:pt x="795" y="662"/>
                </a:lnTo>
                <a:lnTo>
                  <a:pt x="795" y="640"/>
                </a:lnTo>
                <a:lnTo>
                  <a:pt x="777" y="608"/>
                </a:lnTo>
                <a:lnTo>
                  <a:pt x="770" y="604"/>
                </a:lnTo>
                <a:lnTo>
                  <a:pt x="770" y="516"/>
                </a:lnTo>
                <a:lnTo>
                  <a:pt x="850" y="44"/>
                </a:lnTo>
                <a:lnTo>
                  <a:pt x="744" y="22"/>
                </a:lnTo>
                <a:lnTo>
                  <a:pt x="641" y="5"/>
                </a:lnTo>
                <a:lnTo>
                  <a:pt x="619"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0" name="Freeform 16"/>
          <p:cNvSpPr>
            <a:spLocks/>
          </p:cNvSpPr>
          <p:nvPr/>
        </p:nvSpPr>
        <p:spPr bwMode="auto">
          <a:xfrm>
            <a:off x="1671638" y="1308101"/>
            <a:ext cx="541338" cy="876300"/>
          </a:xfrm>
          <a:custGeom>
            <a:avLst/>
            <a:gdLst/>
            <a:ahLst/>
            <a:cxnLst>
              <a:cxn ang="0">
                <a:pos x="379" y="937"/>
              </a:cxn>
              <a:cxn ang="0">
                <a:pos x="363" y="1030"/>
              </a:cxn>
              <a:cxn ang="0">
                <a:pos x="358" y="1090"/>
              </a:cxn>
              <a:cxn ang="0">
                <a:pos x="405" y="1111"/>
              </a:cxn>
              <a:cxn ang="0">
                <a:pos x="430" y="1143"/>
              </a:cxn>
              <a:cxn ang="0">
                <a:pos x="440" y="1219"/>
              </a:cxn>
              <a:cxn ang="0">
                <a:pos x="422" y="1289"/>
              </a:cxn>
              <a:cxn ang="0">
                <a:pos x="345" y="1394"/>
              </a:cxn>
              <a:cxn ang="0">
                <a:pos x="266" y="1479"/>
              </a:cxn>
              <a:cxn ang="0">
                <a:pos x="226" y="1538"/>
              </a:cxn>
              <a:cxn ang="0">
                <a:pos x="194" y="1603"/>
              </a:cxn>
              <a:cxn ang="0">
                <a:pos x="180" y="1730"/>
              </a:cxn>
              <a:cxn ang="0">
                <a:pos x="194" y="1805"/>
              </a:cxn>
              <a:cxn ang="0">
                <a:pos x="194" y="1849"/>
              </a:cxn>
              <a:cxn ang="0">
                <a:pos x="156" y="1947"/>
              </a:cxn>
              <a:cxn ang="0">
                <a:pos x="152" y="2499"/>
              </a:cxn>
              <a:cxn ang="0">
                <a:pos x="840" y="2648"/>
              </a:cxn>
              <a:cxn ang="0">
                <a:pos x="1557" y="2760"/>
              </a:cxn>
              <a:cxn ang="0">
                <a:pos x="1576" y="2649"/>
              </a:cxn>
              <a:cxn ang="0">
                <a:pos x="1598" y="2517"/>
              </a:cxn>
              <a:cxn ang="0">
                <a:pos x="1617" y="2389"/>
              </a:cxn>
              <a:cxn ang="0">
                <a:pos x="1648" y="2204"/>
              </a:cxn>
              <a:cxn ang="0">
                <a:pos x="1685" y="2012"/>
              </a:cxn>
              <a:cxn ang="0">
                <a:pos x="1704" y="1901"/>
              </a:cxn>
              <a:cxn ang="0">
                <a:pos x="1670" y="1906"/>
              </a:cxn>
              <a:cxn ang="0">
                <a:pos x="1648" y="1877"/>
              </a:cxn>
              <a:cxn ang="0">
                <a:pos x="1604" y="1852"/>
              </a:cxn>
              <a:cxn ang="0">
                <a:pos x="1568" y="1825"/>
              </a:cxn>
              <a:cxn ang="0">
                <a:pos x="1521" y="1846"/>
              </a:cxn>
              <a:cxn ang="0">
                <a:pos x="1445" y="1815"/>
              </a:cxn>
              <a:cxn ang="0">
                <a:pos x="1390" y="1816"/>
              </a:cxn>
              <a:cxn ang="0">
                <a:pos x="1349" y="1829"/>
              </a:cxn>
              <a:cxn ang="0">
                <a:pos x="1264" y="1794"/>
              </a:cxn>
              <a:cxn ang="0">
                <a:pos x="1192" y="1759"/>
              </a:cxn>
              <a:cxn ang="0">
                <a:pos x="1163" y="1736"/>
              </a:cxn>
              <a:cxn ang="0">
                <a:pos x="1135" y="1627"/>
              </a:cxn>
              <a:cxn ang="0">
                <a:pos x="1118" y="1574"/>
              </a:cxn>
              <a:cxn ang="0">
                <a:pos x="1068" y="1511"/>
              </a:cxn>
              <a:cxn ang="0">
                <a:pos x="1032" y="1419"/>
              </a:cxn>
              <a:cxn ang="0">
                <a:pos x="996" y="1381"/>
              </a:cxn>
              <a:cxn ang="0">
                <a:pos x="950" y="1391"/>
              </a:cxn>
              <a:cxn ang="0">
                <a:pos x="904" y="1339"/>
              </a:cxn>
              <a:cxn ang="0">
                <a:pos x="897" y="1250"/>
              </a:cxn>
              <a:cxn ang="0">
                <a:pos x="952" y="1149"/>
              </a:cxn>
              <a:cxn ang="0">
                <a:pos x="986" y="1087"/>
              </a:cxn>
              <a:cxn ang="0">
                <a:pos x="976" y="1049"/>
              </a:cxn>
              <a:cxn ang="0">
                <a:pos x="915" y="1010"/>
              </a:cxn>
              <a:cxn ang="0">
                <a:pos x="893" y="979"/>
              </a:cxn>
              <a:cxn ang="0">
                <a:pos x="856" y="880"/>
              </a:cxn>
              <a:cxn ang="0">
                <a:pos x="842" y="798"/>
              </a:cxn>
              <a:cxn ang="0">
                <a:pos x="815" y="766"/>
              </a:cxn>
              <a:cxn ang="0">
                <a:pos x="783" y="732"/>
              </a:cxn>
              <a:cxn ang="0">
                <a:pos x="795" y="662"/>
              </a:cxn>
              <a:cxn ang="0">
                <a:pos x="777" y="608"/>
              </a:cxn>
              <a:cxn ang="0">
                <a:pos x="770" y="516"/>
              </a:cxn>
              <a:cxn ang="0">
                <a:pos x="744" y="22"/>
              </a:cxn>
              <a:cxn ang="0">
                <a:pos x="619" y="0"/>
              </a:cxn>
            </a:cxnLst>
            <a:rect l="0" t="0" r="r" b="b"/>
            <a:pathLst>
              <a:path w="1704" h="2760">
                <a:moveTo>
                  <a:pt x="619" y="0"/>
                </a:moveTo>
                <a:lnTo>
                  <a:pt x="379" y="937"/>
                </a:lnTo>
                <a:lnTo>
                  <a:pt x="371" y="975"/>
                </a:lnTo>
                <a:lnTo>
                  <a:pt x="363" y="1030"/>
                </a:lnTo>
                <a:lnTo>
                  <a:pt x="361" y="1057"/>
                </a:lnTo>
                <a:lnTo>
                  <a:pt x="358" y="1090"/>
                </a:lnTo>
                <a:lnTo>
                  <a:pt x="379" y="1099"/>
                </a:lnTo>
                <a:lnTo>
                  <a:pt x="405" y="1111"/>
                </a:lnTo>
                <a:lnTo>
                  <a:pt x="418" y="1131"/>
                </a:lnTo>
                <a:lnTo>
                  <a:pt x="430" y="1143"/>
                </a:lnTo>
                <a:lnTo>
                  <a:pt x="440" y="1177"/>
                </a:lnTo>
                <a:lnTo>
                  <a:pt x="440" y="1219"/>
                </a:lnTo>
                <a:lnTo>
                  <a:pt x="433" y="1245"/>
                </a:lnTo>
                <a:lnTo>
                  <a:pt x="422" y="1289"/>
                </a:lnTo>
                <a:lnTo>
                  <a:pt x="408" y="1320"/>
                </a:lnTo>
                <a:lnTo>
                  <a:pt x="345" y="1394"/>
                </a:lnTo>
                <a:lnTo>
                  <a:pt x="298" y="1441"/>
                </a:lnTo>
                <a:lnTo>
                  <a:pt x="266" y="1479"/>
                </a:lnTo>
                <a:lnTo>
                  <a:pt x="238" y="1504"/>
                </a:lnTo>
                <a:lnTo>
                  <a:pt x="226" y="1538"/>
                </a:lnTo>
                <a:lnTo>
                  <a:pt x="212" y="1551"/>
                </a:lnTo>
                <a:lnTo>
                  <a:pt x="194" y="1603"/>
                </a:lnTo>
                <a:lnTo>
                  <a:pt x="186" y="1651"/>
                </a:lnTo>
                <a:lnTo>
                  <a:pt x="180" y="1730"/>
                </a:lnTo>
                <a:lnTo>
                  <a:pt x="187" y="1770"/>
                </a:lnTo>
                <a:lnTo>
                  <a:pt x="194" y="1805"/>
                </a:lnTo>
                <a:lnTo>
                  <a:pt x="194" y="1829"/>
                </a:lnTo>
                <a:lnTo>
                  <a:pt x="194" y="1849"/>
                </a:lnTo>
                <a:lnTo>
                  <a:pt x="184" y="1868"/>
                </a:lnTo>
                <a:lnTo>
                  <a:pt x="156" y="1947"/>
                </a:lnTo>
                <a:lnTo>
                  <a:pt x="0" y="2455"/>
                </a:lnTo>
                <a:lnTo>
                  <a:pt x="152" y="2499"/>
                </a:lnTo>
                <a:lnTo>
                  <a:pt x="481" y="2576"/>
                </a:lnTo>
                <a:lnTo>
                  <a:pt x="840" y="2648"/>
                </a:lnTo>
                <a:lnTo>
                  <a:pt x="1379" y="2734"/>
                </a:lnTo>
                <a:lnTo>
                  <a:pt x="1557" y="2760"/>
                </a:lnTo>
                <a:lnTo>
                  <a:pt x="1571" y="2699"/>
                </a:lnTo>
                <a:lnTo>
                  <a:pt x="1576" y="2649"/>
                </a:lnTo>
                <a:lnTo>
                  <a:pt x="1588" y="2569"/>
                </a:lnTo>
                <a:lnTo>
                  <a:pt x="1598" y="2517"/>
                </a:lnTo>
                <a:lnTo>
                  <a:pt x="1607" y="2450"/>
                </a:lnTo>
                <a:lnTo>
                  <a:pt x="1617" y="2389"/>
                </a:lnTo>
                <a:lnTo>
                  <a:pt x="1636" y="2296"/>
                </a:lnTo>
                <a:lnTo>
                  <a:pt x="1648" y="2204"/>
                </a:lnTo>
                <a:lnTo>
                  <a:pt x="1668" y="2109"/>
                </a:lnTo>
                <a:lnTo>
                  <a:pt x="1685" y="2012"/>
                </a:lnTo>
                <a:lnTo>
                  <a:pt x="1694" y="1957"/>
                </a:lnTo>
                <a:lnTo>
                  <a:pt x="1704" y="1901"/>
                </a:lnTo>
                <a:lnTo>
                  <a:pt x="1677" y="1906"/>
                </a:lnTo>
                <a:lnTo>
                  <a:pt x="1670" y="1906"/>
                </a:lnTo>
                <a:lnTo>
                  <a:pt x="1661" y="1896"/>
                </a:lnTo>
                <a:lnTo>
                  <a:pt x="1648" y="1877"/>
                </a:lnTo>
                <a:lnTo>
                  <a:pt x="1617" y="1858"/>
                </a:lnTo>
                <a:lnTo>
                  <a:pt x="1604" y="1852"/>
                </a:lnTo>
                <a:lnTo>
                  <a:pt x="1585" y="1829"/>
                </a:lnTo>
                <a:lnTo>
                  <a:pt x="1568" y="1825"/>
                </a:lnTo>
                <a:lnTo>
                  <a:pt x="1538" y="1833"/>
                </a:lnTo>
                <a:lnTo>
                  <a:pt x="1521" y="1846"/>
                </a:lnTo>
                <a:lnTo>
                  <a:pt x="1471" y="1828"/>
                </a:lnTo>
                <a:lnTo>
                  <a:pt x="1445" y="1815"/>
                </a:lnTo>
                <a:lnTo>
                  <a:pt x="1414" y="1815"/>
                </a:lnTo>
                <a:lnTo>
                  <a:pt x="1390" y="1816"/>
                </a:lnTo>
                <a:lnTo>
                  <a:pt x="1359" y="1822"/>
                </a:lnTo>
                <a:lnTo>
                  <a:pt x="1349" y="1829"/>
                </a:lnTo>
                <a:lnTo>
                  <a:pt x="1319" y="1822"/>
                </a:lnTo>
                <a:lnTo>
                  <a:pt x="1264" y="1794"/>
                </a:lnTo>
                <a:lnTo>
                  <a:pt x="1226" y="1767"/>
                </a:lnTo>
                <a:lnTo>
                  <a:pt x="1192" y="1759"/>
                </a:lnTo>
                <a:lnTo>
                  <a:pt x="1170" y="1740"/>
                </a:lnTo>
                <a:lnTo>
                  <a:pt x="1163" y="1736"/>
                </a:lnTo>
                <a:lnTo>
                  <a:pt x="1143" y="1686"/>
                </a:lnTo>
                <a:lnTo>
                  <a:pt x="1135" y="1627"/>
                </a:lnTo>
                <a:lnTo>
                  <a:pt x="1128" y="1592"/>
                </a:lnTo>
                <a:lnTo>
                  <a:pt x="1118" y="1574"/>
                </a:lnTo>
                <a:lnTo>
                  <a:pt x="1103" y="1551"/>
                </a:lnTo>
                <a:lnTo>
                  <a:pt x="1068" y="1511"/>
                </a:lnTo>
                <a:lnTo>
                  <a:pt x="1043" y="1454"/>
                </a:lnTo>
                <a:lnTo>
                  <a:pt x="1032" y="1419"/>
                </a:lnTo>
                <a:lnTo>
                  <a:pt x="1023" y="1407"/>
                </a:lnTo>
                <a:lnTo>
                  <a:pt x="996" y="1381"/>
                </a:lnTo>
                <a:lnTo>
                  <a:pt x="964" y="1391"/>
                </a:lnTo>
                <a:lnTo>
                  <a:pt x="950" y="1391"/>
                </a:lnTo>
                <a:lnTo>
                  <a:pt x="936" y="1368"/>
                </a:lnTo>
                <a:lnTo>
                  <a:pt x="904" y="1339"/>
                </a:lnTo>
                <a:lnTo>
                  <a:pt x="897" y="1288"/>
                </a:lnTo>
                <a:lnTo>
                  <a:pt x="897" y="1250"/>
                </a:lnTo>
                <a:lnTo>
                  <a:pt x="909" y="1197"/>
                </a:lnTo>
                <a:lnTo>
                  <a:pt x="952" y="1149"/>
                </a:lnTo>
                <a:lnTo>
                  <a:pt x="976" y="1128"/>
                </a:lnTo>
                <a:lnTo>
                  <a:pt x="986" y="1087"/>
                </a:lnTo>
                <a:lnTo>
                  <a:pt x="986" y="1064"/>
                </a:lnTo>
                <a:lnTo>
                  <a:pt x="976" y="1049"/>
                </a:lnTo>
                <a:lnTo>
                  <a:pt x="952" y="1026"/>
                </a:lnTo>
                <a:lnTo>
                  <a:pt x="915" y="1010"/>
                </a:lnTo>
                <a:lnTo>
                  <a:pt x="903" y="1006"/>
                </a:lnTo>
                <a:lnTo>
                  <a:pt x="893" y="979"/>
                </a:lnTo>
                <a:lnTo>
                  <a:pt x="866" y="909"/>
                </a:lnTo>
                <a:lnTo>
                  <a:pt x="856" y="880"/>
                </a:lnTo>
                <a:lnTo>
                  <a:pt x="849" y="835"/>
                </a:lnTo>
                <a:lnTo>
                  <a:pt x="842" y="798"/>
                </a:lnTo>
                <a:lnTo>
                  <a:pt x="820" y="780"/>
                </a:lnTo>
                <a:lnTo>
                  <a:pt x="815" y="766"/>
                </a:lnTo>
                <a:lnTo>
                  <a:pt x="789" y="741"/>
                </a:lnTo>
                <a:lnTo>
                  <a:pt x="783" y="732"/>
                </a:lnTo>
                <a:lnTo>
                  <a:pt x="783" y="728"/>
                </a:lnTo>
                <a:lnTo>
                  <a:pt x="795" y="662"/>
                </a:lnTo>
                <a:lnTo>
                  <a:pt x="795" y="640"/>
                </a:lnTo>
                <a:lnTo>
                  <a:pt x="777" y="608"/>
                </a:lnTo>
                <a:lnTo>
                  <a:pt x="770" y="604"/>
                </a:lnTo>
                <a:lnTo>
                  <a:pt x="770" y="516"/>
                </a:lnTo>
                <a:lnTo>
                  <a:pt x="850" y="44"/>
                </a:lnTo>
                <a:lnTo>
                  <a:pt x="744" y="22"/>
                </a:lnTo>
                <a:lnTo>
                  <a:pt x="641" y="5"/>
                </a:lnTo>
                <a:lnTo>
                  <a:pt x="619" y="0"/>
                </a:lnTo>
                <a:lnTo>
                  <a:pt x="619"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1" name="Freeform 17"/>
          <p:cNvSpPr>
            <a:spLocks/>
          </p:cNvSpPr>
          <p:nvPr/>
        </p:nvSpPr>
        <p:spPr bwMode="auto">
          <a:xfrm>
            <a:off x="1381126" y="2030413"/>
            <a:ext cx="557213" cy="903288"/>
          </a:xfrm>
          <a:custGeom>
            <a:avLst/>
            <a:gdLst/>
            <a:ahLst/>
            <a:cxnLst>
              <a:cxn ang="0">
                <a:pos x="223" y="0"/>
              </a:cxn>
              <a:cxn ang="0">
                <a:pos x="473" y="67"/>
              </a:cxn>
              <a:cxn ang="0">
                <a:pos x="722" y="130"/>
              </a:cxn>
              <a:cxn ang="0">
                <a:pos x="1005" y="200"/>
              </a:cxn>
              <a:cxn ang="0">
                <a:pos x="1305" y="273"/>
              </a:cxn>
              <a:cxn ang="0">
                <a:pos x="1597" y="339"/>
              </a:cxn>
              <a:cxn ang="0">
                <a:pos x="1755" y="371"/>
              </a:cxn>
              <a:cxn ang="0">
                <a:pos x="1354" y="2443"/>
              </a:cxn>
              <a:cxn ang="0">
                <a:pos x="1334" y="2475"/>
              </a:cxn>
              <a:cxn ang="0">
                <a:pos x="1327" y="2491"/>
              </a:cxn>
              <a:cxn ang="0">
                <a:pos x="1303" y="2491"/>
              </a:cxn>
              <a:cxn ang="0">
                <a:pos x="1271" y="2501"/>
              </a:cxn>
              <a:cxn ang="0">
                <a:pos x="1242" y="2492"/>
              </a:cxn>
              <a:cxn ang="0">
                <a:pos x="1240" y="2475"/>
              </a:cxn>
              <a:cxn ang="0">
                <a:pos x="1234" y="2462"/>
              </a:cxn>
              <a:cxn ang="0">
                <a:pos x="1227" y="2450"/>
              </a:cxn>
              <a:cxn ang="0">
                <a:pos x="1201" y="2431"/>
              </a:cxn>
              <a:cxn ang="0">
                <a:pos x="1183" y="2450"/>
              </a:cxn>
              <a:cxn ang="0">
                <a:pos x="1167" y="2473"/>
              </a:cxn>
              <a:cxn ang="0">
                <a:pos x="1160" y="2475"/>
              </a:cxn>
              <a:cxn ang="0">
                <a:pos x="1161" y="2494"/>
              </a:cxn>
              <a:cxn ang="0">
                <a:pos x="1170" y="2527"/>
              </a:cxn>
              <a:cxn ang="0">
                <a:pos x="1176" y="2617"/>
              </a:cxn>
              <a:cxn ang="0">
                <a:pos x="1172" y="2665"/>
              </a:cxn>
              <a:cxn ang="0">
                <a:pos x="1156" y="2707"/>
              </a:cxn>
              <a:cxn ang="0">
                <a:pos x="1142" y="2742"/>
              </a:cxn>
              <a:cxn ang="0">
                <a:pos x="1137" y="2789"/>
              </a:cxn>
              <a:cxn ang="0">
                <a:pos x="1131" y="2818"/>
              </a:cxn>
              <a:cxn ang="0">
                <a:pos x="1135" y="2846"/>
              </a:cxn>
              <a:cxn ang="0">
                <a:pos x="0" y="1056"/>
              </a:cxn>
              <a:cxn ang="0">
                <a:pos x="212" y="41"/>
              </a:cxn>
              <a:cxn ang="0">
                <a:pos x="223" y="0"/>
              </a:cxn>
            </a:cxnLst>
            <a:rect l="0" t="0" r="r" b="b"/>
            <a:pathLst>
              <a:path w="1755" h="2846">
                <a:moveTo>
                  <a:pt x="223" y="0"/>
                </a:moveTo>
                <a:lnTo>
                  <a:pt x="473" y="67"/>
                </a:lnTo>
                <a:lnTo>
                  <a:pt x="722" y="130"/>
                </a:lnTo>
                <a:lnTo>
                  <a:pt x="1005" y="200"/>
                </a:lnTo>
                <a:lnTo>
                  <a:pt x="1305" y="273"/>
                </a:lnTo>
                <a:lnTo>
                  <a:pt x="1597" y="339"/>
                </a:lnTo>
                <a:lnTo>
                  <a:pt x="1755" y="371"/>
                </a:lnTo>
                <a:lnTo>
                  <a:pt x="1354" y="2443"/>
                </a:lnTo>
                <a:lnTo>
                  <a:pt x="1334" y="2475"/>
                </a:lnTo>
                <a:lnTo>
                  <a:pt x="1327" y="2491"/>
                </a:lnTo>
                <a:lnTo>
                  <a:pt x="1303" y="2491"/>
                </a:lnTo>
                <a:lnTo>
                  <a:pt x="1271" y="2501"/>
                </a:lnTo>
                <a:lnTo>
                  <a:pt x="1242" y="2492"/>
                </a:lnTo>
                <a:lnTo>
                  <a:pt x="1240" y="2475"/>
                </a:lnTo>
                <a:lnTo>
                  <a:pt x="1234" y="2462"/>
                </a:lnTo>
                <a:lnTo>
                  <a:pt x="1227" y="2450"/>
                </a:lnTo>
                <a:lnTo>
                  <a:pt x="1201" y="2431"/>
                </a:lnTo>
                <a:lnTo>
                  <a:pt x="1183" y="2450"/>
                </a:lnTo>
                <a:lnTo>
                  <a:pt x="1167" y="2473"/>
                </a:lnTo>
                <a:lnTo>
                  <a:pt x="1160" y="2475"/>
                </a:lnTo>
                <a:lnTo>
                  <a:pt x="1161" y="2494"/>
                </a:lnTo>
                <a:lnTo>
                  <a:pt x="1170" y="2527"/>
                </a:lnTo>
                <a:lnTo>
                  <a:pt x="1176" y="2617"/>
                </a:lnTo>
                <a:lnTo>
                  <a:pt x="1172" y="2665"/>
                </a:lnTo>
                <a:lnTo>
                  <a:pt x="1156" y="2707"/>
                </a:lnTo>
                <a:lnTo>
                  <a:pt x="1142" y="2742"/>
                </a:lnTo>
                <a:lnTo>
                  <a:pt x="1137" y="2789"/>
                </a:lnTo>
                <a:lnTo>
                  <a:pt x="1131" y="2818"/>
                </a:lnTo>
                <a:lnTo>
                  <a:pt x="1135" y="2846"/>
                </a:lnTo>
                <a:lnTo>
                  <a:pt x="0" y="1056"/>
                </a:lnTo>
                <a:lnTo>
                  <a:pt x="212" y="41"/>
                </a:lnTo>
                <a:lnTo>
                  <a:pt x="223"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2" name="Freeform 18"/>
          <p:cNvSpPr>
            <a:spLocks/>
          </p:cNvSpPr>
          <p:nvPr/>
        </p:nvSpPr>
        <p:spPr bwMode="auto">
          <a:xfrm>
            <a:off x="1381126" y="2030413"/>
            <a:ext cx="557213" cy="903288"/>
          </a:xfrm>
          <a:custGeom>
            <a:avLst/>
            <a:gdLst/>
            <a:ahLst/>
            <a:cxnLst>
              <a:cxn ang="0">
                <a:pos x="223" y="0"/>
              </a:cxn>
              <a:cxn ang="0">
                <a:pos x="473" y="67"/>
              </a:cxn>
              <a:cxn ang="0">
                <a:pos x="722" y="130"/>
              </a:cxn>
              <a:cxn ang="0">
                <a:pos x="1005" y="200"/>
              </a:cxn>
              <a:cxn ang="0">
                <a:pos x="1305" y="273"/>
              </a:cxn>
              <a:cxn ang="0">
                <a:pos x="1597" y="339"/>
              </a:cxn>
              <a:cxn ang="0">
                <a:pos x="1755" y="371"/>
              </a:cxn>
              <a:cxn ang="0">
                <a:pos x="1354" y="2443"/>
              </a:cxn>
              <a:cxn ang="0">
                <a:pos x="1334" y="2475"/>
              </a:cxn>
              <a:cxn ang="0">
                <a:pos x="1327" y="2491"/>
              </a:cxn>
              <a:cxn ang="0">
                <a:pos x="1303" y="2491"/>
              </a:cxn>
              <a:cxn ang="0">
                <a:pos x="1271" y="2501"/>
              </a:cxn>
              <a:cxn ang="0">
                <a:pos x="1242" y="2492"/>
              </a:cxn>
              <a:cxn ang="0">
                <a:pos x="1240" y="2475"/>
              </a:cxn>
              <a:cxn ang="0">
                <a:pos x="1234" y="2462"/>
              </a:cxn>
              <a:cxn ang="0">
                <a:pos x="1227" y="2450"/>
              </a:cxn>
              <a:cxn ang="0">
                <a:pos x="1201" y="2431"/>
              </a:cxn>
              <a:cxn ang="0">
                <a:pos x="1183" y="2450"/>
              </a:cxn>
              <a:cxn ang="0">
                <a:pos x="1167" y="2473"/>
              </a:cxn>
              <a:cxn ang="0">
                <a:pos x="1160" y="2475"/>
              </a:cxn>
              <a:cxn ang="0">
                <a:pos x="1161" y="2494"/>
              </a:cxn>
              <a:cxn ang="0">
                <a:pos x="1170" y="2527"/>
              </a:cxn>
              <a:cxn ang="0">
                <a:pos x="1176" y="2617"/>
              </a:cxn>
              <a:cxn ang="0">
                <a:pos x="1172" y="2665"/>
              </a:cxn>
              <a:cxn ang="0">
                <a:pos x="1156" y="2707"/>
              </a:cxn>
              <a:cxn ang="0">
                <a:pos x="1142" y="2742"/>
              </a:cxn>
              <a:cxn ang="0">
                <a:pos x="1137" y="2789"/>
              </a:cxn>
              <a:cxn ang="0">
                <a:pos x="1131" y="2818"/>
              </a:cxn>
              <a:cxn ang="0">
                <a:pos x="1135" y="2846"/>
              </a:cxn>
              <a:cxn ang="0">
                <a:pos x="0" y="1056"/>
              </a:cxn>
              <a:cxn ang="0">
                <a:pos x="212" y="41"/>
              </a:cxn>
              <a:cxn ang="0">
                <a:pos x="223" y="0"/>
              </a:cxn>
              <a:cxn ang="0">
                <a:pos x="223" y="0"/>
              </a:cxn>
            </a:cxnLst>
            <a:rect l="0" t="0" r="r" b="b"/>
            <a:pathLst>
              <a:path w="1755" h="2846">
                <a:moveTo>
                  <a:pt x="223" y="0"/>
                </a:moveTo>
                <a:lnTo>
                  <a:pt x="473" y="67"/>
                </a:lnTo>
                <a:lnTo>
                  <a:pt x="722" y="130"/>
                </a:lnTo>
                <a:lnTo>
                  <a:pt x="1005" y="200"/>
                </a:lnTo>
                <a:lnTo>
                  <a:pt x="1305" y="273"/>
                </a:lnTo>
                <a:lnTo>
                  <a:pt x="1597" y="339"/>
                </a:lnTo>
                <a:lnTo>
                  <a:pt x="1755" y="371"/>
                </a:lnTo>
                <a:lnTo>
                  <a:pt x="1354" y="2443"/>
                </a:lnTo>
                <a:lnTo>
                  <a:pt x="1334" y="2475"/>
                </a:lnTo>
                <a:lnTo>
                  <a:pt x="1327" y="2491"/>
                </a:lnTo>
                <a:lnTo>
                  <a:pt x="1303" y="2491"/>
                </a:lnTo>
                <a:lnTo>
                  <a:pt x="1271" y="2501"/>
                </a:lnTo>
                <a:lnTo>
                  <a:pt x="1242" y="2492"/>
                </a:lnTo>
                <a:lnTo>
                  <a:pt x="1240" y="2475"/>
                </a:lnTo>
                <a:lnTo>
                  <a:pt x="1234" y="2462"/>
                </a:lnTo>
                <a:lnTo>
                  <a:pt x="1227" y="2450"/>
                </a:lnTo>
                <a:lnTo>
                  <a:pt x="1201" y="2431"/>
                </a:lnTo>
                <a:lnTo>
                  <a:pt x="1183" y="2450"/>
                </a:lnTo>
                <a:lnTo>
                  <a:pt x="1167" y="2473"/>
                </a:lnTo>
                <a:lnTo>
                  <a:pt x="1160" y="2475"/>
                </a:lnTo>
                <a:lnTo>
                  <a:pt x="1161" y="2494"/>
                </a:lnTo>
                <a:lnTo>
                  <a:pt x="1170" y="2527"/>
                </a:lnTo>
                <a:lnTo>
                  <a:pt x="1176" y="2617"/>
                </a:lnTo>
                <a:lnTo>
                  <a:pt x="1172" y="2665"/>
                </a:lnTo>
                <a:lnTo>
                  <a:pt x="1156" y="2707"/>
                </a:lnTo>
                <a:lnTo>
                  <a:pt x="1142" y="2742"/>
                </a:lnTo>
                <a:lnTo>
                  <a:pt x="1137" y="2789"/>
                </a:lnTo>
                <a:lnTo>
                  <a:pt x="1131" y="2818"/>
                </a:lnTo>
                <a:lnTo>
                  <a:pt x="1135" y="2846"/>
                </a:lnTo>
                <a:lnTo>
                  <a:pt x="0" y="1056"/>
                </a:lnTo>
                <a:lnTo>
                  <a:pt x="212" y="41"/>
                </a:lnTo>
                <a:lnTo>
                  <a:pt x="223" y="0"/>
                </a:lnTo>
                <a:lnTo>
                  <a:pt x="223"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3" name="Freeform 19"/>
          <p:cNvSpPr>
            <a:spLocks/>
          </p:cNvSpPr>
          <p:nvPr/>
        </p:nvSpPr>
        <p:spPr bwMode="auto">
          <a:xfrm>
            <a:off x="1916113" y="1322388"/>
            <a:ext cx="981075" cy="592138"/>
          </a:xfrm>
          <a:custGeom>
            <a:avLst/>
            <a:gdLst/>
            <a:ahLst/>
            <a:cxnLst>
              <a:cxn ang="0">
                <a:pos x="6" y="440"/>
              </a:cxn>
              <a:cxn ang="0">
                <a:pos x="0" y="557"/>
              </a:cxn>
              <a:cxn ang="0">
                <a:pos x="28" y="598"/>
              </a:cxn>
              <a:cxn ang="0">
                <a:pos x="19" y="640"/>
              </a:cxn>
              <a:cxn ang="0">
                <a:pos x="10" y="687"/>
              </a:cxn>
              <a:cxn ang="0">
                <a:pos x="48" y="735"/>
              </a:cxn>
              <a:cxn ang="0">
                <a:pos x="73" y="760"/>
              </a:cxn>
              <a:cxn ang="0">
                <a:pos x="95" y="862"/>
              </a:cxn>
              <a:cxn ang="0">
                <a:pos x="133" y="962"/>
              </a:cxn>
              <a:cxn ang="0">
                <a:pos x="182" y="982"/>
              </a:cxn>
              <a:cxn ang="0">
                <a:pos x="215" y="1020"/>
              </a:cxn>
              <a:cxn ang="0">
                <a:pos x="213" y="1058"/>
              </a:cxn>
              <a:cxn ang="0">
                <a:pos x="203" y="1093"/>
              </a:cxn>
              <a:cxn ang="0">
                <a:pos x="162" y="1136"/>
              </a:cxn>
              <a:cxn ang="0">
                <a:pos x="133" y="1204"/>
              </a:cxn>
              <a:cxn ang="0">
                <a:pos x="134" y="1296"/>
              </a:cxn>
              <a:cxn ang="0">
                <a:pos x="172" y="1340"/>
              </a:cxn>
              <a:cxn ang="0">
                <a:pos x="200" y="1347"/>
              </a:cxn>
              <a:cxn ang="0">
                <a:pos x="222" y="1340"/>
              </a:cxn>
              <a:cxn ang="0">
                <a:pos x="250" y="1353"/>
              </a:cxn>
              <a:cxn ang="0">
                <a:pos x="269" y="1397"/>
              </a:cxn>
              <a:cxn ang="0">
                <a:pos x="292" y="1464"/>
              </a:cxn>
              <a:cxn ang="0">
                <a:pos x="343" y="1523"/>
              </a:cxn>
              <a:cxn ang="0">
                <a:pos x="365" y="1583"/>
              </a:cxn>
              <a:cxn ang="0">
                <a:pos x="383" y="1660"/>
              </a:cxn>
              <a:cxn ang="0">
                <a:pos x="418" y="1714"/>
              </a:cxn>
              <a:cxn ang="0">
                <a:pos x="454" y="1726"/>
              </a:cxn>
              <a:cxn ang="0">
                <a:pos x="533" y="1769"/>
              </a:cxn>
              <a:cxn ang="0">
                <a:pos x="599" y="1777"/>
              </a:cxn>
              <a:cxn ang="0">
                <a:pos x="672" y="1771"/>
              </a:cxn>
              <a:cxn ang="0">
                <a:pos x="716" y="1792"/>
              </a:cxn>
              <a:cxn ang="0">
                <a:pos x="776" y="1790"/>
              </a:cxn>
              <a:cxn ang="0">
                <a:pos x="814" y="1784"/>
              </a:cxn>
              <a:cxn ang="0">
                <a:pos x="824" y="1796"/>
              </a:cxn>
              <a:cxn ang="0">
                <a:pos x="869" y="1828"/>
              </a:cxn>
              <a:cxn ang="0">
                <a:pos x="903" y="1865"/>
              </a:cxn>
              <a:cxn ang="0">
                <a:pos x="925" y="1854"/>
              </a:cxn>
              <a:cxn ang="0">
                <a:pos x="954" y="1698"/>
              </a:cxn>
              <a:cxn ang="0">
                <a:pos x="1497" y="1761"/>
              </a:cxn>
              <a:cxn ang="0">
                <a:pos x="2043" y="1809"/>
              </a:cxn>
              <a:cxn ang="0">
                <a:pos x="2592" y="1837"/>
              </a:cxn>
              <a:cxn ang="0">
                <a:pos x="2953" y="1844"/>
              </a:cxn>
              <a:cxn ang="0">
                <a:pos x="3014" y="1194"/>
              </a:cxn>
              <a:cxn ang="0">
                <a:pos x="3089" y="341"/>
              </a:cxn>
              <a:cxn ang="0">
                <a:pos x="2044" y="260"/>
              </a:cxn>
              <a:cxn ang="0">
                <a:pos x="976" y="141"/>
              </a:cxn>
              <a:cxn ang="0">
                <a:pos x="121" y="9"/>
              </a:cxn>
            </a:cxnLst>
            <a:rect l="0" t="0" r="r" b="b"/>
            <a:pathLst>
              <a:path w="3089" h="1865">
                <a:moveTo>
                  <a:pt x="80" y="0"/>
                </a:moveTo>
                <a:lnTo>
                  <a:pt x="6" y="440"/>
                </a:lnTo>
                <a:lnTo>
                  <a:pt x="0" y="478"/>
                </a:lnTo>
                <a:lnTo>
                  <a:pt x="0" y="557"/>
                </a:lnTo>
                <a:lnTo>
                  <a:pt x="15" y="570"/>
                </a:lnTo>
                <a:lnTo>
                  <a:pt x="28" y="598"/>
                </a:lnTo>
                <a:lnTo>
                  <a:pt x="25" y="617"/>
                </a:lnTo>
                <a:lnTo>
                  <a:pt x="19" y="640"/>
                </a:lnTo>
                <a:lnTo>
                  <a:pt x="15" y="677"/>
                </a:lnTo>
                <a:lnTo>
                  <a:pt x="10" y="687"/>
                </a:lnTo>
                <a:lnTo>
                  <a:pt x="23" y="704"/>
                </a:lnTo>
                <a:lnTo>
                  <a:pt x="48" y="735"/>
                </a:lnTo>
                <a:lnTo>
                  <a:pt x="66" y="754"/>
                </a:lnTo>
                <a:lnTo>
                  <a:pt x="73" y="760"/>
                </a:lnTo>
                <a:lnTo>
                  <a:pt x="79" y="781"/>
                </a:lnTo>
                <a:lnTo>
                  <a:pt x="95" y="862"/>
                </a:lnTo>
                <a:lnTo>
                  <a:pt x="112" y="909"/>
                </a:lnTo>
                <a:lnTo>
                  <a:pt x="133" y="962"/>
                </a:lnTo>
                <a:lnTo>
                  <a:pt x="166" y="975"/>
                </a:lnTo>
                <a:lnTo>
                  <a:pt x="182" y="982"/>
                </a:lnTo>
                <a:lnTo>
                  <a:pt x="196" y="994"/>
                </a:lnTo>
                <a:lnTo>
                  <a:pt x="215" y="1020"/>
                </a:lnTo>
                <a:lnTo>
                  <a:pt x="215" y="1043"/>
                </a:lnTo>
                <a:lnTo>
                  <a:pt x="213" y="1058"/>
                </a:lnTo>
                <a:lnTo>
                  <a:pt x="209" y="1072"/>
                </a:lnTo>
                <a:lnTo>
                  <a:pt x="203" y="1093"/>
                </a:lnTo>
                <a:lnTo>
                  <a:pt x="180" y="1110"/>
                </a:lnTo>
                <a:lnTo>
                  <a:pt x="162" y="1136"/>
                </a:lnTo>
                <a:lnTo>
                  <a:pt x="134" y="1165"/>
                </a:lnTo>
                <a:lnTo>
                  <a:pt x="133" y="1204"/>
                </a:lnTo>
                <a:lnTo>
                  <a:pt x="127" y="1244"/>
                </a:lnTo>
                <a:lnTo>
                  <a:pt x="134" y="1296"/>
                </a:lnTo>
                <a:lnTo>
                  <a:pt x="159" y="1321"/>
                </a:lnTo>
                <a:lnTo>
                  <a:pt x="172" y="1340"/>
                </a:lnTo>
                <a:lnTo>
                  <a:pt x="190" y="1347"/>
                </a:lnTo>
                <a:lnTo>
                  <a:pt x="200" y="1347"/>
                </a:lnTo>
                <a:lnTo>
                  <a:pt x="213" y="1340"/>
                </a:lnTo>
                <a:lnTo>
                  <a:pt x="222" y="1340"/>
                </a:lnTo>
                <a:lnTo>
                  <a:pt x="238" y="1347"/>
                </a:lnTo>
                <a:lnTo>
                  <a:pt x="250" y="1353"/>
                </a:lnTo>
                <a:lnTo>
                  <a:pt x="259" y="1371"/>
                </a:lnTo>
                <a:lnTo>
                  <a:pt x="269" y="1397"/>
                </a:lnTo>
                <a:lnTo>
                  <a:pt x="276" y="1416"/>
                </a:lnTo>
                <a:lnTo>
                  <a:pt x="292" y="1464"/>
                </a:lnTo>
                <a:lnTo>
                  <a:pt x="322" y="1495"/>
                </a:lnTo>
                <a:lnTo>
                  <a:pt x="343" y="1523"/>
                </a:lnTo>
                <a:lnTo>
                  <a:pt x="357" y="1540"/>
                </a:lnTo>
                <a:lnTo>
                  <a:pt x="365" y="1583"/>
                </a:lnTo>
                <a:lnTo>
                  <a:pt x="368" y="1625"/>
                </a:lnTo>
                <a:lnTo>
                  <a:pt x="383" y="1660"/>
                </a:lnTo>
                <a:lnTo>
                  <a:pt x="393" y="1692"/>
                </a:lnTo>
                <a:lnTo>
                  <a:pt x="418" y="1714"/>
                </a:lnTo>
                <a:lnTo>
                  <a:pt x="446" y="1721"/>
                </a:lnTo>
                <a:lnTo>
                  <a:pt x="454" y="1726"/>
                </a:lnTo>
                <a:lnTo>
                  <a:pt x="491" y="1746"/>
                </a:lnTo>
                <a:lnTo>
                  <a:pt x="533" y="1769"/>
                </a:lnTo>
                <a:lnTo>
                  <a:pt x="571" y="1785"/>
                </a:lnTo>
                <a:lnTo>
                  <a:pt x="599" y="1777"/>
                </a:lnTo>
                <a:lnTo>
                  <a:pt x="614" y="1772"/>
                </a:lnTo>
                <a:lnTo>
                  <a:pt x="672" y="1771"/>
                </a:lnTo>
                <a:lnTo>
                  <a:pt x="700" y="1781"/>
                </a:lnTo>
                <a:lnTo>
                  <a:pt x="716" y="1792"/>
                </a:lnTo>
                <a:lnTo>
                  <a:pt x="751" y="1802"/>
                </a:lnTo>
                <a:lnTo>
                  <a:pt x="776" y="1790"/>
                </a:lnTo>
                <a:lnTo>
                  <a:pt x="790" y="1784"/>
                </a:lnTo>
                <a:lnTo>
                  <a:pt x="814" y="1784"/>
                </a:lnTo>
                <a:lnTo>
                  <a:pt x="815" y="1784"/>
                </a:lnTo>
                <a:lnTo>
                  <a:pt x="824" y="1796"/>
                </a:lnTo>
                <a:lnTo>
                  <a:pt x="834" y="1805"/>
                </a:lnTo>
                <a:lnTo>
                  <a:pt x="869" y="1828"/>
                </a:lnTo>
                <a:lnTo>
                  <a:pt x="898" y="1857"/>
                </a:lnTo>
                <a:lnTo>
                  <a:pt x="903" y="1865"/>
                </a:lnTo>
                <a:lnTo>
                  <a:pt x="915" y="1860"/>
                </a:lnTo>
                <a:lnTo>
                  <a:pt x="925" y="1854"/>
                </a:lnTo>
                <a:lnTo>
                  <a:pt x="932" y="1844"/>
                </a:lnTo>
                <a:lnTo>
                  <a:pt x="954" y="1698"/>
                </a:lnTo>
                <a:lnTo>
                  <a:pt x="1258" y="1737"/>
                </a:lnTo>
                <a:lnTo>
                  <a:pt x="1497" y="1761"/>
                </a:lnTo>
                <a:lnTo>
                  <a:pt x="1756" y="1785"/>
                </a:lnTo>
                <a:lnTo>
                  <a:pt x="2043" y="1809"/>
                </a:lnTo>
                <a:lnTo>
                  <a:pt x="2253" y="1825"/>
                </a:lnTo>
                <a:lnTo>
                  <a:pt x="2592" y="1837"/>
                </a:lnTo>
                <a:lnTo>
                  <a:pt x="2890" y="1844"/>
                </a:lnTo>
                <a:lnTo>
                  <a:pt x="2953" y="1844"/>
                </a:lnTo>
                <a:lnTo>
                  <a:pt x="2965" y="1731"/>
                </a:lnTo>
                <a:lnTo>
                  <a:pt x="3014" y="1194"/>
                </a:lnTo>
                <a:lnTo>
                  <a:pt x="3052" y="751"/>
                </a:lnTo>
                <a:lnTo>
                  <a:pt x="3089" y="341"/>
                </a:lnTo>
                <a:lnTo>
                  <a:pt x="2488" y="304"/>
                </a:lnTo>
                <a:lnTo>
                  <a:pt x="2044" y="260"/>
                </a:lnTo>
                <a:lnTo>
                  <a:pt x="1560" y="209"/>
                </a:lnTo>
                <a:lnTo>
                  <a:pt x="976" y="141"/>
                </a:lnTo>
                <a:lnTo>
                  <a:pt x="397" y="63"/>
                </a:lnTo>
                <a:lnTo>
                  <a:pt x="121" y="9"/>
                </a:lnTo>
                <a:lnTo>
                  <a:pt x="80"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4" name="Freeform 20"/>
          <p:cNvSpPr>
            <a:spLocks/>
          </p:cNvSpPr>
          <p:nvPr/>
        </p:nvSpPr>
        <p:spPr bwMode="auto">
          <a:xfrm>
            <a:off x="1916113" y="1322388"/>
            <a:ext cx="981075" cy="592138"/>
          </a:xfrm>
          <a:custGeom>
            <a:avLst/>
            <a:gdLst/>
            <a:ahLst/>
            <a:cxnLst>
              <a:cxn ang="0">
                <a:pos x="6" y="440"/>
              </a:cxn>
              <a:cxn ang="0">
                <a:pos x="0" y="557"/>
              </a:cxn>
              <a:cxn ang="0">
                <a:pos x="28" y="598"/>
              </a:cxn>
              <a:cxn ang="0">
                <a:pos x="19" y="640"/>
              </a:cxn>
              <a:cxn ang="0">
                <a:pos x="10" y="687"/>
              </a:cxn>
              <a:cxn ang="0">
                <a:pos x="48" y="735"/>
              </a:cxn>
              <a:cxn ang="0">
                <a:pos x="73" y="760"/>
              </a:cxn>
              <a:cxn ang="0">
                <a:pos x="95" y="862"/>
              </a:cxn>
              <a:cxn ang="0">
                <a:pos x="133" y="962"/>
              </a:cxn>
              <a:cxn ang="0">
                <a:pos x="182" y="982"/>
              </a:cxn>
              <a:cxn ang="0">
                <a:pos x="215" y="1020"/>
              </a:cxn>
              <a:cxn ang="0">
                <a:pos x="213" y="1058"/>
              </a:cxn>
              <a:cxn ang="0">
                <a:pos x="203" y="1093"/>
              </a:cxn>
              <a:cxn ang="0">
                <a:pos x="162" y="1136"/>
              </a:cxn>
              <a:cxn ang="0">
                <a:pos x="133" y="1204"/>
              </a:cxn>
              <a:cxn ang="0">
                <a:pos x="134" y="1296"/>
              </a:cxn>
              <a:cxn ang="0">
                <a:pos x="172" y="1340"/>
              </a:cxn>
              <a:cxn ang="0">
                <a:pos x="200" y="1347"/>
              </a:cxn>
              <a:cxn ang="0">
                <a:pos x="222" y="1340"/>
              </a:cxn>
              <a:cxn ang="0">
                <a:pos x="250" y="1353"/>
              </a:cxn>
              <a:cxn ang="0">
                <a:pos x="269" y="1397"/>
              </a:cxn>
              <a:cxn ang="0">
                <a:pos x="292" y="1464"/>
              </a:cxn>
              <a:cxn ang="0">
                <a:pos x="343" y="1523"/>
              </a:cxn>
              <a:cxn ang="0">
                <a:pos x="365" y="1583"/>
              </a:cxn>
              <a:cxn ang="0">
                <a:pos x="383" y="1660"/>
              </a:cxn>
              <a:cxn ang="0">
                <a:pos x="418" y="1714"/>
              </a:cxn>
              <a:cxn ang="0">
                <a:pos x="454" y="1726"/>
              </a:cxn>
              <a:cxn ang="0">
                <a:pos x="533" y="1769"/>
              </a:cxn>
              <a:cxn ang="0">
                <a:pos x="599" y="1777"/>
              </a:cxn>
              <a:cxn ang="0">
                <a:pos x="672" y="1771"/>
              </a:cxn>
              <a:cxn ang="0">
                <a:pos x="716" y="1792"/>
              </a:cxn>
              <a:cxn ang="0">
                <a:pos x="776" y="1790"/>
              </a:cxn>
              <a:cxn ang="0">
                <a:pos x="814" y="1784"/>
              </a:cxn>
              <a:cxn ang="0">
                <a:pos x="824" y="1796"/>
              </a:cxn>
              <a:cxn ang="0">
                <a:pos x="869" y="1828"/>
              </a:cxn>
              <a:cxn ang="0">
                <a:pos x="903" y="1865"/>
              </a:cxn>
              <a:cxn ang="0">
                <a:pos x="925" y="1854"/>
              </a:cxn>
              <a:cxn ang="0">
                <a:pos x="954" y="1698"/>
              </a:cxn>
              <a:cxn ang="0">
                <a:pos x="1497" y="1761"/>
              </a:cxn>
              <a:cxn ang="0">
                <a:pos x="2043" y="1809"/>
              </a:cxn>
              <a:cxn ang="0">
                <a:pos x="2592" y="1837"/>
              </a:cxn>
              <a:cxn ang="0">
                <a:pos x="2953" y="1844"/>
              </a:cxn>
              <a:cxn ang="0">
                <a:pos x="3014" y="1194"/>
              </a:cxn>
              <a:cxn ang="0">
                <a:pos x="3089" y="341"/>
              </a:cxn>
              <a:cxn ang="0">
                <a:pos x="2044" y="260"/>
              </a:cxn>
              <a:cxn ang="0">
                <a:pos x="976" y="141"/>
              </a:cxn>
              <a:cxn ang="0">
                <a:pos x="121" y="9"/>
              </a:cxn>
              <a:cxn ang="0">
                <a:pos x="80" y="0"/>
              </a:cxn>
            </a:cxnLst>
            <a:rect l="0" t="0" r="r" b="b"/>
            <a:pathLst>
              <a:path w="3089" h="1865">
                <a:moveTo>
                  <a:pt x="80" y="0"/>
                </a:moveTo>
                <a:lnTo>
                  <a:pt x="6" y="440"/>
                </a:lnTo>
                <a:lnTo>
                  <a:pt x="0" y="478"/>
                </a:lnTo>
                <a:lnTo>
                  <a:pt x="0" y="557"/>
                </a:lnTo>
                <a:lnTo>
                  <a:pt x="15" y="570"/>
                </a:lnTo>
                <a:lnTo>
                  <a:pt x="28" y="598"/>
                </a:lnTo>
                <a:lnTo>
                  <a:pt x="25" y="617"/>
                </a:lnTo>
                <a:lnTo>
                  <a:pt x="19" y="640"/>
                </a:lnTo>
                <a:lnTo>
                  <a:pt x="15" y="677"/>
                </a:lnTo>
                <a:lnTo>
                  <a:pt x="10" y="687"/>
                </a:lnTo>
                <a:lnTo>
                  <a:pt x="23" y="704"/>
                </a:lnTo>
                <a:lnTo>
                  <a:pt x="48" y="735"/>
                </a:lnTo>
                <a:lnTo>
                  <a:pt x="66" y="754"/>
                </a:lnTo>
                <a:lnTo>
                  <a:pt x="73" y="760"/>
                </a:lnTo>
                <a:lnTo>
                  <a:pt x="79" y="781"/>
                </a:lnTo>
                <a:lnTo>
                  <a:pt x="95" y="862"/>
                </a:lnTo>
                <a:lnTo>
                  <a:pt x="112" y="909"/>
                </a:lnTo>
                <a:lnTo>
                  <a:pt x="133" y="962"/>
                </a:lnTo>
                <a:lnTo>
                  <a:pt x="166" y="975"/>
                </a:lnTo>
                <a:lnTo>
                  <a:pt x="182" y="982"/>
                </a:lnTo>
                <a:lnTo>
                  <a:pt x="196" y="994"/>
                </a:lnTo>
                <a:lnTo>
                  <a:pt x="215" y="1020"/>
                </a:lnTo>
                <a:lnTo>
                  <a:pt x="215" y="1043"/>
                </a:lnTo>
                <a:lnTo>
                  <a:pt x="213" y="1058"/>
                </a:lnTo>
                <a:lnTo>
                  <a:pt x="209" y="1072"/>
                </a:lnTo>
                <a:lnTo>
                  <a:pt x="203" y="1093"/>
                </a:lnTo>
                <a:lnTo>
                  <a:pt x="180" y="1110"/>
                </a:lnTo>
                <a:lnTo>
                  <a:pt x="162" y="1136"/>
                </a:lnTo>
                <a:lnTo>
                  <a:pt x="134" y="1165"/>
                </a:lnTo>
                <a:lnTo>
                  <a:pt x="133" y="1204"/>
                </a:lnTo>
                <a:lnTo>
                  <a:pt x="127" y="1244"/>
                </a:lnTo>
                <a:lnTo>
                  <a:pt x="134" y="1296"/>
                </a:lnTo>
                <a:lnTo>
                  <a:pt x="159" y="1321"/>
                </a:lnTo>
                <a:lnTo>
                  <a:pt x="172" y="1340"/>
                </a:lnTo>
                <a:lnTo>
                  <a:pt x="190" y="1347"/>
                </a:lnTo>
                <a:lnTo>
                  <a:pt x="200" y="1347"/>
                </a:lnTo>
                <a:lnTo>
                  <a:pt x="213" y="1340"/>
                </a:lnTo>
                <a:lnTo>
                  <a:pt x="222" y="1340"/>
                </a:lnTo>
                <a:lnTo>
                  <a:pt x="238" y="1347"/>
                </a:lnTo>
                <a:lnTo>
                  <a:pt x="250" y="1353"/>
                </a:lnTo>
                <a:lnTo>
                  <a:pt x="259" y="1371"/>
                </a:lnTo>
                <a:lnTo>
                  <a:pt x="269" y="1397"/>
                </a:lnTo>
                <a:lnTo>
                  <a:pt x="276" y="1416"/>
                </a:lnTo>
                <a:lnTo>
                  <a:pt x="292" y="1464"/>
                </a:lnTo>
                <a:lnTo>
                  <a:pt x="322" y="1495"/>
                </a:lnTo>
                <a:lnTo>
                  <a:pt x="343" y="1523"/>
                </a:lnTo>
                <a:lnTo>
                  <a:pt x="357" y="1540"/>
                </a:lnTo>
                <a:lnTo>
                  <a:pt x="365" y="1583"/>
                </a:lnTo>
                <a:lnTo>
                  <a:pt x="368" y="1625"/>
                </a:lnTo>
                <a:lnTo>
                  <a:pt x="383" y="1660"/>
                </a:lnTo>
                <a:lnTo>
                  <a:pt x="393" y="1692"/>
                </a:lnTo>
                <a:lnTo>
                  <a:pt x="418" y="1714"/>
                </a:lnTo>
                <a:lnTo>
                  <a:pt x="446" y="1721"/>
                </a:lnTo>
                <a:lnTo>
                  <a:pt x="454" y="1726"/>
                </a:lnTo>
                <a:lnTo>
                  <a:pt x="491" y="1746"/>
                </a:lnTo>
                <a:lnTo>
                  <a:pt x="533" y="1769"/>
                </a:lnTo>
                <a:lnTo>
                  <a:pt x="571" y="1785"/>
                </a:lnTo>
                <a:lnTo>
                  <a:pt x="599" y="1777"/>
                </a:lnTo>
                <a:lnTo>
                  <a:pt x="614" y="1772"/>
                </a:lnTo>
                <a:lnTo>
                  <a:pt x="672" y="1771"/>
                </a:lnTo>
                <a:lnTo>
                  <a:pt x="700" y="1781"/>
                </a:lnTo>
                <a:lnTo>
                  <a:pt x="716" y="1792"/>
                </a:lnTo>
                <a:lnTo>
                  <a:pt x="751" y="1802"/>
                </a:lnTo>
                <a:lnTo>
                  <a:pt x="776" y="1790"/>
                </a:lnTo>
                <a:lnTo>
                  <a:pt x="790" y="1784"/>
                </a:lnTo>
                <a:lnTo>
                  <a:pt x="814" y="1784"/>
                </a:lnTo>
                <a:lnTo>
                  <a:pt x="815" y="1784"/>
                </a:lnTo>
                <a:lnTo>
                  <a:pt x="824" y="1796"/>
                </a:lnTo>
                <a:lnTo>
                  <a:pt x="834" y="1805"/>
                </a:lnTo>
                <a:lnTo>
                  <a:pt x="869" y="1828"/>
                </a:lnTo>
                <a:lnTo>
                  <a:pt x="898" y="1857"/>
                </a:lnTo>
                <a:lnTo>
                  <a:pt x="903" y="1865"/>
                </a:lnTo>
                <a:lnTo>
                  <a:pt x="915" y="1860"/>
                </a:lnTo>
                <a:lnTo>
                  <a:pt x="925" y="1854"/>
                </a:lnTo>
                <a:lnTo>
                  <a:pt x="932" y="1844"/>
                </a:lnTo>
                <a:lnTo>
                  <a:pt x="954" y="1698"/>
                </a:lnTo>
                <a:lnTo>
                  <a:pt x="1258" y="1737"/>
                </a:lnTo>
                <a:lnTo>
                  <a:pt x="1497" y="1761"/>
                </a:lnTo>
                <a:lnTo>
                  <a:pt x="1756" y="1785"/>
                </a:lnTo>
                <a:lnTo>
                  <a:pt x="2043" y="1809"/>
                </a:lnTo>
                <a:lnTo>
                  <a:pt x="2253" y="1825"/>
                </a:lnTo>
                <a:lnTo>
                  <a:pt x="2592" y="1837"/>
                </a:lnTo>
                <a:lnTo>
                  <a:pt x="2890" y="1844"/>
                </a:lnTo>
                <a:lnTo>
                  <a:pt x="2953" y="1844"/>
                </a:lnTo>
                <a:lnTo>
                  <a:pt x="2965" y="1731"/>
                </a:lnTo>
                <a:lnTo>
                  <a:pt x="3014" y="1194"/>
                </a:lnTo>
                <a:lnTo>
                  <a:pt x="3052" y="751"/>
                </a:lnTo>
                <a:lnTo>
                  <a:pt x="3089" y="341"/>
                </a:lnTo>
                <a:lnTo>
                  <a:pt x="2488" y="304"/>
                </a:lnTo>
                <a:lnTo>
                  <a:pt x="2044" y="260"/>
                </a:lnTo>
                <a:lnTo>
                  <a:pt x="1560" y="209"/>
                </a:lnTo>
                <a:lnTo>
                  <a:pt x="976" y="141"/>
                </a:lnTo>
                <a:lnTo>
                  <a:pt x="397" y="63"/>
                </a:lnTo>
                <a:lnTo>
                  <a:pt x="121" y="9"/>
                </a:lnTo>
                <a:lnTo>
                  <a:pt x="80" y="0"/>
                </a:lnTo>
                <a:lnTo>
                  <a:pt x="8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5" name="Freeform 21"/>
          <p:cNvSpPr>
            <a:spLocks/>
          </p:cNvSpPr>
          <p:nvPr/>
        </p:nvSpPr>
        <p:spPr bwMode="auto">
          <a:xfrm>
            <a:off x="2147888" y="1860551"/>
            <a:ext cx="704850" cy="500063"/>
          </a:xfrm>
          <a:custGeom>
            <a:avLst/>
            <a:gdLst/>
            <a:ahLst/>
            <a:cxnLst>
              <a:cxn ang="0">
                <a:pos x="0" y="1369"/>
              </a:cxn>
              <a:cxn ang="0">
                <a:pos x="130" y="1386"/>
              </a:cxn>
              <a:cxn ang="0">
                <a:pos x="287" y="1414"/>
              </a:cxn>
              <a:cxn ang="0">
                <a:pos x="491" y="1448"/>
              </a:cxn>
              <a:cxn ang="0">
                <a:pos x="668" y="1469"/>
              </a:cxn>
              <a:cxn ang="0">
                <a:pos x="1055" y="1504"/>
              </a:cxn>
              <a:cxn ang="0">
                <a:pos x="1573" y="1546"/>
              </a:cxn>
              <a:cxn ang="0">
                <a:pos x="1861" y="1566"/>
              </a:cxn>
              <a:cxn ang="0">
                <a:pos x="2090" y="1572"/>
              </a:cxn>
              <a:cxn ang="0">
                <a:pos x="2220" y="146"/>
              </a:cxn>
              <a:cxn ang="0">
                <a:pos x="1882" y="140"/>
              </a:cxn>
              <a:cxn ang="0">
                <a:pos x="1429" y="121"/>
              </a:cxn>
              <a:cxn ang="0">
                <a:pos x="1098" y="92"/>
              </a:cxn>
              <a:cxn ang="0">
                <a:pos x="565" y="44"/>
              </a:cxn>
              <a:cxn ang="0">
                <a:pos x="233" y="0"/>
              </a:cxn>
              <a:cxn ang="0">
                <a:pos x="221" y="0"/>
              </a:cxn>
              <a:cxn ang="0">
                <a:pos x="0" y="1359"/>
              </a:cxn>
              <a:cxn ang="0">
                <a:pos x="0" y="1369"/>
              </a:cxn>
            </a:cxnLst>
            <a:rect l="0" t="0" r="r" b="b"/>
            <a:pathLst>
              <a:path w="2220" h="1572">
                <a:moveTo>
                  <a:pt x="0" y="1369"/>
                </a:moveTo>
                <a:lnTo>
                  <a:pt x="130" y="1386"/>
                </a:lnTo>
                <a:lnTo>
                  <a:pt x="287" y="1414"/>
                </a:lnTo>
                <a:lnTo>
                  <a:pt x="491" y="1448"/>
                </a:lnTo>
                <a:lnTo>
                  <a:pt x="668" y="1469"/>
                </a:lnTo>
                <a:lnTo>
                  <a:pt x="1055" y="1504"/>
                </a:lnTo>
                <a:lnTo>
                  <a:pt x="1573" y="1546"/>
                </a:lnTo>
                <a:lnTo>
                  <a:pt x="1861" y="1566"/>
                </a:lnTo>
                <a:lnTo>
                  <a:pt x="2090" y="1572"/>
                </a:lnTo>
                <a:lnTo>
                  <a:pt x="2220" y="146"/>
                </a:lnTo>
                <a:lnTo>
                  <a:pt x="1882" y="140"/>
                </a:lnTo>
                <a:lnTo>
                  <a:pt x="1429" y="121"/>
                </a:lnTo>
                <a:lnTo>
                  <a:pt x="1098" y="92"/>
                </a:lnTo>
                <a:lnTo>
                  <a:pt x="565" y="44"/>
                </a:lnTo>
                <a:lnTo>
                  <a:pt x="233" y="0"/>
                </a:lnTo>
                <a:lnTo>
                  <a:pt x="221" y="0"/>
                </a:lnTo>
                <a:lnTo>
                  <a:pt x="0" y="1359"/>
                </a:lnTo>
                <a:lnTo>
                  <a:pt x="0" y="136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6" name="Freeform 22"/>
          <p:cNvSpPr>
            <a:spLocks/>
          </p:cNvSpPr>
          <p:nvPr/>
        </p:nvSpPr>
        <p:spPr bwMode="auto">
          <a:xfrm>
            <a:off x="2147888" y="1860551"/>
            <a:ext cx="704850" cy="500063"/>
          </a:xfrm>
          <a:custGeom>
            <a:avLst/>
            <a:gdLst/>
            <a:ahLst/>
            <a:cxnLst>
              <a:cxn ang="0">
                <a:pos x="0" y="1369"/>
              </a:cxn>
              <a:cxn ang="0">
                <a:pos x="130" y="1386"/>
              </a:cxn>
              <a:cxn ang="0">
                <a:pos x="287" y="1414"/>
              </a:cxn>
              <a:cxn ang="0">
                <a:pos x="491" y="1448"/>
              </a:cxn>
              <a:cxn ang="0">
                <a:pos x="668" y="1469"/>
              </a:cxn>
              <a:cxn ang="0">
                <a:pos x="1055" y="1504"/>
              </a:cxn>
              <a:cxn ang="0">
                <a:pos x="1573" y="1546"/>
              </a:cxn>
              <a:cxn ang="0">
                <a:pos x="1861" y="1566"/>
              </a:cxn>
              <a:cxn ang="0">
                <a:pos x="2090" y="1572"/>
              </a:cxn>
              <a:cxn ang="0">
                <a:pos x="2220" y="146"/>
              </a:cxn>
              <a:cxn ang="0">
                <a:pos x="1882" y="140"/>
              </a:cxn>
              <a:cxn ang="0">
                <a:pos x="1429" y="121"/>
              </a:cxn>
              <a:cxn ang="0">
                <a:pos x="1098" y="92"/>
              </a:cxn>
              <a:cxn ang="0">
                <a:pos x="565" y="44"/>
              </a:cxn>
              <a:cxn ang="0">
                <a:pos x="233" y="0"/>
              </a:cxn>
              <a:cxn ang="0">
                <a:pos x="221" y="0"/>
              </a:cxn>
              <a:cxn ang="0">
                <a:pos x="0" y="1359"/>
              </a:cxn>
              <a:cxn ang="0">
                <a:pos x="0" y="1369"/>
              </a:cxn>
              <a:cxn ang="0">
                <a:pos x="0" y="1369"/>
              </a:cxn>
            </a:cxnLst>
            <a:rect l="0" t="0" r="r" b="b"/>
            <a:pathLst>
              <a:path w="2220" h="1572">
                <a:moveTo>
                  <a:pt x="0" y="1369"/>
                </a:moveTo>
                <a:lnTo>
                  <a:pt x="130" y="1386"/>
                </a:lnTo>
                <a:lnTo>
                  <a:pt x="287" y="1414"/>
                </a:lnTo>
                <a:lnTo>
                  <a:pt x="491" y="1448"/>
                </a:lnTo>
                <a:lnTo>
                  <a:pt x="668" y="1469"/>
                </a:lnTo>
                <a:lnTo>
                  <a:pt x="1055" y="1504"/>
                </a:lnTo>
                <a:lnTo>
                  <a:pt x="1573" y="1546"/>
                </a:lnTo>
                <a:lnTo>
                  <a:pt x="1861" y="1566"/>
                </a:lnTo>
                <a:lnTo>
                  <a:pt x="2090" y="1572"/>
                </a:lnTo>
                <a:lnTo>
                  <a:pt x="2220" y="146"/>
                </a:lnTo>
                <a:lnTo>
                  <a:pt x="1882" y="140"/>
                </a:lnTo>
                <a:lnTo>
                  <a:pt x="1429" y="121"/>
                </a:lnTo>
                <a:lnTo>
                  <a:pt x="1098" y="92"/>
                </a:lnTo>
                <a:lnTo>
                  <a:pt x="565" y="44"/>
                </a:lnTo>
                <a:lnTo>
                  <a:pt x="233" y="0"/>
                </a:lnTo>
                <a:lnTo>
                  <a:pt x="221" y="0"/>
                </a:lnTo>
                <a:lnTo>
                  <a:pt x="0" y="1359"/>
                </a:lnTo>
                <a:lnTo>
                  <a:pt x="0" y="1369"/>
                </a:lnTo>
                <a:lnTo>
                  <a:pt x="0" y="136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7" name="Freeform 23"/>
          <p:cNvSpPr>
            <a:spLocks/>
          </p:cNvSpPr>
          <p:nvPr/>
        </p:nvSpPr>
        <p:spPr bwMode="auto">
          <a:xfrm>
            <a:off x="1828801" y="2147888"/>
            <a:ext cx="512763" cy="633413"/>
          </a:xfrm>
          <a:custGeom>
            <a:avLst/>
            <a:gdLst/>
            <a:ahLst/>
            <a:cxnLst>
              <a:cxn ang="0">
                <a:pos x="0" y="1762"/>
              </a:cxn>
              <a:cxn ang="0">
                <a:pos x="344" y="0"/>
              </a:cxn>
              <a:cxn ang="0">
                <a:pos x="497" y="22"/>
              </a:cxn>
              <a:cxn ang="0">
                <a:pos x="683" y="54"/>
              </a:cxn>
              <a:cxn ang="0">
                <a:pos x="943" y="95"/>
              </a:cxn>
              <a:cxn ang="0">
                <a:pos x="1062" y="112"/>
              </a:cxn>
              <a:cxn ang="0">
                <a:pos x="1006" y="463"/>
              </a:cxn>
              <a:cxn ang="0">
                <a:pos x="1445" y="533"/>
              </a:cxn>
              <a:cxn ang="0">
                <a:pos x="1571" y="552"/>
              </a:cxn>
              <a:cxn ang="0">
                <a:pos x="1616" y="558"/>
              </a:cxn>
              <a:cxn ang="0">
                <a:pos x="1417" y="1991"/>
              </a:cxn>
              <a:cxn ang="0">
                <a:pos x="931" y="1926"/>
              </a:cxn>
              <a:cxn ang="0">
                <a:pos x="632" y="1868"/>
              </a:cxn>
              <a:cxn ang="0">
                <a:pos x="154" y="1787"/>
              </a:cxn>
              <a:cxn ang="0">
                <a:pos x="25" y="1765"/>
              </a:cxn>
              <a:cxn ang="0">
                <a:pos x="0" y="1762"/>
              </a:cxn>
            </a:cxnLst>
            <a:rect l="0" t="0" r="r" b="b"/>
            <a:pathLst>
              <a:path w="1616" h="1991">
                <a:moveTo>
                  <a:pt x="0" y="1762"/>
                </a:moveTo>
                <a:lnTo>
                  <a:pt x="344" y="0"/>
                </a:lnTo>
                <a:lnTo>
                  <a:pt x="497" y="22"/>
                </a:lnTo>
                <a:lnTo>
                  <a:pt x="683" y="54"/>
                </a:lnTo>
                <a:lnTo>
                  <a:pt x="943" y="95"/>
                </a:lnTo>
                <a:lnTo>
                  <a:pt x="1062" y="112"/>
                </a:lnTo>
                <a:lnTo>
                  <a:pt x="1006" y="463"/>
                </a:lnTo>
                <a:lnTo>
                  <a:pt x="1445" y="533"/>
                </a:lnTo>
                <a:lnTo>
                  <a:pt x="1571" y="552"/>
                </a:lnTo>
                <a:lnTo>
                  <a:pt x="1616" y="558"/>
                </a:lnTo>
                <a:lnTo>
                  <a:pt x="1417" y="1991"/>
                </a:lnTo>
                <a:lnTo>
                  <a:pt x="931" y="1926"/>
                </a:lnTo>
                <a:lnTo>
                  <a:pt x="632" y="1868"/>
                </a:lnTo>
                <a:lnTo>
                  <a:pt x="154" y="1787"/>
                </a:lnTo>
                <a:lnTo>
                  <a:pt x="25" y="1765"/>
                </a:lnTo>
                <a:lnTo>
                  <a:pt x="0" y="176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8" name="Freeform 24"/>
          <p:cNvSpPr>
            <a:spLocks/>
          </p:cNvSpPr>
          <p:nvPr/>
        </p:nvSpPr>
        <p:spPr bwMode="auto">
          <a:xfrm>
            <a:off x="1828801" y="2147888"/>
            <a:ext cx="512763" cy="633413"/>
          </a:xfrm>
          <a:custGeom>
            <a:avLst/>
            <a:gdLst/>
            <a:ahLst/>
            <a:cxnLst>
              <a:cxn ang="0">
                <a:pos x="0" y="1762"/>
              </a:cxn>
              <a:cxn ang="0">
                <a:pos x="344" y="0"/>
              </a:cxn>
              <a:cxn ang="0">
                <a:pos x="497" y="22"/>
              </a:cxn>
              <a:cxn ang="0">
                <a:pos x="683" y="54"/>
              </a:cxn>
              <a:cxn ang="0">
                <a:pos x="943" y="95"/>
              </a:cxn>
              <a:cxn ang="0">
                <a:pos x="1062" y="112"/>
              </a:cxn>
              <a:cxn ang="0">
                <a:pos x="1006" y="463"/>
              </a:cxn>
              <a:cxn ang="0">
                <a:pos x="1445" y="533"/>
              </a:cxn>
              <a:cxn ang="0">
                <a:pos x="1571" y="552"/>
              </a:cxn>
              <a:cxn ang="0">
                <a:pos x="1616" y="558"/>
              </a:cxn>
              <a:cxn ang="0">
                <a:pos x="1417" y="1991"/>
              </a:cxn>
              <a:cxn ang="0">
                <a:pos x="931" y="1926"/>
              </a:cxn>
              <a:cxn ang="0">
                <a:pos x="632" y="1868"/>
              </a:cxn>
              <a:cxn ang="0">
                <a:pos x="154" y="1787"/>
              </a:cxn>
              <a:cxn ang="0">
                <a:pos x="25" y="1765"/>
              </a:cxn>
              <a:cxn ang="0">
                <a:pos x="0" y="1762"/>
              </a:cxn>
              <a:cxn ang="0">
                <a:pos x="0" y="1762"/>
              </a:cxn>
            </a:cxnLst>
            <a:rect l="0" t="0" r="r" b="b"/>
            <a:pathLst>
              <a:path w="1616" h="1991">
                <a:moveTo>
                  <a:pt x="0" y="1762"/>
                </a:moveTo>
                <a:lnTo>
                  <a:pt x="344" y="0"/>
                </a:lnTo>
                <a:lnTo>
                  <a:pt x="497" y="22"/>
                </a:lnTo>
                <a:lnTo>
                  <a:pt x="683" y="54"/>
                </a:lnTo>
                <a:lnTo>
                  <a:pt x="943" y="95"/>
                </a:lnTo>
                <a:lnTo>
                  <a:pt x="1062" y="112"/>
                </a:lnTo>
                <a:lnTo>
                  <a:pt x="1006" y="463"/>
                </a:lnTo>
                <a:lnTo>
                  <a:pt x="1445" y="533"/>
                </a:lnTo>
                <a:lnTo>
                  <a:pt x="1571" y="552"/>
                </a:lnTo>
                <a:lnTo>
                  <a:pt x="1616" y="558"/>
                </a:lnTo>
                <a:lnTo>
                  <a:pt x="1417" y="1991"/>
                </a:lnTo>
                <a:lnTo>
                  <a:pt x="931" y="1926"/>
                </a:lnTo>
                <a:lnTo>
                  <a:pt x="632" y="1868"/>
                </a:lnTo>
                <a:lnTo>
                  <a:pt x="154" y="1787"/>
                </a:lnTo>
                <a:lnTo>
                  <a:pt x="25" y="1765"/>
                </a:lnTo>
                <a:lnTo>
                  <a:pt x="0" y="1762"/>
                </a:lnTo>
                <a:lnTo>
                  <a:pt x="0" y="176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89" name="Freeform 25"/>
          <p:cNvSpPr>
            <a:spLocks/>
          </p:cNvSpPr>
          <p:nvPr/>
        </p:nvSpPr>
        <p:spPr bwMode="auto">
          <a:xfrm>
            <a:off x="1677988" y="2706688"/>
            <a:ext cx="600075" cy="736600"/>
          </a:xfrm>
          <a:custGeom>
            <a:avLst/>
            <a:gdLst/>
            <a:ahLst/>
            <a:cxnLst>
              <a:cxn ang="0">
                <a:pos x="31" y="1499"/>
              </a:cxn>
              <a:cxn ang="0">
                <a:pos x="66" y="1467"/>
              </a:cxn>
              <a:cxn ang="0">
                <a:pos x="89" y="1463"/>
              </a:cxn>
              <a:cxn ang="0">
                <a:pos x="91" y="1442"/>
              </a:cxn>
              <a:cxn ang="0">
                <a:pos x="79" y="1416"/>
              </a:cxn>
              <a:cxn ang="0">
                <a:pos x="44" y="1395"/>
              </a:cxn>
              <a:cxn ang="0">
                <a:pos x="44" y="1378"/>
              </a:cxn>
              <a:cxn ang="0">
                <a:pos x="61" y="1359"/>
              </a:cxn>
              <a:cxn ang="0">
                <a:pos x="79" y="1337"/>
              </a:cxn>
              <a:cxn ang="0">
                <a:pos x="102" y="1255"/>
              </a:cxn>
              <a:cxn ang="0">
                <a:pos x="110" y="1189"/>
              </a:cxn>
              <a:cxn ang="0">
                <a:pos x="133" y="1110"/>
              </a:cxn>
              <a:cxn ang="0">
                <a:pos x="175" y="1034"/>
              </a:cxn>
              <a:cxn ang="0">
                <a:pos x="234" y="1023"/>
              </a:cxn>
              <a:cxn ang="0">
                <a:pos x="285" y="993"/>
              </a:cxn>
              <a:cxn ang="0">
                <a:pos x="285" y="972"/>
              </a:cxn>
              <a:cxn ang="0">
                <a:pos x="253" y="926"/>
              </a:cxn>
              <a:cxn ang="0">
                <a:pos x="216" y="861"/>
              </a:cxn>
              <a:cxn ang="0">
                <a:pos x="206" y="741"/>
              </a:cxn>
              <a:cxn ang="0">
                <a:pos x="190" y="710"/>
              </a:cxn>
              <a:cxn ang="0">
                <a:pos x="190" y="685"/>
              </a:cxn>
              <a:cxn ang="0">
                <a:pos x="226" y="561"/>
              </a:cxn>
              <a:cxn ang="0">
                <a:pos x="238" y="479"/>
              </a:cxn>
              <a:cxn ang="0">
                <a:pos x="222" y="374"/>
              </a:cxn>
              <a:cxn ang="0">
                <a:pos x="228" y="337"/>
              </a:cxn>
              <a:cxn ang="0">
                <a:pos x="244" y="320"/>
              </a:cxn>
              <a:cxn ang="0">
                <a:pos x="263" y="310"/>
              </a:cxn>
              <a:cxn ang="0">
                <a:pos x="293" y="324"/>
              </a:cxn>
              <a:cxn ang="0">
                <a:pos x="309" y="351"/>
              </a:cxn>
              <a:cxn ang="0">
                <a:pos x="317" y="364"/>
              </a:cxn>
              <a:cxn ang="0">
                <a:pos x="362" y="362"/>
              </a:cxn>
              <a:cxn ang="0">
                <a:pos x="396" y="345"/>
              </a:cxn>
              <a:cxn ang="0">
                <a:pos x="409" y="313"/>
              </a:cxn>
              <a:cxn ang="0">
                <a:pos x="798" y="64"/>
              </a:cxn>
              <a:cxn ang="0">
                <a:pos x="1256" y="135"/>
              </a:cxn>
              <a:cxn ang="0">
                <a:pos x="1715" y="206"/>
              </a:cxn>
              <a:cxn ang="0">
                <a:pos x="1610" y="2320"/>
              </a:cxn>
              <a:cxn ang="0">
                <a:pos x="2" y="1531"/>
              </a:cxn>
            </a:cxnLst>
            <a:rect l="0" t="0" r="r" b="b"/>
            <a:pathLst>
              <a:path w="1890" h="2320">
                <a:moveTo>
                  <a:pt x="0" y="1512"/>
                </a:moveTo>
                <a:lnTo>
                  <a:pt x="31" y="1499"/>
                </a:lnTo>
                <a:lnTo>
                  <a:pt x="45" y="1490"/>
                </a:lnTo>
                <a:lnTo>
                  <a:pt x="66" y="1467"/>
                </a:lnTo>
                <a:lnTo>
                  <a:pt x="80" y="1463"/>
                </a:lnTo>
                <a:lnTo>
                  <a:pt x="89" y="1463"/>
                </a:lnTo>
                <a:lnTo>
                  <a:pt x="94" y="1445"/>
                </a:lnTo>
                <a:lnTo>
                  <a:pt x="91" y="1442"/>
                </a:lnTo>
                <a:lnTo>
                  <a:pt x="91" y="1433"/>
                </a:lnTo>
                <a:lnTo>
                  <a:pt x="79" y="1416"/>
                </a:lnTo>
                <a:lnTo>
                  <a:pt x="61" y="1405"/>
                </a:lnTo>
                <a:lnTo>
                  <a:pt x="44" y="1395"/>
                </a:lnTo>
                <a:lnTo>
                  <a:pt x="44" y="1392"/>
                </a:lnTo>
                <a:lnTo>
                  <a:pt x="44" y="1378"/>
                </a:lnTo>
                <a:lnTo>
                  <a:pt x="44" y="1372"/>
                </a:lnTo>
                <a:lnTo>
                  <a:pt x="61" y="1359"/>
                </a:lnTo>
                <a:lnTo>
                  <a:pt x="72" y="1353"/>
                </a:lnTo>
                <a:lnTo>
                  <a:pt x="79" y="1337"/>
                </a:lnTo>
                <a:lnTo>
                  <a:pt x="94" y="1318"/>
                </a:lnTo>
                <a:lnTo>
                  <a:pt x="102" y="1255"/>
                </a:lnTo>
                <a:lnTo>
                  <a:pt x="107" y="1235"/>
                </a:lnTo>
                <a:lnTo>
                  <a:pt x="110" y="1189"/>
                </a:lnTo>
                <a:lnTo>
                  <a:pt x="126" y="1140"/>
                </a:lnTo>
                <a:lnTo>
                  <a:pt x="133" y="1110"/>
                </a:lnTo>
                <a:lnTo>
                  <a:pt x="165" y="1056"/>
                </a:lnTo>
                <a:lnTo>
                  <a:pt x="175" y="1034"/>
                </a:lnTo>
                <a:lnTo>
                  <a:pt x="207" y="1028"/>
                </a:lnTo>
                <a:lnTo>
                  <a:pt x="234" y="1023"/>
                </a:lnTo>
                <a:lnTo>
                  <a:pt x="261" y="1007"/>
                </a:lnTo>
                <a:lnTo>
                  <a:pt x="285" y="993"/>
                </a:lnTo>
                <a:lnTo>
                  <a:pt x="289" y="988"/>
                </a:lnTo>
                <a:lnTo>
                  <a:pt x="285" y="972"/>
                </a:lnTo>
                <a:lnTo>
                  <a:pt x="269" y="945"/>
                </a:lnTo>
                <a:lnTo>
                  <a:pt x="253" y="926"/>
                </a:lnTo>
                <a:lnTo>
                  <a:pt x="229" y="884"/>
                </a:lnTo>
                <a:lnTo>
                  <a:pt x="216" y="861"/>
                </a:lnTo>
                <a:lnTo>
                  <a:pt x="207" y="833"/>
                </a:lnTo>
                <a:lnTo>
                  <a:pt x="206" y="741"/>
                </a:lnTo>
                <a:lnTo>
                  <a:pt x="199" y="719"/>
                </a:lnTo>
                <a:lnTo>
                  <a:pt x="190" y="710"/>
                </a:lnTo>
                <a:lnTo>
                  <a:pt x="187" y="701"/>
                </a:lnTo>
                <a:lnTo>
                  <a:pt x="190" y="685"/>
                </a:lnTo>
                <a:lnTo>
                  <a:pt x="206" y="615"/>
                </a:lnTo>
                <a:lnTo>
                  <a:pt x="226" y="561"/>
                </a:lnTo>
                <a:lnTo>
                  <a:pt x="238" y="507"/>
                </a:lnTo>
                <a:lnTo>
                  <a:pt x="238" y="479"/>
                </a:lnTo>
                <a:lnTo>
                  <a:pt x="229" y="383"/>
                </a:lnTo>
                <a:lnTo>
                  <a:pt x="222" y="374"/>
                </a:lnTo>
                <a:lnTo>
                  <a:pt x="220" y="359"/>
                </a:lnTo>
                <a:lnTo>
                  <a:pt x="228" y="337"/>
                </a:lnTo>
                <a:lnTo>
                  <a:pt x="234" y="330"/>
                </a:lnTo>
                <a:lnTo>
                  <a:pt x="244" y="320"/>
                </a:lnTo>
                <a:lnTo>
                  <a:pt x="257" y="311"/>
                </a:lnTo>
                <a:lnTo>
                  <a:pt x="263" y="310"/>
                </a:lnTo>
                <a:lnTo>
                  <a:pt x="277" y="310"/>
                </a:lnTo>
                <a:lnTo>
                  <a:pt x="293" y="324"/>
                </a:lnTo>
                <a:lnTo>
                  <a:pt x="299" y="336"/>
                </a:lnTo>
                <a:lnTo>
                  <a:pt x="309" y="351"/>
                </a:lnTo>
                <a:lnTo>
                  <a:pt x="309" y="358"/>
                </a:lnTo>
                <a:lnTo>
                  <a:pt x="317" y="364"/>
                </a:lnTo>
                <a:lnTo>
                  <a:pt x="333" y="371"/>
                </a:lnTo>
                <a:lnTo>
                  <a:pt x="362" y="362"/>
                </a:lnTo>
                <a:lnTo>
                  <a:pt x="384" y="362"/>
                </a:lnTo>
                <a:lnTo>
                  <a:pt x="396" y="345"/>
                </a:lnTo>
                <a:lnTo>
                  <a:pt x="403" y="343"/>
                </a:lnTo>
                <a:lnTo>
                  <a:pt x="409" y="313"/>
                </a:lnTo>
                <a:lnTo>
                  <a:pt x="470" y="0"/>
                </a:lnTo>
                <a:lnTo>
                  <a:pt x="798" y="64"/>
                </a:lnTo>
                <a:lnTo>
                  <a:pt x="1029" y="96"/>
                </a:lnTo>
                <a:lnTo>
                  <a:pt x="1256" y="135"/>
                </a:lnTo>
                <a:lnTo>
                  <a:pt x="1486" y="175"/>
                </a:lnTo>
                <a:lnTo>
                  <a:pt x="1715" y="206"/>
                </a:lnTo>
                <a:lnTo>
                  <a:pt x="1890" y="232"/>
                </a:lnTo>
                <a:lnTo>
                  <a:pt x="1610" y="2320"/>
                </a:lnTo>
                <a:lnTo>
                  <a:pt x="1002" y="2224"/>
                </a:lnTo>
                <a:lnTo>
                  <a:pt x="2" y="1531"/>
                </a:lnTo>
                <a:lnTo>
                  <a:pt x="0" y="151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0" name="Freeform 26"/>
          <p:cNvSpPr>
            <a:spLocks/>
          </p:cNvSpPr>
          <p:nvPr/>
        </p:nvSpPr>
        <p:spPr bwMode="auto">
          <a:xfrm>
            <a:off x="1677988" y="2706688"/>
            <a:ext cx="600075" cy="736600"/>
          </a:xfrm>
          <a:custGeom>
            <a:avLst/>
            <a:gdLst/>
            <a:ahLst/>
            <a:cxnLst>
              <a:cxn ang="0">
                <a:pos x="31" y="1499"/>
              </a:cxn>
              <a:cxn ang="0">
                <a:pos x="66" y="1467"/>
              </a:cxn>
              <a:cxn ang="0">
                <a:pos x="89" y="1463"/>
              </a:cxn>
              <a:cxn ang="0">
                <a:pos x="91" y="1442"/>
              </a:cxn>
              <a:cxn ang="0">
                <a:pos x="79" y="1416"/>
              </a:cxn>
              <a:cxn ang="0">
                <a:pos x="44" y="1395"/>
              </a:cxn>
              <a:cxn ang="0">
                <a:pos x="44" y="1378"/>
              </a:cxn>
              <a:cxn ang="0">
                <a:pos x="61" y="1359"/>
              </a:cxn>
              <a:cxn ang="0">
                <a:pos x="79" y="1337"/>
              </a:cxn>
              <a:cxn ang="0">
                <a:pos x="102" y="1255"/>
              </a:cxn>
              <a:cxn ang="0">
                <a:pos x="110" y="1189"/>
              </a:cxn>
              <a:cxn ang="0">
                <a:pos x="133" y="1110"/>
              </a:cxn>
              <a:cxn ang="0">
                <a:pos x="175" y="1034"/>
              </a:cxn>
              <a:cxn ang="0">
                <a:pos x="234" y="1023"/>
              </a:cxn>
              <a:cxn ang="0">
                <a:pos x="285" y="993"/>
              </a:cxn>
              <a:cxn ang="0">
                <a:pos x="285" y="972"/>
              </a:cxn>
              <a:cxn ang="0">
                <a:pos x="253" y="926"/>
              </a:cxn>
              <a:cxn ang="0">
                <a:pos x="216" y="861"/>
              </a:cxn>
              <a:cxn ang="0">
                <a:pos x="206" y="741"/>
              </a:cxn>
              <a:cxn ang="0">
                <a:pos x="190" y="710"/>
              </a:cxn>
              <a:cxn ang="0">
                <a:pos x="190" y="685"/>
              </a:cxn>
              <a:cxn ang="0">
                <a:pos x="226" y="561"/>
              </a:cxn>
              <a:cxn ang="0">
                <a:pos x="238" y="479"/>
              </a:cxn>
              <a:cxn ang="0">
                <a:pos x="222" y="374"/>
              </a:cxn>
              <a:cxn ang="0">
                <a:pos x="228" y="337"/>
              </a:cxn>
              <a:cxn ang="0">
                <a:pos x="244" y="320"/>
              </a:cxn>
              <a:cxn ang="0">
                <a:pos x="263" y="310"/>
              </a:cxn>
              <a:cxn ang="0">
                <a:pos x="293" y="324"/>
              </a:cxn>
              <a:cxn ang="0">
                <a:pos x="309" y="351"/>
              </a:cxn>
              <a:cxn ang="0">
                <a:pos x="317" y="364"/>
              </a:cxn>
              <a:cxn ang="0">
                <a:pos x="362" y="362"/>
              </a:cxn>
              <a:cxn ang="0">
                <a:pos x="396" y="345"/>
              </a:cxn>
              <a:cxn ang="0">
                <a:pos x="409" y="313"/>
              </a:cxn>
              <a:cxn ang="0">
                <a:pos x="798" y="64"/>
              </a:cxn>
              <a:cxn ang="0">
                <a:pos x="1256" y="135"/>
              </a:cxn>
              <a:cxn ang="0">
                <a:pos x="1715" y="206"/>
              </a:cxn>
              <a:cxn ang="0">
                <a:pos x="1610" y="2320"/>
              </a:cxn>
              <a:cxn ang="0">
                <a:pos x="2" y="1531"/>
              </a:cxn>
              <a:cxn ang="0">
                <a:pos x="0" y="1512"/>
              </a:cxn>
            </a:cxnLst>
            <a:rect l="0" t="0" r="r" b="b"/>
            <a:pathLst>
              <a:path w="1890" h="2320">
                <a:moveTo>
                  <a:pt x="0" y="1512"/>
                </a:moveTo>
                <a:lnTo>
                  <a:pt x="31" y="1499"/>
                </a:lnTo>
                <a:lnTo>
                  <a:pt x="45" y="1490"/>
                </a:lnTo>
                <a:lnTo>
                  <a:pt x="66" y="1467"/>
                </a:lnTo>
                <a:lnTo>
                  <a:pt x="80" y="1463"/>
                </a:lnTo>
                <a:lnTo>
                  <a:pt x="89" y="1463"/>
                </a:lnTo>
                <a:lnTo>
                  <a:pt x="94" y="1445"/>
                </a:lnTo>
                <a:lnTo>
                  <a:pt x="91" y="1442"/>
                </a:lnTo>
                <a:lnTo>
                  <a:pt x="91" y="1433"/>
                </a:lnTo>
                <a:lnTo>
                  <a:pt x="79" y="1416"/>
                </a:lnTo>
                <a:lnTo>
                  <a:pt x="61" y="1405"/>
                </a:lnTo>
                <a:lnTo>
                  <a:pt x="44" y="1395"/>
                </a:lnTo>
                <a:lnTo>
                  <a:pt x="44" y="1392"/>
                </a:lnTo>
                <a:lnTo>
                  <a:pt x="44" y="1378"/>
                </a:lnTo>
                <a:lnTo>
                  <a:pt x="44" y="1372"/>
                </a:lnTo>
                <a:lnTo>
                  <a:pt x="61" y="1359"/>
                </a:lnTo>
                <a:lnTo>
                  <a:pt x="72" y="1353"/>
                </a:lnTo>
                <a:lnTo>
                  <a:pt x="79" y="1337"/>
                </a:lnTo>
                <a:lnTo>
                  <a:pt x="94" y="1318"/>
                </a:lnTo>
                <a:lnTo>
                  <a:pt x="102" y="1255"/>
                </a:lnTo>
                <a:lnTo>
                  <a:pt x="107" y="1235"/>
                </a:lnTo>
                <a:lnTo>
                  <a:pt x="110" y="1189"/>
                </a:lnTo>
                <a:lnTo>
                  <a:pt x="126" y="1140"/>
                </a:lnTo>
                <a:lnTo>
                  <a:pt x="133" y="1110"/>
                </a:lnTo>
                <a:lnTo>
                  <a:pt x="165" y="1056"/>
                </a:lnTo>
                <a:lnTo>
                  <a:pt x="175" y="1034"/>
                </a:lnTo>
                <a:lnTo>
                  <a:pt x="207" y="1028"/>
                </a:lnTo>
                <a:lnTo>
                  <a:pt x="234" y="1023"/>
                </a:lnTo>
                <a:lnTo>
                  <a:pt x="261" y="1007"/>
                </a:lnTo>
                <a:lnTo>
                  <a:pt x="285" y="993"/>
                </a:lnTo>
                <a:lnTo>
                  <a:pt x="289" y="988"/>
                </a:lnTo>
                <a:lnTo>
                  <a:pt x="285" y="972"/>
                </a:lnTo>
                <a:lnTo>
                  <a:pt x="269" y="945"/>
                </a:lnTo>
                <a:lnTo>
                  <a:pt x="253" y="926"/>
                </a:lnTo>
                <a:lnTo>
                  <a:pt x="229" y="884"/>
                </a:lnTo>
                <a:lnTo>
                  <a:pt x="216" y="861"/>
                </a:lnTo>
                <a:lnTo>
                  <a:pt x="207" y="833"/>
                </a:lnTo>
                <a:lnTo>
                  <a:pt x="206" y="741"/>
                </a:lnTo>
                <a:lnTo>
                  <a:pt x="199" y="719"/>
                </a:lnTo>
                <a:lnTo>
                  <a:pt x="190" y="710"/>
                </a:lnTo>
                <a:lnTo>
                  <a:pt x="187" y="701"/>
                </a:lnTo>
                <a:lnTo>
                  <a:pt x="190" y="685"/>
                </a:lnTo>
                <a:lnTo>
                  <a:pt x="206" y="615"/>
                </a:lnTo>
                <a:lnTo>
                  <a:pt x="226" y="561"/>
                </a:lnTo>
                <a:lnTo>
                  <a:pt x="238" y="507"/>
                </a:lnTo>
                <a:lnTo>
                  <a:pt x="238" y="479"/>
                </a:lnTo>
                <a:lnTo>
                  <a:pt x="229" y="383"/>
                </a:lnTo>
                <a:lnTo>
                  <a:pt x="222" y="374"/>
                </a:lnTo>
                <a:lnTo>
                  <a:pt x="220" y="359"/>
                </a:lnTo>
                <a:lnTo>
                  <a:pt x="228" y="337"/>
                </a:lnTo>
                <a:lnTo>
                  <a:pt x="234" y="330"/>
                </a:lnTo>
                <a:lnTo>
                  <a:pt x="244" y="320"/>
                </a:lnTo>
                <a:lnTo>
                  <a:pt x="257" y="311"/>
                </a:lnTo>
                <a:lnTo>
                  <a:pt x="263" y="310"/>
                </a:lnTo>
                <a:lnTo>
                  <a:pt x="277" y="310"/>
                </a:lnTo>
                <a:lnTo>
                  <a:pt x="293" y="324"/>
                </a:lnTo>
                <a:lnTo>
                  <a:pt x="299" y="336"/>
                </a:lnTo>
                <a:lnTo>
                  <a:pt x="309" y="351"/>
                </a:lnTo>
                <a:lnTo>
                  <a:pt x="309" y="358"/>
                </a:lnTo>
                <a:lnTo>
                  <a:pt x="317" y="364"/>
                </a:lnTo>
                <a:lnTo>
                  <a:pt x="333" y="371"/>
                </a:lnTo>
                <a:lnTo>
                  <a:pt x="362" y="362"/>
                </a:lnTo>
                <a:lnTo>
                  <a:pt x="384" y="362"/>
                </a:lnTo>
                <a:lnTo>
                  <a:pt x="396" y="345"/>
                </a:lnTo>
                <a:lnTo>
                  <a:pt x="403" y="343"/>
                </a:lnTo>
                <a:lnTo>
                  <a:pt x="409" y="313"/>
                </a:lnTo>
                <a:lnTo>
                  <a:pt x="470" y="0"/>
                </a:lnTo>
                <a:lnTo>
                  <a:pt x="798" y="64"/>
                </a:lnTo>
                <a:lnTo>
                  <a:pt x="1029" y="96"/>
                </a:lnTo>
                <a:lnTo>
                  <a:pt x="1256" y="135"/>
                </a:lnTo>
                <a:lnTo>
                  <a:pt x="1486" y="175"/>
                </a:lnTo>
                <a:lnTo>
                  <a:pt x="1715" y="206"/>
                </a:lnTo>
                <a:lnTo>
                  <a:pt x="1890" y="232"/>
                </a:lnTo>
                <a:lnTo>
                  <a:pt x="1610" y="2320"/>
                </a:lnTo>
                <a:lnTo>
                  <a:pt x="1002" y="2224"/>
                </a:lnTo>
                <a:lnTo>
                  <a:pt x="2" y="1531"/>
                </a:lnTo>
                <a:lnTo>
                  <a:pt x="0" y="1512"/>
                </a:lnTo>
                <a:lnTo>
                  <a:pt x="0" y="151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1" name="Freeform 27"/>
          <p:cNvSpPr>
            <a:spLocks/>
          </p:cNvSpPr>
          <p:nvPr/>
        </p:nvSpPr>
        <p:spPr bwMode="auto">
          <a:xfrm>
            <a:off x="2278063" y="2325688"/>
            <a:ext cx="701675" cy="504825"/>
          </a:xfrm>
          <a:custGeom>
            <a:avLst/>
            <a:gdLst/>
            <a:ahLst/>
            <a:cxnLst>
              <a:cxn ang="0">
                <a:pos x="201" y="0"/>
              </a:cxn>
              <a:cxn ang="0">
                <a:pos x="361" y="13"/>
              </a:cxn>
              <a:cxn ang="0">
                <a:pos x="748" y="50"/>
              </a:cxn>
              <a:cxn ang="0">
                <a:pos x="1155" y="80"/>
              </a:cxn>
              <a:cxn ang="0">
                <a:pos x="1599" y="105"/>
              </a:cxn>
              <a:cxn ang="0">
                <a:pos x="1705" y="107"/>
              </a:cxn>
              <a:cxn ang="0">
                <a:pos x="2211" y="129"/>
              </a:cxn>
              <a:cxn ang="0">
                <a:pos x="2140" y="1591"/>
              </a:cxn>
              <a:cxn ang="0">
                <a:pos x="1836" y="1584"/>
              </a:cxn>
              <a:cxn ang="0">
                <a:pos x="1394" y="1556"/>
              </a:cxn>
              <a:cxn ang="0">
                <a:pos x="1017" y="1530"/>
              </a:cxn>
              <a:cxn ang="0">
                <a:pos x="575" y="1493"/>
              </a:cxn>
              <a:cxn ang="0">
                <a:pos x="239" y="1460"/>
              </a:cxn>
              <a:cxn ang="0">
                <a:pos x="0" y="1433"/>
              </a:cxn>
              <a:cxn ang="0">
                <a:pos x="186" y="96"/>
              </a:cxn>
              <a:cxn ang="0">
                <a:pos x="195" y="29"/>
              </a:cxn>
              <a:cxn ang="0">
                <a:pos x="201" y="0"/>
              </a:cxn>
            </a:cxnLst>
            <a:rect l="0" t="0" r="r" b="b"/>
            <a:pathLst>
              <a:path w="2211" h="1591">
                <a:moveTo>
                  <a:pt x="201" y="0"/>
                </a:moveTo>
                <a:lnTo>
                  <a:pt x="361" y="13"/>
                </a:lnTo>
                <a:lnTo>
                  <a:pt x="748" y="50"/>
                </a:lnTo>
                <a:lnTo>
                  <a:pt x="1155" y="80"/>
                </a:lnTo>
                <a:lnTo>
                  <a:pt x="1599" y="105"/>
                </a:lnTo>
                <a:lnTo>
                  <a:pt x="1705" y="107"/>
                </a:lnTo>
                <a:lnTo>
                  <a:pt x="2211" y="129"/>
                </a:lnTo>
                <a:lnTo>
                  <a:pt x="2140" y="1591"/>
                </a:lnTo>
                <a:lnTo>
                  <a:pt x="1836" y="1584"/>
                </a:lnTo>
                <a:lnTo>
                  <a:pt x="1394" y="1556"/>
                </a:lnTo>
                <a:lnTo>
                  <a:pt x="1017" y="1530"/>
                </a:lnTo>
                <a:lnTo>
                  <a:pt x="575" y="1493"/>
                </a:lnTo>
                <a:lnTo>
                  <a:pt x="239" y="1460"/>
                </a:lnTo>
                <a:lnTo>
                  <a:pt x="0" y="1433"/>
                </a:lnTo>
                <a:lnTo>
                  <a:pt x="186" y="96"/>
                </a:lnTo>
                <a:lnTo>
                  <a:pt x="195" y="29"/>
                </a:lnTo>
                <a:lnTo>
                  <a:pt x="201"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2" name="Freeform 28"/>
          <p:cNvSpPr>
            <a:spLocks/>
          </p:cNvSpPr>
          <p:nvPr/>
        </p:nvSpPr>
        <p:spPr bwMode="auto">
          <a:xfrm>
            <a:off x="2278063" y="2325688"/>
            <a:ext cx="701675" cy="504825"/>
          </a:xfrm>
          <a:custGeom>
            <a:avLst/>
            <a:gdLst/>
            <a:ahLst/>
            <a:cxnLst>
              <a:cxn ang="0">
                <a:pos x="201" y="0"/>
              </a:cxn>
              <a:cxn ang="0">
                <a:pos x="361" y="13"/>
              </a:cxn>
              <a:cxn ang="0">
                <a:pos x="748" y="50"/>
              </a:cxn>
              <a:cxn ang="0">
                <a:pos x="1155" y="80"/>
              </a:cxn>
              <a:cxn ang="0">
                <a:pos x="1599" y="105"/>
              </a:cxn>
              <a:cxn ang="0">
                <a:pos x="1705" y="107"/>
              </a:cxn>
              <a:cxn ang="0">
                <a:pos x="2211" y="129"/>
              </a:cxn>
              <a:cxn ang="0">
                <a:pos x="2140" y="1591"/>
              </a:cxn>
              <a:cxn ang="0">
                <a:pos x="1836" y="1584"/>
              </a:cxn>
              <a:cxn ang="0">
                <a:pos x="1394" y="1556"/>
              </a:cxn>
              <a:cxn ang="0">
                <a:pos x="1017" y="1530"/>
              </a:cxn>
              <a:cxn ang="0">
                <a:pos x="575" y="1493"/>
              </a:cxn>
              <a:cxn ang="0">
                <a:pos x="239" y="1460"/>
              </a:cxn>
              <a:cxn ang="0">
                <a:pos x="0" y="1433"/>
              </a:cxn>
              <a:cxn ang="0">
                <a:pos x="186" y="96"/>
              </a:cxn>
              <a:cxn ang="0">
                <a:pos x="195" y="29"/>
              </a:cxn>
              <a:cxn ang="0">
                <a:pos x="201" y="0"/>
              </a:cxn>
              <a:cxn ang="0">
                <a:pos x="201" y="0"/>
              </a:cxn>
            </a:cxnLst>
            <a:rect l="0" t="0" r="r" b="b"/>
            <a:pathLst>
              <a:path w="2211" h="1591">
                <a:moveTo>
                  <a:pt x="201" y="0"/>
                </a:moveTo>
                <a:lnTo>
                  <a:pt x="361" y="13"/>
                </a:lnTo>
                <a:lnTo>
                  <a:pt x="748" y="50"/>
                </a:lnTo>
                <a:lnTo>
                  <a:pt x="1155" y="80"/>
                </a:lnTo>
                <a:lnTo>
                  <a:pt x="1599" y="105"/>
                </a:lnTo>
                <a:lnTo>
                  <a:pt x="1705" y="107"/>
                </a:lnTo>
                <a:lnTo>
                  <a:pt x="2211" y="129"/>
                </a:lnTo>
                <a:lnTo>
                  <a:pt x="2140" y="1591"/>
                </a:lnTo>
                <a:lnTo>
                  <a:pt x="1836" y="1584"/>
                </a:lnTo>
                <a:lnTo>
                  <a:pt x="1394" y="1556"/>
                </a:lnTo>
                <a:lnTo>
                  <a:pt x="1017" y="1530"/>
                </a:lnTo>
                <a:lnTo>
                  <a:pt x="575" y="1493"/>
                </a:lnTo>
                <a:lnTo>
                  <a:pt x="239" y="1460"/>
                </a:lnTo>
                <a:lnTo>
                  <a:pt x="0" y="1433"/>
                </a:lnTo>
                <a:lnTo>
                  <a:pt x="186" y="96"/>
                </a:lnTo>
                <a:lnTo>
                  <a:pt x="195" y="29"/>
                </a:lnTo>
                <a:lnTo>
                  <a:pt x="201" y="0"/>
                </a:lnTo>
                <a:lnTo>
                  <a:pt x="20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3" name="Freeform 29"/>
          <p:cNvSpPr>
            <a:spLocks/>
          </p:cNvSpPr>
          <p:nvPr/>
        </p:nvSpPr>
        <p:spPr bwMode="auto">
          <a:xfrm>
            <a:off x="2189163" y="2781301"/>
            <a:ext cx="671513" cy="666750"/>
          </a:xfrm>
          <a:custGeom>
            <a:avLst/>
            <a:gdLst/>
            <a:ahLst/>
            <a:cxnLst>
              <a:cxn ang="0">
                <a:pos x="0" y="2091"/>
              </a:cxn>
              <a:cxn ang="0">
                <a:pos x="279" y="0"/>
              </a:cxn>
              <a:cxn ang="0">
                <a:pos x="560" y="32"/>
              </a:cxn>
              <a:cxn ang="0">
                <a:pos x="1172" y="89"/>
              </a:cxn>
              <a:cxn ang="0">
                <a:pos x="1557" y="113"/>
              </a:cxn>
              <a:cxn ang="0">
                <a:pos x="1956" y="142"/>
              </a:cxn>
              <a:cxn ang="0">
                <a:pos x="2116" y="148"/>
              </a:cxn>
              <a:cxn ang="0">
                <a:pos x="2019" y="1886"/>
              </a:cxn>
              <a:cxn ang="0">
                <a:pos x="714" y="1885"/>
              </a:cxn>
              <a:cxn ang="0">
                <a:pos x="711" y="1983"/>
              </a:cxn>
              <a:cxn ang="0">
                <a:pos x="196" y="1955"/>
              </a:cxn>
              <a:cxn ang="0">
                <a:pos x="180" y="2103"/>
              </a:cxn>
              <a:cxn ang="0">
                <a:pos x="0" y="2091"/>
              </a:cxn>
            </a:cxnLst>
            <a:rect l="0" t="0" r="r" b="b"/>
            <a:pathLst>
              <a:path w="2116" h="2103">
                <a:moveTo>
                  <a:pt x="0" y="2091"/>
                </a:moveTo>
                <a:lnTo>
                  <a:pt x="279" y="0"/>
                </a:lnTo>
                <a:lnTo>
                  <a:pt x="560" y="32"/>
                </a:lnTo>
                <a:lnTo>
                  <a:pt x="1172" y="89"/>
                </a:lnTo>
                <a:lnTo>
                  <a:pt x="1557" y="113"/>
                </a:lnTo>
                <a:lnTo>
                  <a:pt x="1956" y="142"/>
                </a:lnTo>
                <a:lnTo>
                  <a:pt x="2116" y="148"/>
                </a:lnTo>
                <a:lnTo>
                  <a:pt x="2019" y="1886"/>
                </a:lnTo>
                <a:lnTo>
                  <a:pt x="714" y="1885"/>
                </a:lnTo>
                <a:lnTo>
                  <a:pt x="711" y="1983"/>
                </a:lnTo>
                <a:lnTo>
                  <a:pt x="196" y="1955"/>
                </a:lnTo>
                <a:lnTo>
                  <a:pt x="180" y="2103"/>
                </a:lnTo>
                <a:lnTo>
                  <a:pt x="0" y="209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4" name="Freeform 30"/>
          <p:cNvSpPr>
            <a:spLocks/>
          </p:cNvSpPr>
          <p:nvPr/>
        </p:nvSpPr>
        <p:spPr bwMode="auto">
          <a:xfrm>
            <a:off x="2189163" y="2781301"/>
            <a:ext cx="671513" cy="666750"/>
          </a:xfrm>
          <a:custGeom>
            <a:avLst/>
            <a:gdLst/>
            <a:ahLst/>
            <a:cxnLst>
              <a:cxn ang="0">
                <a:pos x="0" y="2091"/>
              </a:cxn>
              <a:cxn ang="0">
                <a:pos x="279" y="0"/>
              </a:cxn>
              <a:cxn ang="0">
                <a:pos x="560" y="32"/>
              </a:cxn>
              <a:cxn ang="0">
                <a:pos x="1172" y="89"/>
              </a:cxn>
              <a:cxn ang="0">
                <a:pos x="1557" y="113"/>
              </a:cxn>
              <a:cxn ang="0">
                <a:pos x="1956" y="142"/>
              </a:cxn>
              <a:cxn ang="0">
                <a:pos x="2116" y="148"/>
              </a:cxn>
              <a:cxn ang="0">
                <a:pos x="2019" y="1886"/>
              </a:cxn>
              <a:cxn ang="0">
                <a:pos x="714" y="1885"/>
              </a:cxn>
              <a:cxn ang="0">
                <a:pos x="711" y="1983"/>
              </a:cxn>
              <a:cxn ang="0">
                <a:pos x="196" y="1955"/>
              </a:cxn>
              <a:cxn ang="0">
                <a:pos x="180" y="2103"/>
              </a:cxn>
              <a:cxn ang="0">
                <a:pos x="0" y="2091"/>
              </a:cxn>
              <a:cxn ang="0">
                <a:pos x="0" y="2091"/>
              </a:cxn>
            </a:cxnLst>
            <a:rect l="0" t="0" r="r" b="b"/>
            <a:pathLst>
              <a:path w="2116" h="2103">
                <a:moveTo>
                  <a:pt x="0" y="2091"/>
                </a:moveTo>
                <a:lnTo>
                  <a:pt x="279" y="0"/>
                </a:lnTo>
                <a:lnTo>
                  <a:pt x="560" y="32"/>
                </a:lnTo>
                <a:lnTo>
                  <a:pt x="1172" y="89"/>
                </a:lnTo>
                <a:lnTo>
                  <a:pt x="1557" y="113"/>
                </a:lnTo>
                <a:lnTo>
                  <a:pt x="1956" y="142"/>
                </a:lnTo>
                <a:lnTo>
                  <a:pt x="2116" y="148"/>
                </a:lnTo>
                <a:lnTo>
                  <a:pt x="2019" y="1886"/>
                </a:lnTo>
                <a:lnTo>
                  <a:pt x="714" y="1885"/>
                </a:lnTo>
                <a:lnTo>
                  <a:pt x="711" y="1983"/>
                </a:lnTo>
                <a:lnTo>
                  <a:pt x="196" y="1955"/>
                </a:lnTo>
                <a:lnTo>
                  <a:pt x="180" y="2103"/>
                </a:lnTo>
                <a:lnTo>
                  <a:pt x="0" y="2091"/>
                </a:lnTo>
                <a:lnTo>
                  <a:pt x="0" y="209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5" name="Freeform 31"/>
          <p:cNvSpPr>
            <a:spLocks/>
          </p:cNvSpPr>
          <p:nvPr/>
        </p:nvSpPr>
        <p:spPr bwMode="auto">
          <a:xfrm>
            <a:off x="2863851" y="1431926"/>
            <a:ext cx="582613" cy="400050"/>
          </a:xfrm>
          <a:custGeom>
            <a:avLst/>
            <a:gdLst/>
            <a:ahLst/>
            <a:cxnLst>
              <a:cxn ang="0">
                <a:pos x="0" y="1169"/>
              </a:cxn>
              <a:cxn ang="0">
                <a:pos x="105" y="0"/>
              </a:cxn>
              <a:cxn ang="0">
                <a:pos x="227" y="6"/>
              </a:cxn>
              <a:cxn ang="0">
                <a:pos x="518" y="23"/>
              </a:cxn>
              <a:cxn ang="0">
                <a:pos x="788" y="32"/>
              </a:cxn>
              <a:cxn ang="0">
                <a:pos x="1229" y="35"/>
              </a:cxn>
              <a:cxn ang="0">
                <a:pos x="1535" y="39"/>
              </a:cxn>
              <a:cxn ang="0">
                <a:pos x="1718" y="39"/>
              </a:cxn>
              <a:cxn ang="0">
                <a:pos x="1722" y="155"/>
              </a:cxn>
              <a:cxn ang="0">
                <a:pos x="1722" y="221"/>
              </a:cxn>
              <a:cxn ang="0">
                <a:pos x="1719" y="281"/>
              </a:cxn>
              <a:cxn ang="0">
                <a:pos x="1703" y="349"/>
              </a:cxn>
              <a:cxn ang="0">
                <a:pos x="1696" y="390"/>
              </a:cxn>
              <a:cxn ang="0">
                <a:pos x="1705" y="426"/>
              </a:cxn>
              <a:cxn ang="0">
                <a:pos x="1719" y="446"/>
              </a:cxn>
              <a:cxn ang="0">
                <a:pos x="1751" y="469"/>
              </a:cxn>
              <a:cxn ang="0">
                <a:pos x="1770" y="488"/>
              </a:cxn>
              <a:cxn ang="0">
                <a:pos x="1786" y="522"/>
              </a:cxn>
              <a:cxn ang="0">
                <a:pos x="1786" y="533"/>
              </a:cxn>
              <a:cxn ang="0">
                <a:pos x="1798" y="618"/>
              </a:cxn>
              <a:cxn ang="0">
                <a:pos x="1791" y="690"/>
              </a:cxn>
              <a:cxn ang="0">
                <a:pos x="1775" y="802"/>
              </a:cxn>
              <a:cxn ang="0">
                <a:pos x="1789" y="875"/>
              </a:cxn>
              <a:cxn ang="0">
                <a:pos x="1807" y="934"/>
              </a:cxn>
              <a:cxn ang="0">
                <a:pos x="1815" y="973"/>
              </a:cxn>
              <a:cxn ang="0">
                <a:pos x="1807" y="1010"/>
              </a:cxn>
              <a:cxn ang="0">
                <a:pos x="1807" y="1058"/>
              </a:cxn>
              <a:cxn ang="0">
                <a:pos x="1823" y="1146"/>
              </a:cxn>
              <a:cxn ang="0">
                <a:pos x="1837" y="1210"/>
              </a:cxn>
              <a:cxn ang="0">
                <a:pos x="1830" y="1261"/>
              </a:cxn>
              <a:cxn ang="0">
                <a:pos x="0" y="1169"/>
              </a:cxn>
            </a:cxnLst>
            <a:rect l="0" t="0" r="r" b="b"/>
            <a:pathLst>
              <a:path w="1837" h="1261">
                <a:moveTo>
                  <a:pt x="0" y="1169"/>
                </a:moveTo>
                <a:lnTo>
                  <a:pt x="105" y="0"/>
                </a:lnTo>
                <a:lnTo>
                  <a:pt x="227" y="6"/>
                </a:lnTo>
                <a:lnTo>
                  <a:pt x="518" y="23"/>
                </a:lnTo>
                <a:lnTo>
                  <a:pt x="788" y="32"/>
                </a:lnTo>
                <a:lnTo>
                  <a:pt x="1229" y="35"/>
                </a:lnTo>
                <a:lnTo>
                  <a:pt x="1535" y="39"/>
                </a:lnTo>
                <a:lnTo>
                  <a:pt x="1718" y="39"/>
                </a:lnTo>
                <a:lnTo>
                  <a:pt x="1722" y="155"/>
                </a:lnTo>
                <a:lnTo>
                  <a:pt x="1722" y="221"/>
                </a:lnTo>
                <a:lnTo>
                  <a:pt x="1719" y="281"/>
                </a:lnTo>
                <a:lnTo>
                  <a:pt x="1703" y="349"/>
                </a:lnTo>
                <a:lnTo>
                  <a:pt x="1696" y="390"/>
                </a:lnTo>
                <a:lnTo>
                  <a:pt x="1705" y="426"/>
                </a:lnTo>
                <a:lnTo>
                  <a:pt x="1719" y="446"/>
                </a:lnTo>
                <a:lnTo>
                  <a:pt x="1751" y="469"/>
                </a:lnTo>
                <a:lnTo>
                  <a:pt x="1770" y="488"/>
                </a:lnTo>
                <a:lnTo>
                  <a:pt x="1786" y="522"/>
                </a:lnTo>
                <a:lnTo>
                  <a:pt x="1786" y="533"/>
                </a:lnTo>
                <a:lnTo>
                  <a:pt x="1798" y="618"/>
                </a:lnTo>
                <a:lnTo>
                  <a:pt x="1791" y="690"/>
                </a:lnTo>
                <a:lnTo>
                  <a:pt x="1775" y="802"/>
                </a:lnTo>
                <a:lnTo>
                  <a:pt x="1789" y="875"/>
                </a:lnTo>
                <a:lnTo>
                  <a:pt x="1807" y="934"/>
                </a:lnTo>
                <a:lnTo>
                  <a:pt x="1815" y="973"/>
                </a:lnTo>
                <a:lnTo>
                  <a:pt x="1807" y="1010"/>
                </a:lnTo>
                <a:lnTo>
                  <a:pt x="1807" y="1058"/>
                </a:lnTo>
                <a:lnTo>
                  <a:pt x="1823" y="1146"/>
                </a:lnTo>
                <a:lnTo>
                  <a:pt x="1837" y="1210"/>
                </a:lnTo>
                <a:lnTo>
                  <a:pt x="1830" y="1261"/>
                </a:lnTo>
                <a:lnTo>
                  <a:pt x="0" y="116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6" name="Freeform 32"/>
          <p:cNvSpPr>
            <a:spLocks/>
          </p:cNvSpPr>
          <p:nvPr/>
        </p:nvSpPr>
        <p:spPr bwMode="auto">
          <a:xfrm>
            <a:off x="2863851" y="1431926"/>
            <a:ext cx="582613" cy="400050"/>
          </a:xfrm>
          <a:custGeom>
            <a:avLst/>
            <a:gdLst/>
            <a:ahLst/>
            <a:cxnLst>
              <a:cxn ang="0">
                <a:pos x="0" y="1169"/>
              </a:cxn>
              <a:cxn ang="0">
                <a:pos x="105" y="0"/>
              </a:cxn>
              <a:cxn ang="0">
                <a:pos x="227" y="6"/>
              </a:cxn>
              <a:cxn ang="0">
                <a:pos x="518" y="23"/>
              </a:cxn>
              <a:cxn ang="0">
                <a:pos x="788" y="32"/>
              </a:cxn>
              <a:cxn ang="0">
                <a:pos x="1229" y="35"/>
              </a:cxn>
              <a:cxn ang="0">
                <a:pos x="1535" y="39"/>
              </a:cxn>
              <a:cxn ang="0">
                <a:pos x="1718" y="39"/>
              </a:cxn>
              <a:cxn ang="0">
                <a:pos x="1722" y="155"/>
              </a:cxn>
              <a:cxn ang="0">
                <a:pos x="1722" y="221"/>
              </a:cxn>
              <a:cxn ang="0">
                <a:pos x="1719" y="281"/>
              </a:cxn>
              <a:cxn ang="0">
                <a:pos x="1703" y="349"/>
              </a:cxn>
              <a:cxn ang="0">
                <a:pos x="1696" y="390"/>
              </a:cxn>
              <a:cxn ang="0">
                <a:pos x="1705" y="426"/>
              </a:cxn>
              <a:cxn ang="0">
                <a:pos x="1719" y="446"/>
              </a:cxn>
              <a:cxn ang="0">
                <a:pos x="1751" y="469"/>
              </a:cxn>
              <a:cxn ang="0">
                <a:pos x="1770" y="488"/>
              </a:cxn>
              <a:cxn ang="0">
                <a:pos x="1786" y="522"/>
              </a:cxn>
              <a:cxn ang="0">
                <a:pos x="1786" y="533"/>
              </a:cxn>
              <a:cxn ang="0">
                <a:pos x="1798" y="618"/>
              </a:cxn>
              <a:cxn ang="0">
                <a:pos x="1791" y="690"/>
              </a:cxn>
              <a:cxn ang="0">
                <a:pos x="1775" y="802"/>
              </a:cxn>
              <a:cxn ang="0">
                <a:pos x="1789" y="875"/>
              </a:cxn>
              <a:cxn ang="0">
                <a:pos x="1807" y="934"/>
              </a:cxn>
              <a:cxn ang="0">
                <a:pos x="1815" y="973"/>
              </a:cxn>
              <a:cxn ang="0">
                <a:pos x="1807" y="1010"/>
              </a:cxn>
              <a:cxn ang="0">
                <a:pos x="1807" y="1058"/>
              </a:cxn>
              <a:cxn ang="0">
                <a:pos x="1823" y="1146"/>
              </a:cxn>
              <a:cxn ang="0">
                <a:pos x="1837" y="1210"/>
              </a:cxn>
              <a:cxn ang="0">
                <a:pos x="1830" y="1261"/>
              </a:cxn>
              <a:cxn ang="0">
                <a:pos x="0" y="1169"/>
              </a:cxn>
              <a:cxn ang="0">
                <a:pos x="0" y="1169"/>
              </a:cxn>
            </a:cxnLst>
            <a:rect l="0" t="0" r="r" b="b"/>
            <a:pathLst>
              <a:path w="1837" h="1261">
                <a:moveTo>
                  <a:pt x="0" y="1169"/>
                </a:moveTo>
                <a:lnTo>
                  <a:pt x="105" y="0"/>
                </a:lnTo>
                <a:lnTo>
                  <a:pt x="227" y="6"/>
                </a:lnTo>
                <a:lnTo>
                  <a:pt x="518" y="23"/>
                </a:lnTo>
                <a:lnTo>
                  <a:pt x="788" y="32"/>
                </a:lnTo>
                <a:lnTo>
                  <a:pt x="1229" y="35"/>
                </a:lnTo>
                <a:lnTo>
                  <a:pt x="1535" y="39"/>
                </a:lnTo>
                <a:lnTo>
                  <a:pt x="1718" y="39"/>
                </a:lnTo>
                <a:lnTo>
                  <a:pt x="1722" y="155"/>
                </a:lnTo>
                <a:lnTo>
                  <a:pt x="1722" y="221"/>
                </a:lnTo>
                <a:lnTo>
                  <a:pt x="1719" y="281"/>
                </a:lnTo>
                <a:lnTo>
                  <a:pt x="1703" y="349"/>
                </a:lnTo>
                <a:lnTo>
                  <a:pt x="1696" y="390"/>
                </a:lnTo>
                <a:lnTo>
                  <a:pt x="1705" y="426"/>
                </a:lnTo>
                <a:lnTo>
                  <a:pt x="1719" y="446"/>
                </a:lnTo>
                <a:lnTo>
                  <a:pt x="1751" y="469"/>
                </a:lnTo>
                <a:lnTo>
                  <a:pt x="1770" y="488"/>
                </a:lnTo>
                <a:lnTo>
                  <a:pt x="1786" y="522"/>
                </a:lnTo>
                <a:lnTo>
                  <a:pt x="1786" y="533"/>
                </a:lnTo>
                <a:lnTo>
                  <a:pt x="1798" y="618"/>
                </a:lnTo>
                <a:lnTo>
                  <a:pt x="1791" y="690"/>
                </a:lnTo>
                <a:lnTo>
                  <a:pt x="1775" y="802"/>
                </a:lnTo>
                <a:lnTo>
                  <a:pt x="1789" y="875"/>
                </a:lnTo>
                <a:lnTo>
                  <a:pt x="1807" y="934"/>
                </a:lnTo>
                <a:lnTo>
                  <a:pt x="1815" y="973"/>
                </a:lnTo>
                <a:lnTo>
                  <a:pt x="1807" y="1010"/>
                </a:lnTo>
                <a:lnTo>
                  <a:pt x="1807" y="1058"/>
                </a:lnTo>
                <a:lnTo>
                  <a:pt x="1823" y="1146"/>
                </a:lnTo>
                <a:lnTo>
                  <a:pt x="1837" y="1210"/>
                </a:lnTo>
                <a:lnTo>
                  <a:pt x="1830" y="1261"/>
                </a:lnTo>
                <a:lnTo>
                  <a:pt x="0" y="1169"/>
                </a:lnTo>
                <a:lnTo>
                  <a:pt x="0" y="116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7" name="Freeform 33"/>
          <p:cNvSpPr>
            <a:spLocks/>
          </p:cNvSpPr>
          <p:nvPr/>
        </p:nvSpPr>
        <p:spPr bwMode="auto">
          <a:xfrm>
            <a:off x="2832101" y="1801813"/>
            <a:ext cx="642938" cy="425450"/>
          </a:xfrm>
          <a:custGeom>
            <a:avLst/>
            <a:gdLst/>
            <a:ahLst/>
            <a:cxnLst>
              <a:cxn ang="0">
                <a:pos x="0" y="1052"/>
              </a:cxn>
              <a:cxn ang="0">
                <a:pos x="97" y="0"/>
              </a:cxn>
              <a:cxn ang="0">
                <a:pos x="353" y="16"/>
              </a:cxn>
              <a:cxn ang="0">
                <a:pos x="947" y="42"/>
              </a:cxn>
              <a:cxn ang="0">
                <a:pos x="1560" y="76"/>
              </a:cxn>
              <a:cxn ang="0">
                <a:pos x="1933" y="92"/>
              </a:cxn>
              <a:cxn ang="0">
                <a:pos x="1936" y="166"/>
              </a:cxn>
              <a:cxn ang="0">
                <a:pos x="1936" y="203"/>
              </a:cxn>
              <a:cxn ang="0">
                <a:pos x="1943" y="223"/>
              </a:cxn>
              <a:cxn ang="0">
                <a:pos x="1974" y="242"/>
              </a:cxn>
              <a:cxn ang="0">
                <a:pos x="1984" y="247"/>
              </a:cxn>
              <a:cxn ang="0">
                <a:pos x="1994" y="260"/>
              </a:cxn>
              <a:cxn ang="0">
                <a:pos x="2006" y="271"/>
              </a:cxn>
              <a:cxn ang="0">
                <a:pos x="2010" y="298"/>
              </a:cxn>
              <a:cxn ang="0">
                <a:pos x="2022" y="860"/>
              </a:cxn>
              <a:cxn ang="0">
                <a:pos x="2000" y="860"/>
              </a:cxn>
              <a:cxn ang="0">
                <a:pos x="1997" y="860"/>
              </a:cxn>
              <a:cxn ang="0">
                <a:pos x="1968" y="865"/>
              </a:cxn>
              <a:cxn ang="0">
                <a:pos x="1974" y="887"/>
              </a:cxn>
              <a:cxn ang="0">
                <a:pos x="1984" y="903"/>
              </a:cxn>
              <a:cxn ang="0">
                <a:pos x="1981" y="917"/>
              </a:cxn>
              <a:cxn ang="0">
                <a:pos x="1984" y="936"/>
              </a:cxn>
              <a:cxn ang="0">
                <a:pos x="1952" y="956"/>
              </a:cxn>
              <a:cxn ang="0">
                <a:pos x="1959" y="980"/>
              </a:cxn>
              <a:cxn ang="0">
                <a:pos x="1990" y="1002"/>
              </a:cxn>
              <a:cxn ang="0">
                <a:pos x="2007" y="1027"/>
              </a:cxn>
              <a:cxn ang="0">
                <a:pos x="2012" y="1069"/>
              </a:cxn>
              <a:cxn ang="0">
                <a:pos x="1993" y="1091"/>
              </a:cxn>
              <a:cxn ang="0">
                <a:pos x="1997" y="1129"/>
              </a:cxn>
              <a:cxn ang="0">
                <a:pos x="2007" y="1154"/>
              </a:cxn>
              <a:cxn ang="0">
                <a:pos x="2020" y="1185"/>
              </a:cxn>
              <a:cxn ang="0">
                <a:pos x="2016" y="1223"/>
              </a:cxn>
              <a:cxn ang="0">
                <a:pos x="2009" y="1277"/>
              </a:cxn>
              <a:cxn ang="0">
                <a:pos x="2001" y="1325"/>
              </a:cxn>
              <a:cxn ang="0">
                <a:pos x="1994" y="1338"/>
              </a:cxn>
              <a:cxn ang="0">
                <a:pos x="1961" y="1306"/>
              </a:cxn>
              <a:cxn ang="0">
                <a:pos x="1926" y="1290"/>
              </a:cxn>
              <a:cxn ang="0">
                <a:pos x="1901" y="1290"/>
              </a:cxn>
              <a:cxn ang="0">
                <a:pos x="1876" y="1290"/>
              </a:cxn>
              <a:cxn ang="0">
                <a:pos x="1848" y="1278"/>
              </a:cxn>
              <a:cxn ang="0">
                <a:pos x="1825" y="1258"/>
              </a:cxn>
              <a:cxn ang="0">
                <a:pos x="1800" y="1234"/>
              </a:cxn>
              <a:cxn ang="0">
                <a:pos x="1769" y="1220"/>
              </a:cxn>
              <a:cxn ang="0">
                <a:pos x="1724" y="1218"/>
              </a:cxn>
              <a:cxn ang="0">
                <a:pos x="1660" y="1220"/>
              </a:cxn>
              <a:cxn ang="0">
                <a:pos x="1645" y="1214"/>
              </a:cxn>
              <a:cxn ang="0">
                <a:pos x="1576" y="1186"/>
              </a:cxn>
              <a:cxn ang="0">
                <a:pos x="1560" y="1173"/>
              </a:cxn>
              <a:cxn ang="0">
                <a:pos x="1534" y="1166"/>
              </a:cxn>
              <a:cxn ang="0">
                <a:pos x="1498" y="1166"/>
              </a:cxn>
              <a:cxn ang="0">
                <a:pos x="1454" y="1166"/>
              </a:cxn>
              <a:cxn ang="0">
                <a:pos x="1423" y="1163"/>
              </a:cxn>
              <a:cxn ang="0">
                <a:pos x="1419" y="1147"/>
              </a:cxn>
              <a:cxn ang="0">
                <a:pos x="1407" y="1134"/>
              </a:cxn>
              <a:cxn ang="0">
                <a:pos x="1400" y="1126"/>
              </a:cxn>
              <a:cxn ang="0">
                <a:pos x="1387" y="1110"/>
              </a:cxn>
              <a:cxn ang="0">
                <a:pos x="1367" y="1090"/>
              </a:cxn>
              <a:cxn ang="0">
                <a:pos x="686" y="1065"/>
              </a:cxn>
              <a:cxn ang="0">
                <a:pos x="225" y="1053"/>
              </a:cxn>
              <a:cxn ang="0">
                <a:pos x="56" y="1052"/>
              </a:cxn>
              <a:cxn ang="0">
                <a:pos x="0" y="1052"/>
              </a:cxn>
            </a:cxnLst>
            <a:rect l="0" t="0" r="r" b="b"/>
            <a:pathLst>
              <a:path w="2022" h="1338">
                <a:moveTo>
                  <a:pt x="0" y="1052"/>
                </a:moveTo>
                <a:lnTo>
                  <a:pt x="97" y="0"/>
                </a:lnTo>
                <a:lnTo>
                  <a:pt x="353" y="16"/>
                </a:lnTo>
                <a:lnTo>
                  <a:pt x="947" y="42"/>
                </a:lnTo>
                <a:lnTo>
                  <a:pt x="1560" y="76"/>
                </a:lnTo>
                <a:lnTo>
                  <a:pt x="1933" y="92"/>
                </a:lnTo>
                <a:lnTo>
                  <a:pt x="1936" y="166"/>
                </a:lnTo>
                <a:lnTo>
                  <a:pt x="1936" y="203"/>
                </a:lnTo>
                <a:lnTo>
                  <a:pt x="1943" y="223"/>
                </a:lnTo>
                <a:lnTo>
                  <a:pt x="1974" y="242"/>
                </a:lnTo>
                <a:lnTo>
                  <a:pt x="1984" y="247"/>
                </a:lnTo>
                <a:lnTo>
                  <a:pt x="1994" y="260"/>
                </a:lnTo>
                <a:lnTo>
                  <a:pt x="2006" y="271"/>
                </a:lnTo>
                <a:lnTo>
                  <a:pt x="2010" y="298"/>
                </a:lnTo>
                <a:lnTo>
                  <a:pt x="2022" y="860"/>
                </a:lnTo>
                <a:lnTo>
                  <a:pt x="2000" y="860"/>
                </a:lnTo>
                <a:lnTo>
                  <a:pt x="1997" y="860"/>
                </a:lnTo>
                <a:lnTo>
                  <a:pt x="1968" y="865"/>
                </a:lnTo>
                <a:lnTo>
                  <a:pt x="1974" y="887"/>
                </a:lnTo>
                <a:lnTo>
                  <a:pt x="1984" y="903"/>
                </a:lnTo>
                <a:lnTo>
                  <a:pt x="1981" y="917"/>
                </a:lnTo>
                <a:lnTo>
                  <a:pt x="1984" y="936"/>
                </a:lnTo>
                <a:lnTo>
                  <a:pt x="1952" y="956"/>
                </a:lnTo>
                <a:lnTo>
                  <a:pt x="1959" y="980"/>
                </a:lnTo>
                <a:lnTo>
                  <a:pt x="1990" y="1002"/>
                </a:lnTo>
                <a:lnTo>
                  <a:pt x="2007" y="1027"/>
                </a:lnTo>
                <a:lnTo>
                  <a:pt x="2012" y="1069"/>
                </a:lnTo>
                <a:lnTo>
                  <a:pt x="1993" y="1091"/>
                </a:lnTo>
                <a:lnTo>
                  <a:pt x="1997" y="1129"/>
                </a:lnTo>
                <a:lnTo>
                  <a:pt x="2007" y="1154"/>
                </a:lnTo>
                <a:lnTo>
                  <a:pt x="2020" y="1185"/>
                </a:lnTo>
                <a:lnTo>
                  <a:pt x="2016" y="1223"/>
                </a:lnTo>
                <a:lnTo>
                  <a:pt x="2009" y="1277"/>
                </a:lnTo>
                <a:lnTo>
                  <a:pt x="2001" y="1325"/>
                </a:lnTo>
                <a:lnTo>
                  <a:pt x="1994" y="1338"/>
                </a:lnTo>
                <a:lnTo>
                  <a:pt x="1961" y="1306"/>
                </a:lnTo>
                <a:lnTo>
                  <a:pt x="1926" y="1290"/>
                </a:lnTo>
                <a:lnTo>
                  <a:pt x="1901" y="1290"/>
                </a:lnTo>
                <a:lnTo>
                  <a:pt x="1876" y="1290"/>
                </a:lnTo>
                <a:lnTo>
                  <a:pt x="1848" y="1278"/>
                </a:lnTo>
                <a:lnTo>
                  <a:pt x="1825" y="1258"/>
                </a:lnTo>
                <a:lnTo>
                  <a:pt x="1800" y="1234"/>
                </a:lnTo>
                <a:lnTo>
                  <a:pt x="1769" y="1220"/>
                </a:lnTo>
                <a:lnTo>
                  <a:pt x="1724" y="1218"/>
                </a:lnTo>
                <a:lnTo>
                  <a:pt x="1660" y="1220"/>
                </a:lnTo>
                <a:lnTo>
                  <a:pt x="1645" y="1214"/>
                </a:lnTo>
                <a:lnTo>
                  <a:pt x="1576" y="1186"/>
                </a:lnTo>
                <a:lnTo>
                  <a:pt x="1560" y="1173"/>
                </a:lnTo>
                <a:lnTo>
                  <a:pt x="1534" y="1166"/>
                </a:lnTo>
                <a:lnTo>
                  <a:pt x="1498" y="1166"/>
                </a:lnTo>
                <a:lnTo>
                  <a:pt x="1454" y="1166"/>
                </a:lnTo>
                <a:lnTo>
                  <a:pt x="1423" y="1163"/>
                </a:lnTo>
                <a:lnTo>
                  <a:pt x="1419" y="1147"/>
                </a:lnTo>
                <a:lnTo>
                  <a:pt x="1407" y="1134"/>
                </a:lnTo>
                <a:lnTo>
                  <a:pt x="1400" y="1126"/>
                </a:lnTo>
                <a:lnTo>
                  <a:pt x="1387" y="1110"/>
                </a:lnTo>
                <a:lnTo>
                  <a:pt x="1367" y="1090"/>
                </a:lnTo>
                <a:lnTo>
                  <a:pt x="686" y="1065"/>
                </a:lnTo>
                <a:lnTo>
                  <a:pt x="225" y="1053"/>
                </a:lnTo>
                <a:lnTo>
                  <a:pt x="56" y="1052"/>
                </a:lnTo>
                <a:lnTo>
                  <a:pt x="0" y="105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8" name="Freeform 34"/>
          <p:cNvSpPr>
            <a:spLocks/>
          </p:cNvSpPr>
          <p:nvPr/>
        </p:nvSpPr>
        <p:spPr bwMode="auto">
          <a:xfrm>
            <a:off x="2832101" y="1801813"/>
            <a:ext cx="642938" cy="425450"/>
          </a:xfrm>
          <a:custGeom>
            <a:avLst/>
            <a:gdLst/>
            <a:ahLst/>
            <a:cxnLst>
              <a:cxn ang="0">
                <a:pos x="0" y="1052"/>
              </a:cxn>
              <a:cxn ang="0">
                <a:pos x="97" y="0"/>
              </a:cxn>
              <a:cxn ang="0">
                <a:pos x="353" y="16"/>
              </a:cxn>
              <a:cxn ang="0">
                <a:pos x="947" y="42"/>
              </a:cxn>
              <a:cxn ang="0">
                <a:pos x="1560" y="76"/>
              </a:cxn>
              <a:cxn ang="0">
                <a:pos x="1933" y="92"/>
              </a:cxn>
              <a:cxn ang="0">
                <a:pos x="1936" y="166"/>
              </a:cxn>
              <a:cxn ang="0">
                <a:pos x="1936" y="203"/>
              </a:cxn>
              <a:cxn ang="0">
                <a:pos x="1943" y="223"/>
              </a:cxn>
              <a:cxn ang="0">
                <a:pos x="1974" y="242"/>
              </a:cxn>
              <a:cxn ang="0">
                <a:pos x="1984" y="247"/>
              </a:cxn>
              <a:cxn ang="0">
                <a:pos x="1994" y="260"/>
              </a:cxn>
              <a:cxn ang="0">
                <a:pos x="2006" y="271"/>
              </a:cxn>
              <a:cxn ang="0">
                <a:pos x="2010" y="298"/>
              </a:cxn>
              <a:cxn ang="0">
                <a:pos x="2022" y="860"/>
              </a:cxn>
              <a:cxn ang="0">
                <a:pos x="2000" y="860"/>
              </a:cxn>
              <a:cxn ang="0">
                <a:pos x="1997" y="860"/>
              </a:cxn>
              <a:cxn ang="0">
                <a:pos x="1968" y="865"/>
              </a:cxn>
              <a:cxn ang="0">
                <a:pos x="1974" y="887"/>
              </a:cxn>
              <a:cxn ang="0">
                <a:pos x="1984" y="903"/>
              </a:cxn>
              <a:cxn ang="0">
                <a:pos x="1981" y="917"/>
              </a:cxn>
              <a:cxn ang="0">
                <a:pos x="1984" y="936"/>
              </a:cxn>
              <a:cxn ang="0">
                <a:pos x="1952" y="956"/>
              </a:cxn>
              <a:cxn ang="0">
                <a:pos x="1959" y="980"/>
              </a:cxn>
              <a:cxn ang="0">
                <a:pos x="1990" y="1002"/>
              </a:cxn>
              <a:cxn ang="0">
                <a:pos x="2007" y="1027"/>
              </a:cxn>
              <a:cxn ang="0">
                <a:pos x="2012" y="1069"/>
              </a:cxn>
              <a:cxn ang="0">
                <a:pos x="1993" y="1091"/>
              </a:cxn>
              <a:cxn ang="0">
                <a:pos x="1997" y="1129"/>
              </a:cxn>
              <a:cxn ang="0">
                <a:pos x="2007" y="1154"/>
              </a:cxn>
              <a:cxn ang="0">
                <a:pos x="2020" y="1185"/>
              </a:cxn>
              <a:cxn ang="0">
                <a:pos x="2016" y="1223"/>
              </a:cxn>
              <a:cxn ang="0">
                <a:pos x="2009" y="1277"/>
              </a:cxn>
              <a:cxn ang="0">
                <a:pos x="2001" y="1325"/>
              </a:cxn>
              <a:cxn ang="0">
                <a:pos x="1994" y="1338"/>
              </a:cxn>
              <a:cxn ang="0">
                <a:pos x="1961" y="1306"/>
              </a:cxn>
              <a:cxn ang="0">
                <a:pos x="1926" y="1290"/>
              </a:cxn>
              <a:cxn ang="0">
                <a:pos x="1901" y="1290"/>
              </a:cxn>
              <a:cxn ang="0">
                <a:pos x="1876" y="1290"/>
              </a:cxn>
              <a:cxn ang="0">
                <a:pos x="1848" y="1278"/>
              </a:cxn>
              <a:cxn ang="0">
                <a:pos x="1825" y="1258"/>
              </a:cxn>
              <a:cxn ang="0">
                <a:pos x="1800" y="1234"/>
              </a:cxn>
              <a:cxn ang="0">
                <a:pos x="1769" y="1220"/>
              </a:cxn>
              <a:cxn ang="0">
                <a:pos x="1724" y="1218"/>
              </a:cxn>
              <a:cxn ang="0">
                <a:pos x="1660" y="1220"/>
              </a:cxn>
              <a:cxn ang="0">
                <a:pos x="1645" y="1214"/>
              </a:cxn>
              <a:cxn ang="0">
                <a:pos x="1576" y="1186"/>
              </a:cxn>
              <a:cxn ang="0">
                <a:pos x="1560" y="1173"/>
              </a:cxn>
              <a:cxn ang="0">
                <a:pos x="1534" y="1166"/>
              </a:cxn>
              <a:cxn ang="0">
                <a:pos x="1498" y="1166"/>
              </a:cxn>
              <a:cxn ang="0">
                <a:pos x="1454" y="1166"/>
              </a:cxn>
              <a:cxn ang="0">
                <a:pos x="1423" y="1163"/>
              </a:cxn>
              <a:cxn ang="0">
                <a:pos x="1419" y="1147"/>
              </a:cxn>
              <a:cxn ang="0">
                <a:pos x="1407" y="1134"/>
              </a:cxn>
              <a:cxn ang="0">
                <a:pos x="1400" y="1126"/>
              </a:cxn>
              <a:cxn ang="0">
                <a:pos x="1387" y="1110"/>
              </a:cxn>
              <a:cxn ang="0">
                <a:pos x="1367" y="1090"/>
              </a:cxn>
              <a:cxn ang="0">
                <a:pos x="686" y="1065"/>
              </a:cxn>
              <a:cxn ang="0">
                <a:pos x="225" y="1053"/>
              </a:cxn>
              <a:cxn ang="0">
                <a:pos x="56" y="1052"/>
              </a:cxn>
              <a:cxn ang="0">
                <a:pos x="0" y="1052"/>
              </a:cxn>
              <a:cxn ang="0">
                <a:pos x="0" y="1052"/>
              </a:cxn>
            </a:cxnLst>
            <a:rect l="0" t="0" r="r" b="b"/>
            <a:pathLst>
              <a:path w="2022" h="1338">
                <a:moveTo>
                  <a:pt x="0" y="1052"/>
                </a:moveTo>
                <a:lnTo>
                  <a:pt x="97" y="0"/>
                </a:lnTo>
                <a:lnTo>
                  <a:pt x="353" y="16"/>
                </a:lnTo>
                <a:lnTo>
                  <a:pt x="947" y="42"/>
                </a:lnTo>
                <a:lnTo>
                  <a:pt x="1560" y="76"/>
                </a:lnTo>
                <a:lnTo>
                  <a:pt x="1933" y="92"/>
                </a:lnTo>
                <a:lnTo>
                  <a:pt x="1936" y="166"/>
                </a:lnTo>
                <a:lnTo>
                  <a:pt x="1936" y="203"/>
                </a:lnTo>
                <a:lnTo>
                  <a:pt x="1943" y="223"/>
                </a:lnTo>
                <a:lnTo>
                  <a:pt x="1974" y="242"/>
                </a:lnTo>
                <a:lnTo>
                  <a:pt x="1984" y="247"/>
                </a:lnTo>
                <a:lnTo>
                  <a:pt x="1994" y="260"/>
                </a:lnTo>
                <a:lnTo>
                  <a:pt x="2006" y="271"/>
                </a:lnTo>
                <a:lnTo>
                  <a:pt x="2010" y="298"/>
                </a:lnTo>
                <a:lnTo>
                  <a:pt x="2022" y="860"/>
                </a:lnTo>
                <a:lnTo>
                  <a:pt x="2000" y="860"/>
                </a:lnTo>
                <a:lnTo>
                  <a:pt x="1997" y="860"/>
                </a:lnTo>
                <a:lnTo>
                  <a:pt x="1968" y="865"/>
                </a:lnTo>
                <a:lnTo>
                  <a:pt x="1974" y="887"/>
                </a:lnTo>
                <a:lnTo>
                  <a:pt x="1984" y="903"/>
                </a:lnTo>
                <a:lnTo>
                  <a:pt x="1981" y="917"/>
                </a:lnTo>
                <a:lnTo>
                  <a:pt x="1984" y="936"/>
                </a:lnTo>
                <a:lnTo>
                  <a:pt x="1952" y="956"/>
                </a:lnTo>
                <a:lnTo>
                  <a:pt x="1959" y="980"/>
                </a:lnTo>
                <a:lnTo>
                  <a:pt x="1990" y="1002"/>
                </a:lnTo>
                <a:lnTo>
                  <a:pt x="2007" y="1027"/>
                </a:lnTo>
                <a:lnTo>
                  <a:pt x="2012" y="1069"/>
                </a:lnTo>
                <a:lnTo>
                  <a:pt x="1993" y="1091"/>
                </a:lnTo>
                <a:lnTo>
                  <a:pt x="1997" y="1129"/>
                </a:lnTo>
                <a:lnTo>
                  <a:pt x="2007" y="1154"/>
                </a:lnTo>
                <a:lnTo>
                  <a:pt x="2020" y="1185"/>
                </a:lnTo>
                <a:lnTo>
                  <a:pt x="2016" y="1223"/>
                </a:lnTo>
                <a:lnTo>
                  <a:pt x="2009" y="1277"/>
                </a:lnTo>
                <a:lnTo>
                  <a:pt x="2001" y="1325"/>
                </a:lnTo>
                <a:lnTo>
                  <a:pt x="1994" y="1338"/>
                </a:lnTo>
                <a:lnTo>
                  <a:pt x="1961" y="1306"/>
                </a:lnTo>
                <a:lnTo>
                  <a:pt x="1926" y="1290"/>
                </a:lnTo>
                <a:lnTo>
                  <a:pt x="1901" y="1290"/>
                </a:lnTo>
                <a:lnTo>
                  <a:pt x="1876" y="1290"/>
                </a:lnTo>
                <a:lnTo>
                  <a:pt x="1848" y="1278"/>
                </a:lnTo>
                <a:lnTo>
                  <a:pt x="1825" y="1258"/>
                </a:lnTo>
                <a:lnTo>
                  <a:pt x="1800" y="1234"/>
                </a:lnTo>
                <a:lnTo>
                  <a:pt x="1769" y="1220"/>
                </a:lnTo>
                <a:lnTo>
                  <a:pt x="1724" y="1218"/>
                </a:lnTo>
                <a:lnTo>
                  <a:pt x="1660" y="1220"/>
                </a:lnTo>
                <a:lnTo>
                  <a:pt x="1645" y="1214"/>
                </a:lnTo>
                <a:lnTo>
                  <a:pt x="1576" y="1186"/>
                </a:lnTo>
                <a:lnTo>
                  <a:pt x="1560" y="1173"/>
                </a:lnTo>
                <a:lnTo>
                  <a:pt x="1534" y="1166"/>
                </a:lnTo>
                <a:lnTo>
                  <a:pt x="1498" y="1166"/>
                </a:lnTo>
                <a:lnTo>
                  <a:pt x="1454" y="1166"/>
                </a:lnTo>
                <a:lnTo>
                  <a:pt x="1423" y="1163"/>
                </a:lnTo>
                <a:lnTo>
                  <a:pt x="1419" y="1147"/>
                </a:lnTo>
                <a:lnTo>
                  <a:pt x="1407" y="1134"/>
                </a:lnTo>
                <a:lnTo>
                  <a:pt x="1400" y="1126"/>
                </a:lnTo>
                <a:lnTo>
                  <a:pt x="1387" y="1110"/>
                </a:lnTo>
                <a:lnTo>
                  <a:pt x="1367" y="1090"/>
                </a:lnTo>
                <a:lnTo>
                  <a:pt x="686" y="1065"/>
                </a:lnTo>
                <a:lnTo>
                  <a:pt x="225" y="1053"/>
                </a:lnTo>
                <a:lnTo>
                  <a:pt x="56" y="1052"/>
                </a:lnTo>
                <a:lnTo>
                  <a:pt x="0" y="1052"/>
                </a:lnTo>
                <a:lnTo>
                  <a:pt x="0" y="10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99" name="Freeform 35"/>
          <p:cNvSpPr>
            <a:spLocks/>
          </p:cNvSpPr>
          <p:nvPr/>
        </p:nvSpPr>
        <p:spPr bwMode="auto">
          <a:xfrm>
            <a:off x="2811463" y="2136776"/>
            <a:ext cx="746125" cy="358775"/>
          </a:xfrm>
          <a:custGeom>
            <a:avLst/>
            <a:gdLst/>
            <a:ahLst/>
            <a:cxnLst>
              <a:cxn ang="0">
                <a:pos x="64" y="0"/>
              </a:cxn>
              <a:cxn ang="0">
                <a:pos x="640" y="7"/>
              </a:cxn>
              <a:cxn ang="0">
                <a:pos x="1376" y="28"/>
              </a:cxn>
              <a:cxn ang="0">
                <a:pos x="1427" y="28"/>
              </a:cxn>
              <a:cxn ang="0">
                <a:pos x="1474" y="86"/>
              </a:cxn>
              <a:cxn ang="0">
                <a:pos x="1515" y="114"/>
              </a:cxn>
              <a:cxn ang="0">
                <a:pos x="1588" y="114"/>
              </a:cxn>
              <a:cxn ang="0">
                <a:pos x="1633" y="133"/>
              </a:cxn>
              <a:cxn ang="0">
                <a:pos x="1729" y="168"/>
              </a:cxn>
              <a:cxn ang="0">
                <a:pos x="1796" y="163"/>
              </a:cxn>
              <a:cxn ang="0">
                <a:pos x="1848" y="175"/>
              </a:cxn>
              <a:cxn ang="0">
                <a:pos x="1887" y="204"/>
              </a:cxn>
              <a:cxn ang="0">
                <a:pos x="1931" y="234"/>
              </a:cxn>
              <a:cxn ang="0">
                <a:pos x="1978" y="237"/>
              </a:cxn>
              <a:cxn ang="0">
                <a:pos x="2000" y="240"/>
              </a:cxn>
              <a:cxn ang="0">
                <a:pos x="2048" y="270"/>
              </a:cxn>
              <a:cxn ang="0">
                <a:pos x="2079" y="300"/>
              </a:cxn>
              <a:cxn ang="0">
                <a:pos x="2112" y="367"/>
              </a:cxn>
              <a:cxn ang="0">
                <a:pos x="2126" y="403"/>
              </a:cxn>
              <a:cxn ang="0">
                <a:pos x="2197" y="533"/>
              </a:cxn>
              <a:cxn ang="0">
                <a:pos x="2216" y="611"/>
              </a:cxn>
              <a:cxn ang="0">
                <a:pos x="2263" y="700"/>
              </a:cxn>
              <a:cxn ang="0">
                <a:pos x="2279" y="723"/>
              </a:cxn>
              <a:cxn ang="0">
                <a:pos x="2270" y="774"/>
              </a:cxn>
              <a:cxn ang="0">
                <a:pos x="2264" y="802"/>
              </a:cxn>
              <a:cxn ang="0">
                <a:pos x="2275" y="837"/>
              </a:cxn>
              <a:cxn ang="0">
                <a:pos x="2311" y="892"/>
              </a:cxn>
              <a:cxn ang="0">
                <a:pos x="2327" y="963"/>
              </a:cxn>
              <a:cxn ang="0">
                <a:pos x="2329" y="1053"/>
              </a:cxn>
              <a:cxn ang="0">
                <a:pos x="2349" y="1126"/>
              </a:cxn>
              <a:cxn ang="0">
                <a:pos x="2133" y="1129"/>
              </a:cxn>
              <a:cxn ang="0">
                <a:pos x="1021" y="1113"/>
              </a:cxn>
              <a:cxn ang="0">
                <a:pos x="514" y="1104"/>
              </a:cxn>
              <a:cxn ang="0">
                <a:pos x="48" y="704"/>
              </a:cxn>
            </a:cxnLst>
            <a:rect l="0" t="0" r="r" b="b"/>
            <a:pathLst>
              <a:path w="2349" h="1129">
                <a:moveTo>
                  <a:pt x="0" y="703"/>
                </a:moveTo>
                <a:lnTo>
                  <a:pt x="64" y="0"/>
                </a:lnTo>
                <a:lnTo>
                  <a:pt x="339" y="4"/>
                </a:lnTo>
                <a:lnTo>
                  <a:pt x="640" y="7"/>
                </a:lnTo>
                <a:lnTo>
                  <a:pt x="1134" y="25"/>
                </a:lnTo>
                <a:lnTo>
                  <a:pt x="1376" y="28"/>
                </a:lnTo>
                <a:lnTo>
                  <a:pt x="1414" y="28"/>
                </a:lnTo>
                <a:lnTo>
                  <a:pt x="1427" y="28"/>
                </a:lnTo>
                <a:lnTo>
                  <a:pt x="1443" y="39"/>
                </a:lnTo>
                <a:lnTo>
                  <a:pt x="1474" y="86"/>
                </a:lnTo>
                <a:lnTo>
                  <a:pt x="1496" y="108"/>
                </a:lnTo>
                <a:lnTo>
                  <a:pt x="1515" y="114"/>
                </a:lnTo>
                <a:lnTo>
                  <a:pt x="1554" y="114"/>
                </a:lnTo>
                <a:lnTo>
                  <a:pt x="1588" y="114"/>
                </a:lnTo>
                <a:lnTo>
                  <a:pt x="1613" y="114"/>
                </a:lnTo>
                <a:lnTo>
                  <a:pt x="1633" y="133"/>
                </a:lnTo>
                <a:lnTo>
                  <a:pt x="1681" y="150"/>
                </a:lnTo>
                <a:lnTo>
                  <a:pt x="1729" y="168"/>
                </a:lnTo>
                <a:lnTo>
                  <a:pt x="1767" y="163"/>
                </a:lnTo>
                <a:lnTo>
                  <a:pt x="1796" y="163"/>
                </a:lnTo>
                <a:lnTo>
                  <a:pt x="1839" y="166"/>
                </a:lnTo>
                <a:lnTo>
                  <a:pt x="1848" y="175"/>
                </a:lnTo>
                <a:lnTo>
                  <a:pt x="1864" y="182"/>
                </a:lnTo>
                <a:lnTo>
                  <a:pt x="1887" y="204"/>
                </a:lnTo>
                <a:lnTo>
                  <a:pt x="1912" y="226"/>
                </a:lnTo>
                <a:lnTo>
                  <a:pt x="1931" y="234"/>
                </a:lnTo>
                <a:lnTo>
                  <a:pt x="1943" y="238"/>
                </a:lnTo>
                <a:lnTo>
                  <a:pt x="1978" y="237"/>
                </a:lnTo>
                <a:lnTo>
                  <a:pt x="1990" y="237"/>
                </a:lnTo>
                <a:lnTo>
                  <a:pt x="2000" y="240"/>
                </a:lnTo>
                <a:lnTo>
                  <a:pt x="2029" y="256"/>
                </a:lnTo>
                <a:lnTo>
                  <a:pt x="2048" y="270"/>
                </a:lnTo>
                <a:lnTo>
                  <a:pt x="2061" y="288"/>
                </a:lnTo>
                <a:lnTo>
                  <a:pt x="2079" y="300"/>
                </a:lnTo>
                <a:lnTo>
                  <a:pt x="2096" y="326"/>
                </a:lnTo>
                <a:lnTo>
                  <a:pt x="2112" y="367"/>
                </a:lnTo>
                <a:lnTo>
                  <a:pt x="2112" y="383"/>
                </a:lnTo>
                <a:lnTo>
                  <a:pt x="2126" y="403"/>
                </a:lnTo>
                <a:lnTo>
                  <a:pt x="2146" y="447"/>
                </a:lnTo>
                <a:lnTo>
                  <a:pt x="2197" y="533"/>
                </a:lnTo>
                <a:lnTo>
                  <a:pt x="2210" y="576"/>
                </a:lnTo>
                <a:lnTo>
                  <a:pt x="2216" y="611"/>
                </a:lnTo>
                <a:lnTo>
                  <a:pt x="2231" y="652"/>
                </a:lnTo>
                <a:lnTo>
                  <a:pt x="2263" y="700"/>
                </a:lnTo>
                <a:lnTo>
                  <a:pt x="2273" y="707"/>
                </a:lnTo>
                <a:lnTo>
                  <a:pt x="2279" y="723"/>
                </a:lnTo>
                <a:lnTo>
                  <a:pt x="2279" y="742"/>
                </a:lnTo>
                <a:lnTo>
                  <a:pt x="2270" y="774"/>
                </a:lnTo>
                <a:lnTo>
                  <a:pt x="2263" y="784"/>
                </a:lnTo>
                <a:lnTo>
                  <a:pt x="2264" y="802"/>
                </a:lnTo>
                <a:lnTo>
                  <a:pt x="2264" y="828"/>
                </a:lnTo>
                <a:lnTo>
                  <a:pt x="2275" y="837"/>
                </a:lnTo>
                <a:lnTo>
                  <a:pt x="2296" y="865"/>
                </a:lnTo>
                <a:lnTo>
                  <a:pt x="2311" y="892"/>
                </a:lnTo>
                <a:lnTo>
                  <a:pt x="2321" y="919"/>
                </a:lnTo>
                <a:lnTo>
                  <a:pt x="2327" y="963"/>
                </a:lnTo>
                <a:lnTo>
                  <a:pt x="2337" y="1004"/>
                </a:lnTo>
                <a:lnTo>
                  <a:pt x="2329" y="1053"/>
                </a:lnTo>
                <a:lnTo>
                  <a:pt x="2339" y="1091"/>
                </a:lnTo>
                <a:lnTo>
                  <a:pt x="2349" y="1126"/>
                </a:lnTo>
                <a:lnTo>
                  <a:pt x="2349" y="1129"/>
                </a:lnTo>
                <a:lnTo>
                  <a:pt x="2133" y="1129"/>
                </a:lnTo>
                <a:lnTo>
                  <a:pt x="1643" y="1123"/>
                </a:lnTo>
                <a:lnTo>
                  <a:pt x="1021" y="1113"/>
                </a:lnTo>
                <a:lnTo>
                  <a:pt x="587" y="1103"/>
                </a:lnTo>
                <a:lnTo>
                  <a:pt x="514" y="1104"/>
                </a:lnTo>
                <a:lnTo>
                  <a:pt x="530" y="725"/>
                </a:lnTo>
                <a:lnTo>
                  <a:pt x="48" y="704"/>
                </a:lnTo>
                <a:lnTo>
                  <a:pt x="0" y="70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0" name="Freeform 36"/>
          <p:cNvSpPr>
            <a:spLocks/>
          </p:cNvSpPr>
          <p:nvPr/>
        </p:nvSpPr>
        <p:spPr bwMode="auto">
          <a:xfrm>
            <a:off x="2811463" y="2136776"/>
            <a:ext cx="746125" cy="358775"/>
          </a:xfrm>
          <a:custGeom>
            <a:avLst/>
            <a:gdLst/>
            <a:ahLst/>
            <a:cxnLst>
              <a:cxn ang="0">
                <a:pos x="64" y="0"/>
              </a:cxn>
              <a:cxn ang="0">
                <a:pos x="640" y="7"/>
              </a:cxn>
              <a:cxn ang="0">
                <a:pos x="1376" y="28"/>
              </a:cxn>
              <a:cxn ang="0">
                <a:pos x="1427" y="28"/>
              </a:cxn>
              <a:cxn ang="0">
                <a:pos x="1474" y="86"/>
              </a:cxn>
              <a:cxn ang="0">
                <a:pos x="1515" y="114"/>
              </a:cxn>
              <a:cxn ang="0">
                <a:pos x="1588" y="114"/>
              </a:cxn>
              <a:cxn ang="0">
                <a:pos x="1633" y="133"/>
              </a:cxn>
              <a:cxn ang="0">
                <a:pos x="1729" y="168"/>
              </a:cxn>
              <a:cxn ang="0">
                <a:pos x="1796" y="163"/>
              </a:cxn>
              <a:cxn ang="0">
                <a:pos x="1848" y="175"/>
              </a:cxn>
              <a:cxn ang="0">
                <a:pos x="1887" y="204"/>
              </a:cxn>
              <a:cxn ang="0">
                <a:pos x="1931" y="234"/>
              </a:cxn>
              <a:cxn ang="0">
                <a:pos x="1978" y="237"/>
              </a:cxn>
              <a:cxn ang="0">
                <a:pos x="2000" y="240"/>
              </a:cxn>
              <a:cxn ang="0">
                <a:pos x="2048" y="270"/>
              </a:cxn>
              <a:cxn ang="0">
                <a:pos x="2079" y="300"/>
              </a:cxn>
              <a:cxn ang="0">
                <a:pos x="2112" y="367"/>
              </a:cxn>
              <a:cxn ang="0">
                <a:pos x="2126" y="403"/>
              </a:cxn>
              <a:cxn ang="0">
                <a:pos x="2197" y="533"/>
              </a:cxn>
              <a:cxn ang="0">
                <a:pos x="2216" y="611"/>
              </a:cxn>
              <a:cxn ang="0">
                <a:pos x="2263" y="700"/>
              </a:cxn>
              <a:cxn ang="0">
                <a:pos x="2279" y="723"/>
              </a:cxn>
              <a:cxn ang="0">
                <a:pos x="2270" y="774"/>
              </a:cxn>
              <a:cxn ang="0">
                <a:pos x="2264" y="802"/>
              </a:cxn>
              <a:cxn ang="0">
                <a:pos x="2275" y="837"/>
              </a:cxn>
              <a:cxn ang="0">
                <a:pos x="2311" y="892"/>
              </a:cxn>
              <a:cxn ang="0">
                <a:pos x="2327" y="963"/>
              </a:cxn>
              <a:cxn ang="0">
                <a:pos x="2329" y="1053"/>
              </a:cxn>
              <a:cxn ang="0">
                <a:pos x="2349" y="1126"/>
              </a:cxn>
              <a:cxn ang="0">
                <a:pos x="2133" y="1129"/>
              </a:cxn>
              <a:cxn ang="0">
                <a:pos x="1021" y="1113"/>
              </a:cxn>
              <a:cxn ang="0">
                <a:pos x="514" y="1104"/>
              </a:cxn>
              <a:cxn ang="0">
                <a:pos x="48" y="704"/>
              </a:cxn>
              <a:cxn ang="0">
                <a:pos x="0" y="703"/>
              </a:cxn>
            </a:cxnLst>
            <a:rect l="0" t="0" r="r" b="b"/>
            <a:pathLst>
              <a:path w="2349" h="1129">
                <a:moveTo>
                  <a:pt x="0" y="703"/>
                </a:moveTo>
                <a:lnTo>
                  <a:pt x="64" y="0"/>
                </a:lnTo>
                <a:lnTo>
                  <a:pt x="339" y="4"/>
                </a:lnTo>
                <a:lnTo>
                  <a:pt x="640" y="7"/>
                </a:lnTo>
                <a:lnTo>
                  <a:pt x="1134" y="25"/>
                </a:lnTo>
                <a:lnTo>
                  <a:pt x="1376" y="28"/>
                </a:lnTo>
                <a:lnTo>
                  <a:pt x="1414" y="28"/>
                </a:lnTo>
                <a:lnTo>
                  <a:pt x="1427" y="28"/>
                </a:lnTo>
                <a:lnTo>
                  <a:pt x="1443" y="39"/>
                </a:lnTo>
                <a:lnTo>
                  <a:pt x="1474" y="86"/>
                </a:lnTo>
                <a:lnTo>
                  <a:pt x="1496" y="108"/>
                </a:lnTo>
                <a:lnTo>
                  <a:pt x="1515" y="114"/>
                </a:lnTo>
                <a:lnTo>
                  <a:pt x="1554" y="114"/>
                </a:lnTo>
                <a:lnTo>
                  <a:pt x="1588" y="114"/>
                </a:lnTo>
                <a:lnTo>
                  <a:pt x="1613" y="114"/>
                </a:lnTo>
                <a:lnTo>
                  <a:pt x="1633" y="133"/>
                </a:lnTo>
                <a:lnTo>
                  <a:pt x="1681" y="150"/>
                </a:lnTo>
                <a:lnTo>
                  <a:pt x="1729" y="168"/>
                </a:lnTo>
                <a:lnTo>
                  <a:pt x="1767" y="163"/>
                </a:lnTo>
                <a:lnTo>
                  <a:pt x="1796" y="163"/>
                </a:lnTo>
                <a:lnTo>
                  <a:pt x="1839" y="166"/>
                </a:lnTo>
                <a:lnTo>
                  <a:pt x="1848" y="175"/>
                </a:lnTo>
                <a:lnTo>
                  <a:pt x="1864" y="182"/>
                </a:lnTo>
                <a:lnTo>
                  <a:pt x="1887" y="204"/>
                </a:lnTo>
                <a:lnTo>
                  <a:pt x="1912" y="226"/>
                </a:lnTo>
                <a:lnTo>
                  <a:pt x="1931" y="234"/>
                </a:lnTo>
                <a:lnTo>
                  <a:pt x="1943" y="238"/>
                </a:lnTo>
                <a:lnTo>
                  <a:pt x="1978" y="237"/>
                </a:lnTo>
                <a:lnTo>
                  <a:pt x="1990" y="237"/>
                </a:lnTo>
                <a:lnTo>
                  <a:pt x="2000" y="240"/>
                </a:lnTo>
                <a:lnTo>
                  <a:pt x="2029" y="256"/>
                </a:lnTo>
                <a:lnTo>
                  <a:pt x="2048" y="270"/>
                </a:lnTo>
                <a:lnTo>
                  <a:pt x="2061" y="288"/>
                </a:lnTo>
                <a:lnTo>
                  <a:pt x="2079" y="300"/>
                </a:lnTo>
                <a:lnTo>
                  <a:pt x="2096" y="326"/>
                </a:lnTo>
                <a:lnTo>
                  <a:pt x="2112" y="367"/>
                </a:lnTo>
                <a:lnTo>
                  <a:pt x="2112" y="383"/>
                </a:lnTo>
                <a:lnTo>
                  <a:pt x="2126" y="403"/>
                </a:lnTo>
                <a:lnTo>
                  <a:pt x="2146" y="447"/>
                </a:lnTo>
                <a:lnTo>
                  <a:pt x="2197" y="533"/>
                </a:lnTo>
                <a:lnTo>
                  <a:pt x="2210" y="576"/>
                </a:lnTo>
                <a:lnTo>
                  <a:pt x="2216" y="611"/>
                </a:lnTo>
                <a:lnTo>
                  <a:pt x="2231" y="652"/>
                </a:lnTo>
                <a:lnTo>
                  <a:pt x="2263" y="700"/>
                </a:lnTo>
                <a:lnTo>
                  <a:pt x="2273" y="707"/>
                </a:lnTo>
                <a:lnTo>
                  <a:pt x="2279" y="723"/>
                </a:lnTo>
                <a:lnTo>
                  <a:pt x="2279" y="742"/>
                </a:lnTo>
                <a:lnTo>
                  <a:pt x="2270" y="774"/>
                </a:lnTo>
                <a:lnTo>
                  <a:pt x="2263" y="784"/>
                </a:lnTo>
                <a:lnTo>
                  <a:pt x="2264" y="802"/>
                </a:lnTo>
                <a:lnTo>
                  <a:pt x="2264" y="828"/>
                </a:lnTo>
                <a:lnTo>
                  <a:pt x="2275" y="837"/>
                </a:lnTo>
                <a:lnTo>
                  <a:pt x="2296" y="865"/>
                </a:lnTo>
                <a:lnTo>
                  <a:pt x="2311" y="892"/>
                </a:lnTo>
                <a:lnTo>
                  <a:pt x="2321" y="919"/>
                </a:lnTo>
                <a:lnTo>
                  <a:pt x="2327" y="963"/>
                </a:lnTo>
                <a:lnTo>
                  <a:pt x="2337" y="1004"/>
                </a:lnTo>
                <a:lnTo>
                  <a:pt x="2329" y="1053"/>
                </a:lnTo>
                <a:lnTo>
                  <a:pt x="2339" y="1091"/>
                </a:lnTo>
                <a:lnTo>
                  <a:pt x="2349" y="1126"/>
                </a:lnTo>
                <a:lnTo>
                  <a:pt x="2349" y="1129"/>
                </a:lnTo>
                <a:lnTo>
                  <a:pt x="2133" y="1129"/>
                </a:lnTo>
                <a:lnTo>
                  <a:pt x="1643" y="1123"/>
                </a:lnTo>
                <a:lnTo>
                  <a:pt x="1021" y="1113"/>
                </a:lnTo>
                <a:lnTo>
                  <a:pt x="587" y="1103"/>
                </a:lnTo>
                <a:lnTo>
                  <a:pt x="514" y="1104"/>
                </a:lnTo>
                <a:lnTo>
                  <a:pt x="530" y="725"/>
                </a:lnTo>
                <a:lnTo>
                  <a:pt x="48" y="704"/>
                </a:lnTo>
                <a:lnTo>
                  <a:pt x="0" y="703"/>
                </a:lnTo>
                <a:lnTo>
                  <a:pt x="0" y="70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1" name="Freeform 37"/>
          <p:cNvSpPr>
            <a:spLocks/>
          </p:cNvSpPr>
          <p:nvPr/>
        </p:nvSpPr>
        <p:spPr bwMode="auto">
          <a:xfrm>
            <a:off x="2857501" y="2827338"/>
            <a:ext cx="801688" cy="406400"/>
          </a:xfrm>
          <a:custGeom>
            <a:avLst/>
            <a:gdLst/>
            <a:ahLst/>
            <a:cxnLst>
              <a:cxn ang="0">
                <a:pos x="731" y="17"/>
              </a:cxn>
              <a:cxn ang="0">
                <a:pos x="2342" y="52"/>
              </a:cxn>
              <a:cxn ang="0">
                <a:pos x="2404" y="184"/>
              </a:cxn>
              <a:cxn ang="0">
                <a:pos x="2525" y="1281"/>
              </a:cxn>
              <a:cxn ang="0">
                <a:pos x="2471" y="1268"/>
              </a:cxn>
              <a:cxn ang="0">
                <a:pos x="2404" y="1243"/>
              </a:cxn>
              <a:cxn ang="0">
                <a:pos x="2320" y="1218"/>
              </a:cxn>
              <a:cxn ang="0">
                <a:pos x="2261" y="1195"/>
              </a:cxn>
              <a:cxn ang="0">
                <a:pos x="2181" y="1191"/>
              </a:cxn>
              <a:cxn ang="0">
                <a:pos x="2141" y="1182"/>
              </a:cxn>
              <a:cxn ang="0">
                <a:pos x="2095" y="1182"/>
              </a:cxn>
              <a:cxn ang="0">
                <a:pos x="2022" y="1213"/>
              </a:cxn>
              <a:cxn ang="0">
                <a:pos x="2003" y="1233"/>
              </a:cxn>
              <a:cxn ang="0">
                <a:pos x="1973" y="1262"/>
              </a:cxn>
              <a:cxn ang="0">
                <a:pos x="1941" y="1271"/>
              </a:cxn>
              <a:cxn ang="0">
                <a:pos x="1907" y="1272"/>
              </a:cxn>
              <a:cxn ang="0">
                <a:pos x="1874" y="1258"/>
              </a:cxn>
              <a:cxn ang="0">
                <a:pos x="1855" y="1230"/>
              </a:cxn>
              <a:cxn ang="0">
                <a:pos x="1836" y="1205"/>
              </a:cxn>
              <a:cxn ang="0">
                <a:pos x="1786" y="1188"/>
              </a:cxn>
              <a:cxn ang="0">
                <a:pos x="1742" y="1213"/>
              </a:cxn>
              <a:cxn ang="0">
                <a:pos x="1729" y="1233"/>
              </a:cxn>
              <a:cxn ang="0">
                <a:pos x="1680" y="1213"/>
              </a:cxn>
              <a:cxn ang="0">
                <a:pos x="1662" y="1243"/>
              </a:cxn>
              <a:cxn ang="0">
                <a:pos x="1631" y="1272"/>
              </a:cxn>
              <a:cxn ang="0">
                <a:pos x="1596" y="1256"/>
              </a:cxn>
              <a:cxn ang="0">
                <a:pos x="1576" y="1227"/>
              </a:cxn>
              <a:cxn ang="0">
                <a:pos x="1536" y="1227"/>
              </a:cxn>
              <a:cxn ang="0">
                <a:pos x="1501" y="1204"/>
              </a:cxn>
              <a:cxn ang="0">
                <a:pos x="1459" y="1210"/>
              </a:cxn>
              <a:cxn ang="0">
                <a:pos x="1433" y="1210"/>
              </a:cxn>
              <a:cxn ang="0">
                <a:pos x="1401" y="1191"/>
              </a:cxn>
              <a:cxn ang="0">
                <a:pos x="1387" y="1173"/>
              </a:cxn>
              <a:cxn ang="0">
                <a:pos x="1370" y="1153"/>
              </a:cxn>
              <a:cxn ang="0">
                <a:pos x="1339" y="1159"/>
              </a:cxn>
              <a:cxn ang="0">
                <a:pos x="1306" y="1166"/>
              </a:cxn>
              <a:cxn ang="0">
                <a:pos x="1276" y="1167"/>
              </a:cxn>
              <a:cxn ang="0">
                <a:pos x="1253" y="1147"/>
              </a:cxn>
              <a:cxn ang="0">
                <a:pos x="1225" y="1125"/>
              </a:cxn>
              <a:cxn ang="0">
                <a:pos x="1187" y="1125"/>
              </a:cxn>
              <a:cxn ang="0">
                <a:pos x="1161" y="1119"/>
              </a:cxn>
              <a:cxn ang="0">
                <a:pos x="1114" y="1119"/>
              </a:cxn>
              <a:cxn ang="0">
                <a:pos x="1086" y="1125"/>
              </a:cxn>
              <a:cxn ang="0">
                <a:pos x="1065" y="1112"/>
              </a:cxn>
              <a:cxn ang="0">
                <a:pos x="1050" y="1071"/>
              </a:cxn>
              <a:cxn ang="0">
                <a:pos x="1035" y="1041"/>
              </a:cxn>
              <a:cxn ang="0">
                <a:pos x="1000" y="1006"/>
              </a:cxn>
              <a:cxn ang="0">
                <a:pos x="978" y="1006"/>
              </a:cxn>
              <a:cxn ang="0">
                <a:pos x="968" y="1014"/>
              </a:cxn>
              <a:cxn ang="0">
                <a:pos x="949" y="1025"/>
              </a:cxn>
              <a:cxn ang="0">
                <a:pos x="934" y="995"/>
              </a:cxn>
              <a:cxn ang="0">
                <a:pos x="901" y="977"/>
              </a:cxn>
              <a:cxn ang="0">
                <a:pos x="866" y="971"/>
              </a:cxn>
              <a:cxn ang="0">
                <a:pos x="344" y="250"/>
              </a:cxn>
              <a:cxn ang="0">
                <a:pos x="11" y="0"/>
              </a:cxn>
            </a:cxnLst>
            <a:rect l="0" t="0" r="r" b="b"/>
            <a:pathLst>
              <a:path w="2525" h="1281">
                <a:moveTo>
                  <a:pt x="11" y="0"/>
                </a:moveTo>
                <a:lnTo>
                  <a:pt x="731" y="17"/>
                </a:lnTo>
                <a:lnTo>
                  <a:pt x="1532" y="35"/>
                </a:lnTo>
                <a:lnTo>
                  <a:pt x="2342" y="52"/>
                </a:lnTo>
                <a:lnTo>
                  <a:pt x="2397" y="57"/>
                </a:lnTo>
                <a:lnTo>
                  <a:pt x="2404" y="184"/>
                </a:lnTo>
                <a:lnTo>
                  <a:pt x="2498" y="450"/>
                </a:lnTo>
                <a:lnTo>
                  <a:pt x="2525" y="1281"/>
                </a:lnTo>
                <a:lnTo>
                  <a:pt x="2498" y="1281"/>
                </a:lnTo>
                <a:lnTo>
                  <a:pt x="2471" y="1268"/>
                </a:lnTo>
                <a:lnTo>
                  <a:pt x="2429" y="1253"/>
                </a:lnTo>
                <a:lnTo>
                  <a:pt x="2404" y="1243"/>
                </a:lnTo>
                <a:lnTo>
                  <a:pt x="2374" y="1233"/>
                </a:lnTo>
                <a:lnTo>
                  <a:pt x="2320" y="1218"/>
                </a:lnTo>
                <a:lnTo>
                  <a:pt x="2296" y="1205"/>
                </a:lnTo>
                <a:lnTo>
                  <a:pt x="2261" y="1195"/>
                </a:lnTo>
                <a:lnTo>
                  <a:pt x="2223" y="1186"/>
                </a:lnTo>
                <a:lnTo>
                  <a:pt x="2181" y="1191"/>
                </a:lnTo>
                <a:lnTo>
                  <a:pt x="2165" y="1186"/>
                </a:lnTo>
                <a:lnTo>
                  <a:pt x="2141" y="1182"/>
                </a:lnTo>
                <a:lnTo>
                  <a:pt x="2127" y="1176"/>
                </a:lnTo>
                <a:lnTo>
                  <a:pt x="2095" y="1182"/>
                </a:lnTo>
                <a:lnTo>
                  <a:pt x="2052" y="1201"/>
                </a:lnTo>
                <a:lnTo>
                  <a:pt x="2022" y="1213"/>
                </a:lnTo>
                <a:lnTo>
                  <a:pt x="2016" y="1226"/>
                </a:lnTo>
                <a:lnTo>
                  <a:pt x="2003" y="1233"/>
                </a:lnTo>
                <a:lnTo>
                  <a:pt x="1991" y="1256"/>
                </a:lnTo>
                <a:lnTo>
                  <a:pt x="1973" y="1262"/>
                </a:lnTo>
                <a:lnTo>
                  <a:pt x="1950" y="1267"/>
                </a:lnTo>
                <a:lnTo>
                  <a:pt x="1941" y="1271"/>
                </a:lnTo>
                <a:lnTo>
                  <a:pt x="1920" y="1271"/>
                </a:lnTo>
                <a:lnTo>
                  <a:pt x="1907" y="1272"/>
                </a:lnTo>
                <a:lnTo>
                  <a:pt x="1893" y="1272"/>
                </a:lnTo>
                <a:lnTo>
                  <a:pt x="1874" y="1258"/>
                </a:lnTo>
                <a:lnTo>
                  <a:pt x="1859" y="1243"/>
                </a:lnTo>
                <a:lnTo>
                  <a:pt x="1855" y="1230"/>
                </a:lnTo>
                <a:lnTo>
                  <a:pt x="1845" y="1214"/>
                </a:lnTo>
                <a:lnTo>
                  <a:pt x="1836" y="1205"/>
                </a:lnTo>
                <a:lnTo>
                  <a:pt x="1799" y="1186"/>
                </a:lnTo>
                <a:lnTo>
                  <a:pt x="1786" y="1188"/>
                </a:lnTo>
                <a:lnTo>
                  <a:pt x="1761" y="1194"/>
                </a:lnTo>
                <a:lnTo>
                  <a:pt x="1742" y="1213"/>
                </a:lnTo>
                <a:lnTo>
                  <a:pt x="1738" y="1226"/>
                </a:lnTo>
                <a:lnTo>
                  <a:pt x="1729" y="1233"/>
                </a:lnTo>
                <a:lnTo>
                  <a:pt x="1706" y="1220"/>
                </a:lnTo>
                <a:lnTo>
                  <a:pt x="1680" y="1213"/>
                </a:lnTo>
                <a:lnTo>
                  <a:pt x="1667" y="1230"/>
                </a:lnTo>
                <a:lnTo>
                  <a:pt x="1662" y="1243"/>
                </a:lnTo>
                <a:lnTo>
                  <a:pt x="1645" y="1262"/>
                </a:lnTo>
                <a:lnTo>
                  <a:pt x="1631" y="1272"/>
                </a:lnTo>
                <a:lnTo>
                  <a:pt x="1609" y="1275"/>
                </a:lnTo>
                <a:lnTo>
                  <a:pt x="1596" y="1256"/>
                </a:lnTo>
                <a:lnTo>
                  <a:pt x="1584" y="1236"/>
                </a:lnTo>
                <a:lnTo>
                  <a:pt x="1576" y="1227"/>
                </a:lnTo>
                <a:lnTo>
                  <a:pt x="1551" y="1226"/>
                </a:lnTo>
                <a:lnTo>
                  <a:pt x="1536" y="1227"/>
                </a:lnTo>
                <a:lnTo>
                  <a:pt x="1523" y="1217"/>
                </a:lnTo>
                <a:lnTo>
                  <a:pt x="1501" y="1204"/>
                </a:lnTo>
                <a:lnTo>
                  <a:pt x="1487" y="1205"/>
                </a:lnTo>
                <a:lnTo>
                  <a:pt x="1459" y="1210"/>
                </a:lnTo>
                <a:lnTo>
                  <a:pt x="1453" y="1210"/>
                </a:lnTo>
                <a:lnTo>
                  <a:pt x="1433" y="1210"/>
                </a:lnTo>
                <a:lnTo>
                  <a:pt x="1409" y="1205"/>
                </a:lnTo>
                <a:lnTo>
                  <a:pt x="1401" y="1191"/>
                </a:lnTo>
                <a:lnTo>
                  <a:pt x="1390" y="1182"/>
                </a:lnTo>
                <a:lnTo>
                  <a:pt x="1387" y="1173"/>
                </a:lnTo>
                <a:lnTo>
                  <a:pt x="1377" y="1157"/>
                </a:lnTo>
                <a:lnTo>
                  <a:pt x="1370" y="1153"/>
                </a:lnTo>
                <a:lnTo>
                  <a:pt x="1357" y="1153"/>
                </a:lnTo>
                <a:lnTo>
                  <a:pt x="1339" y="1159"/>
                </a:lnTo>
                <a:lnTo>
                  <a:pt x="1322" y="1167"/>
                </a:lnTo>
                <a:lnTo>
                  <a:pt x="1306" y="1166"/>
                </a:lnTo>
                <a:lnTo>
                  <a:pt x="1289" y="1167"/>
                </a:lnTo>
                <a:lnTo>
                  <a:pt x="1276" y="1167"/>
                </a:lnTo>
                <a:lnTo>
                  <a:pt x="1259" y="1166"/>
                </a:lnTo>
                <a:lnTo>
                  <a:pt x="1253" y="1147"/>
                </a:lnTo>
                <a:lnTo>
                  <a:pt x="1243" y="1131"/>
                </a:lnTo>
                <a:lnTo>
                  <a:pt x="1225" y="1125"/>
                </a:lnTo>
                <a:lnTo>
                  <a:pt x="1213" y="1125"/>
                </a:lnTo>
                <a:lnTo>
                  <a:pt x="1187" y="1125"/>
                </a:lnTo>
                <a:lnTo>
                  <a:pt x="1178" y="1125"/>
                </a:lnTo>
                <a:lnTo>
                  <a:pt x="1161" y="1119"/>
                </a:lnTo>
                <a:lnTo>
                  <a:pt x="1136" y="1116"/>
                </a:lnTo>
                <a:lnTo>
                  <a:pt x="1114" y="1119"/>
                </a:lnTo>
                <a:lnTo>
                  <a:pt x="1101" y="1125"/>
                </a:lnTo>
                <a:lnTo>
                  <a:pt x="1086" y="1125"/>
                </a:lnTo>
                <a:lnTo>
                  <a:pt x="1075" y="1119"/>
                </a:lnTo>
                <a:lnTo>
                  <a:pt x="1065" y="1112"/>
                </a:lnTo>
                <a:lnTo>
                  <a:pt x="1065" y="1090"/>
                </a:lnTo>
                <a:lnTo>
                  <a:pt x="1050" y="1071"/>
                </a:lnTo>
                <a:lnTo>
                  <a:pt x="1044" y="1052"/>
                </a:lnTo>
                <a:lnTo>
                  <a:pt x="1035" y="1041"/>
                </a:lnTo>
                <a:lnTo>
                  <a:pt x="1021" y="1024"/>
                </a:lnTo>
                <a:lnTo>
                  <a:pt x="1000" y="1006"/>
                </a:lnTo>
                <a:lnTo>
                  <a:pt x="997" y="1005"/>
                </a:lnTo>
                <a:lnTo>
                  <a:pt x="978" y="1006"/>
                </a:lnTo>
                <a:lnTo>
                  <a:pt x="968" y="1008"/>
                </a:lnTo>
                <a:lnTo>
                  <a:pt x="968" y="1014"/>
                </a:lnTo>
                <a:lnTo>
                  <a:pt x="963" y="1025"/>
                </a:lnTo>
                <a:lnTo>
                  <a:pt x="949" y="1025"/>
                </a:lnTo>
                <a:lnTo>
                  <a:pt x="939" y="1006"/>
                </a:lnTo>
                <a:lnTo>
                  <a:pt x="934" y="995"/>
                </a:lnTo>
                <a:lnTo>
                  <a:pt x="920" y="982"/>
                </a:lnTo>
                <a:lnTo>
                  <a:pt x="901" y="977"/>
                </a:lnTo>
                <a:lnTo>
                  <a:pt x="882" y="974"/>
                </a:lnTo>
                <a:lnTo>
                  <a:pt x="866" y="971"/>
                </a:lnTo>
                <a:lnTo>
                  <a:pt x="866" y="258"/>
                </a:lnTo>
                <a:lnTo>
                  <a:pt x="344" y="250"/>
                </a:lnTo>
                <a:lnTo>
                  <a:pt x="0" y="242"/>
                </a:lnTo>
                <a:lnTo>
                  <a:pt x="11"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2" name="Freeform 38"/>
          <p:cNvSpPr>
            <a:spLocks/>
          </p:cNvSpPr>
          <p:nvPr/>
        </p:nvSpPr>
        <p:spPr bwMode="auto">
          <a:xfrm>
            <a:off x="2857501" y="2827338"/>
            <a:ext cx="801688" cy="406400"/>
          </a:xfrm>
          <a:custGeom>
            <a:avLst/>
            <a:gdLst/>
            <a:ahLst/>
            <a:cxnLst>
              <a:cxn ang="0">
                <a:pos x="731" y="17"/>
              </a:cxn>
              <a:cxn ang="0">
                <a:pos x="2342" y="52"/>
              </a:cxn>
              <a:cxn ang="0">
                <a:pos x="2404" y="184"/>
              </a:cxn>
              <a:cxn ang="0">
                <a:pos x="2525" y="1281"/>
              </a:cxn>
              <a:cxn ang="0">
                <a:pos x="2471" y="1268"/>
              </a:cxn>
              <a:cxn ang="0">
                <a:pos x="2404" y="1243"/>
              </a:cxn>
              <a:cxn ang="0">
                <a:pos x="2320" y="1218"/>
              </a:cxn>
              <a:cxn ang="0">
                <a:pos x="2261" y="1195"/>
              </a:cxn>
              <a:cxn ang="0">
                <a:pos x="2181" y="1191"/>
              </a:cxn>
              <a:cxn ang="0">
                <a:pos x="2141" y="1182"/>
              </a:cxn>
              <a:cxn ang="0">
                <a:pos x="2095" y="1182"/>
              </a:cxn>
              <a:cxn ang="0">
                <a:pos x="2022" y="1213"/>
              </a:cxn>
              <a:cxn ang="0">
                <a:pos x="2003" y="1233"/>
              </a:cxn>
              <a:cxn ang="0">
                <a:pos x="1973" y="1262"/>
              </a:cxn>
              <a:cxn ang="0">
                <a:pos x="1941" y="1271"/>
              </a:cxn>
              <a:cxn ang="0">
                <a:pos x="1907" y="1272"/>
              </a:cxn>
              <a:cxn ang="0">
                <a:pos x="1874" y="1258"/>
              </a:cxn>
              <a:cxn ang="0">
                <a:pos x="1855" y="1230"/>
              </a:cxn>
              <a:cxn ang="0">
                <a:pos x="1836" y="1205"/>
              </a:cxn>
              <a:cxn ang="0">
                <a:pos x="1786" y="1188"/>
              </a:cxn>
              <a:cxn ang="0">
                <a:pos x="1742" y="1213"/>
              </a:cxn>
              <a:cxn ang="0">
                <a:pos x="1729" y="1233"/>
              </a:cxn>
              <a:cxn ang="0">
                <a:pos x="1680" y="1213"/>
              </a:cxn>
              <a:cxn ang="0">
                <a:pos x="1662" y="1243"/>
              </a:cxn>
              <a:cxn ang="0">
                <a:pos x="1631" y="1272"/>
              </a:cxn>
              <a:cxn ang="0">
                <a:pos x="1596" y="1256"/>
              </a:cxn>
              <a:cxn ang="0">
                <a:pos x="1576" y="1227"/>
              </a:cxn>
              <a:cxn ang="0">
                <a:pos x="1536" y="1227"/>
              </a:cxn>
              <a:cxn ang="0">
                <a:pos x="1501" y="1204"/>
              </a:cxn>
              <a:cxn ang="0">
                <a:pos x="1459" y="1210"/>
              </a:cxn>
              <a:cxn ang="0">
                <a:pos x="1433" y="1210"/>
              </a:cxn>
              <a:cxn ang="0">
                <a:pos x="1401" y="1191"/>
              </a:cxn>
              <a:cxn ang="0">
                <a:pos x="1387" y="1173"/>
              </a:cxn>
              <a:cxn ang="0">
                <a:pos x="1370" y="1153"/>
              </a:cxn>
              <a:cxn ang="0">
                <a:pos x="1339" y="1159"/>
              </a:cxn>
              <a:cxn ang="0">
                <a:pos x="1306" y="1166"/>
              </a:cxn>
              <a:cxn ang="0">
                <a:pos x="1276" y="1167"/>
              </a:cxn>
              <a:cxn ang="0">
                <a:pos x="1253" y="1147"/>
              </a:cxn>
              <a:cxn ang="0">
                <a:pos x="1225" y="1125"/>
              </a:cxn>
              <a:cxn ang="0">
                <a:pos x="1187" y="1125"/>
              </a:cxn>
              <a:cxn ang="0">
                <a:pos x="1161" y="1119"/>
              </a:cxn>
              <a:cxn ang="0">
                <a:pos x="1114" y="1119"/>
              </a:cxn>
              <a:cxn ang="0">
                <a:pos x="1086" y="1125"/>
              </a:cxn>
              <a:cxn ang="0">
                <a:pos x="1065" y="1112"/>
              </a:cxn>
              <a:cxn ang="0">
                <a:pos x="1050" y="1071"/>
              </a:cxn>
              <a:cxn ang="0">
                <a:pos x="1035" y="1041"/>
              </a:cxn>
              <a:cxn ang="0">
                <a:pos x="1000" y="1006"/>
              </a:cxn>
              <a:cxn ang="0">
                <a:pos x="978" y="1006"/>
              </a:cxn>
              <a:cxn ang="0">
                <a:pos x="968" y="1014"/>
              </a:cxn>
              <a:cxn ang="0">
                <a:pos x="949" y="1025"/>
              </a:cxn>
              <a:cxn ang="0">
                <a:pos x="934" y="995"/>
              </a:cxn>
              <a:cxn ang="0">
                <a:pos x="901" y="977"/>
              </a:cxn>
              <a:cxn ang="0">
                <a:pos x="866" y="971"/>
              </a:cxn>
              <a:cxn ang="0">
                <a:pos x="344" y="250"/>
              </a:cxn>
              <a:cxn ang="0">
                <a:pos x="11" y="0"/>
              </a:cxn>
            </a:cxnLst>
            <a:rect l="0" t="0" r="r" b="b"/>
            <a:pathLst>
              <a:path w="2525" h="1281">
                <a:moveTo>
                  <a:pt x="11" y="0"/>
                </a:moveTo>
                <a:lnTo>
                  <a:pt x="731" y="17"/>
                </a:lnTo>
                <a:lnTo>
                  <a:pt x="1532" y="35"/>
                </a:lnTo>
                <a:lnTo>
                  <a:pt x="2342" y="52"/>
                </a:lnTo>
                <a:lnTo>
                  <a:pt x="2397" y="57"/>
                </a:lnTo>
                <a:lnTo>
                  <a:pt x="2404" y="184"/>
                </a:lnTo>
                <a:lnTo>
                  <a:pt x="2498" y="450"/>
                </a:lnTo>
                <a:lnTo>
                  <a:pt x="2525" y="1281"/>
                </a:lnTo>
                <a:lnTo>
                  <a:pt x="2498" y="1281"/>
                </a:lnTo>
                <a:lnTo>
                  <a:pt x="2471" y="1268"/>
                </a:lnTo>
                <a:lnTo>
                  <a:pt x="2429" y="1253"/>
                </a:lnTo>
                <a:lnTo>
                  <a:pt x="2404" y="1243"/>
                </a:lnTo>
                <a:lnTo>
                  <a:pt x="2374" y="1233"/>
                </a:lnTo>
                <a:lnTo>
                  <a:pt x="2320" y="1218"/>
                </a:lnTo>
                <a:lnTo>
                  <a:pt x="2296" y="1205"/>
                </a:lnTo>
                <a:lnTo>
                  <a:pt x="2261" y="1195"/>
                </a:lnTo>
                <a:lnTo>
                  <a:pt x="2223" y="1186"/>
                </a:lnTo>
                <a:lnTo>
                  <a:pt x="2181" y="1191"/>
                </a:lnTo>
                <a:lnTo>
                  <a:pt x="2165" y="1186"/>
                </a:lnTo>
                <a:lnTo>
                  <a:pt x="2141" y="1182"/>
                </a:lnTo>
                <a:lnTo>
                  <a:pt x="2127" y="1176"/>
                </a:lnTo>
                <a:lnTo>
                  <a:pt x="2095" y="1182"/>
                </a:lnTo>
                <a:lnTo>
                  <a:pt x="2052" y="1201"/>
                </a:lnTo>
                <a:lnTo>
                  <a:pt x="2022" y="1213"/>
                </a:lnTo>
                <a:lnTo>
                  <a:pt x="2016" y="1226"/>
                </a:lnTo>
                <a:lnTo>
                  <a:pt x="2003" y="1233"/>
                </a:lnTo>
                <a:lnTo>
                  <a:pt x="1991" y="1256"/>
                </a:lnTo>
                <a:lnTo>
                  <a:pt x="1973" y="1262"/>
                </a:lnTo>
                <a:lnTo>
                  <a:pt x="1950" y="1267"/>
                </a:lnTo>
                <a:lnTo>
                  <a:pt x="1941" y="1271"/>
                </a:lnTo>
                <a:lnTo>
                  <a:pt x="1920" y="1271"/>
                </a:lnTo>
                <a:lnTo>
                  <a:pt x="1907" y="1272"/>
                </a:lnTo>
                <a:lnTo>
                  <a:pt x="1893" y="1272"/>
                </a:lnTo>
                <a:lnTo>
                  <a:pt x="1874" y="1258"/>
                </a:lnTo>
                <a:lnTo>
                  <a:pt x="1859" y="1243"/>
                </a:lnTo>
                <a:lnTo>
                  <a:pt x="1855" y="1230"/>
                </a:lnTo>
                <a:lnTo>
                  <a:pt x="1845" y="1214"/>
                </a:lnTo>
                <a:lnTo>
                  <a:pt x="1836" y="1205"/>
                </a:lnTo>
                <a:lnTo>
                  <a:pt x="1799" y="1186"/>
                </a:lnTo>
                <a:lnTo>
                  <a:pt x="1786" y="1188"/>
                </a:lnTo>
                <a:lnTo>
                  <a:pt x="1761" y="1194"/>
                </a:lnTo>
                <a:lnTo>
                  <a:pt x="1742" y="1213"/>
                </a:lnTo>
                <a:lnTo>
                  <a:pt x="1738" y="1226"/>
                </a:lnTo>
                <a:lnTo>
                  <a:pt x="1729" y="1233"/>
                </a:lnTo>
                <a:lnTo>
                  <a:pt x="1706" y="1220"/>
                </a:lnTo>
                <a:lnTo>
                  <a:pt x="1680" y="1213"/>
                </a:lnTo>
                <a:lnTo>
                  <a:pt x="1667" y="1230"/>
                </a:lnTo>
                <a:lnTo>
                  <a:pt x="1662" y="1243"/>
                </a:lnTo>
                <a:lnTo>
                  <a:pt x="1645" y="1262"/>
                </a:lnTo>
                <a:lnTo>
                  <a:pt x="1631" y="1272"/>
                </a:lnTo>
                <a:lnTo>
                  <a:pt x="1609" y="1275"/>
                </a:lnTo>
                <a:lnTo>
                  <a:pt x="1596" y="1256"/>
                </a:lnTo>
                <a:lnTo>
                  <a:pt x="1584" y="1236"/>
                </a:lnTo>
                <a:lnTo>
                  <a:pt x="1576" y="1227"/>
                </a:lnTo>
                <a:lnTo>
                  <a:pt x="1551" y="1226"/>
                </a:lnTo>
                <a:lnTo>
                  <a:pt x="1536" y="1227"/>
                </a:lnTo>
                <a:lnTo>
                  <a:pt x="1523" y="1217"/>
                </a:lnTo>
                <a:lnTo>
                  <a:pt x="1501" y="1204"/>
                </a:lnTo>
                <a:lnTo>
                  <a:pt x="1487" y="1205"/>
                </a:lnTo>
                <a:lnTo>
                  <a:pt x="1459" y="1210"/>
                </a:lnTo>
                <a:lnTo>
                  <a:pt x="1453" y="1210"/>
                </a:lnTo>
                <a:lnTo>
                  <a:pt x="1433" y="1210"/>
                </a:lnTo>
                <a:lnTo>
                  <a:pt x="1409" y="1205"/>
                </a:lnTo>
                <a:lnTo>
                  <a:pt x="1401" y="1191"/>
                </a:lnTo>
                <a:lnTo>
                  <a:pt x="1390" y="1182"/>
                </a:lnTo>
                <a:lnTo>
                  <a:pt x="1387" y="1173"/>
                </a:lnTo>
                <a:lnTo>
                  <a:pt x="1377" y="1157"/>
                </a:lnTo>
                <a:lnTo>
                  <a:pt x="1370" y="1153"/>
                </a:lnTo>
                <a:lnTo>
                  <a:pt x="1357" y="1153"/>
                </a:lnTo>
                <a:lnTo>
                  <a:pt x="1339" y="1159"/>
                </a:lnTo>
                <a:lnTo>
                  <a:pt x="1322" y="1167"/>
                </a:lnTo>
                <a:lnTo>
                  <a:pt x="1306" y="1166"/>
                </a:lnTo>
                <a:lnTo>
                  <a:pt x="1289" y="1167"/>
                </a:lnTo>
                <a:lnTo>
                  <a:pt x="1276" y="1167"/>
                </a:lnTo>
                <a:lnTo>
                  <a:pt x="1259" y="1166"/>
                </a:lnTo>
                <a:lnTo>
                  <a:pt x="1253" y="1147"/>
                </a:lnTo>
                <a:lnTo>
                  <a:pt x="1243" y="1131"/>
                </a:lnTo>
                <a:lnTo>
                  <a:pt x="1225" y="1125"/>
                </a:lnTo>
                <a:lnTo>
                  <a:pt x="1213" y="1125"/>
                </a:lnTo>
                <a:lnTo>
                  <a:pt x="1187" y="1125"/>
                </a:lnTo>
                <a:lnTo>
                  <a:pt x="1178" y="1125"/>
                </a:lnTo>
                <a:lnTo>
                  <a:pt x="1161" y="1119"/>
                </a:lnTo>
                <a:lnTo>
                  <a:pt x="1136" y="1116"/>
                </a:lnTo>
                <a:lnTo>
                  <a:pt x="1114" y="1119"/>
                </a:lnTo>
                <a:lnTo>
                  <a:pt x="1101" y="1125"/>
                </a:lnTo>
                <a:lnTo>
                  <a:pt x="1086" y="1125"/>
                </a:lnTo>
                <a:lnTo>
                  <a:pt x="1075" y="1119"/>
                </a:lnTo>
                <a:lnTo>
                  <a:pt x="1065" y="1112"/>
                </a:lnTo>
                <a:lnTo>
                  <a:pt x="1065" y="1090"/>
                </a:lnTo>
                <a:lnTo>
                  <a:pt x="1050" y="1071"/>
                </a:lnTo>
                <a:lnTo>
                  <a:pt x="1044" y="1052"/>
                </a:lnTo>
                <a:lnTo>
                  <a:pt x="1035" y="1041"/>
                </a:lnTo>
                <a:lnTo>
                  <a:pt x="1021" y="1024"/>
                </a:lnTo>
                <a:lnTo>
                  <a:pt x="1000" y="1006"/>
                </a:lnTo>
                <a:lnTo>
                  <a:pt x="997" y="1005"/>
                </a:lnTo>
                <a:lnTo>
                  <a:pt x="978" y="1006"/>
                </a:lnTo>
                <a:lnTo>
                  <a:pt x="968" y="1008"/>
                </a:lnTo>
                <a:lnTo>
                  <a:pt x="968" y="1014"/>
                </a:lnTo>
                <a:lnTo>
                  <a:pt x="963" y="1025"/>
                </a:lnTo>
                <a:lnTo>
                  <a:pt x="949" y="1025"/>
                </a:lnTo>
                <a:lnTo>
                  <a:pt x="939" y="1006"/>
                </a:lnTo>
                <a:lnTo>
                  <a:pt x="934" y="995"/>
                </a:lnTo>
                <a:lnTo>
                  <a:pt x="920" y="982"/>
                </a:lnTo>
                <a:lnTo>
                  <a:pt x="901" y="977"/>
                </a:lnTo>
                <a:lnTo>
                  <a:pt x="882" y="974"/>
                </a:lnTo>
                <a:lnTo>
                  <a:pt x="866" y="971"/>
                </a:lnTo>
                <a:lnTo>
                  <a:pt x="866" y="258"/>
                </a:lnTo>
                <a:lnTo>
                  <a:pt x="344" y="250"/>
                </a:lnTo>
                <a:lnTo>
                  <a:pt x="0" y="242"/>
                </a:lnTo>
                <a:lnTo>
                  <a:pt x="11" y="0"/>
                </a:lnTo>
                <a:lnTo>
                  <a:pt x="1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3" name="Freeform 39"/>
          <p:cNvSpPr>
            <a:spLocks/>
          </p:cNvSpPr>
          <p:nvPr/>
        </p:nvSpPr>
        <p:spPr bwMode="auto">
          <a:xfrm>
            <a:off x="2414588" y="2903538"/>
            <a:ext cx="1317625" cy="1225550"/>
          </a:xfrm>
          <a:custGeom>
            <a:avLst/>
            <a:gdLst/>
            <a:ahLst/>
            <a:cxnLst>
              <a:cxn ang="0">
                <a:pos x="2261" y="17"/>
              </a:cxn>
              <a:cxn ang="0">
                <a:pos x="2341" y="778"/>
              </a:cxn>
              <a:cxn ang="0">
                <a:pos x="2438" y="810"/>
              </a:cxn>
              <a:cxn ang="0">
                <a:pos x="2496" y="888"/>
              </a:cxn>
              <a:cxn ang="0">
                <a:pos x="2649" y="904"/>
              </a:cxn>
              <a:cxn ang="0">
                <a:pos x="2756" y="916"/>
              </a:cxn>
              <a:cxn ang="0">
                <a:pos x="2848" y="973"/>
              </a:cxn>
              <a:cxn ang="0">
                <a:pos x="2971" y="989"/>
              </a:cxn>
              <a:cxn ang="0">
                <a:pos x="3040" y="1025"/>
              </a:cxn>
              <a:cxn ang="0">
                <a:pos x="3123" y="996"/>
              </a:cxn>
              <a:cxn ang="0">
                <a:pos x="3238" y="970"/>
              </a:cxn>
              <a:cxn ang="0">
                <a:pos x="3358" y="1027"/>
              </a:cxn>
              <a:cxn ang="0">
                <a:pos x="3513" y="939"/>
              </a:cxn>
              <a:cxn ang="0">
                <a:pos x="3734" y="983"/>
              </a:cxn>
              <a:cxn ang="0">
                <a:pos x="3967" y="1057"/>
              </a:cxn>
              <a:cxn ang="0">
                <a:pos x="4103" y="1827"/>
              </a:cxn>
              <a:cxn ang="0">
                <a:pos x="4125" y="1940"/>
              </a:cxn>
              <a:cxn ang="0">
                <a:pos x="4108" y="2115"/>
              </a:cxn>
              <a:cxn ang="0">
                <a:pos x="4111" y="2291"/>
              </a:cxn>
              <a:cxn ang="0">
                <a:pos x="4024" y="2415"/>
              </a:cxn>
              <a:cxn ang="0">
                <a:pos x="3795" y="2514"/>
              </a:cxn>
              <a:cxn ang="0">
                <a:pos x="3773" y="2463"/>
              </a:cxn>
              <a:cxn ang="0">
                <a:pos x="3640" y="2444"/>
              </a:cxn>
              <a:cxn ang="0">
                <a:pos x="3719" y="2568"/>
              </a:cxn>
              <a:cxn ang="0">
                <a:pos x="3479" y="2859"/>
              </a:cxn>
              <a:cxn ang="0">
                <a:pos x="3337" y="2821"/>
              </a:cxn>
              <a:cxn ang="0">
                <a:pos x="3270" y="2790"/>
              </a:cxn>
              <a:cxn ang="0">
                <a:pos x="3133" y="2805"/>
              </a:cxn>
              <a:cxn ang="0">
                <a:pos x="3158" y="2958"/>
              </a:cxn>
              <a:cxn ang="0">
                <a:pos x="3095" y="2950"/>
              </a:cxn>
              <a:cxn ang="0">
                <a:pos x="3028" y="3078"/>
              </a:cxn>
              <a:cxn ang="0">
                <a:pos x="3019" y="3056"/>
              </a:cxn>
              <a:cxn ang="0">
                <a:pos x="2997" y="3160"/>
              </a:cxn>
              <a:cxn ang="0">
                <a:pos x="2924" y="3190"/>
              </a:cxn>
              <a:cxn ang="0">
                <a:pos x="2848" y="3309"/>
              </a:cxn>
              <a:cxn ang="0">
                <a:pos x="2906" y="3568"/>
              </a:cxn>
              <a:cxn ang="0">
                <a:pos x="2965" y="3779"/>
              </a:cxn>
              <a:cxn ang="0">
                <a:pos x="2909" y="3824"/>
              </a:cxn>
              <a:cxn ang="0">
                <a:pos x="2645" y="3744"/>
              </a:cxn>
              <a:cxn ang="0">
                <a:pos x="2433" y="3595"/>
              </a:cxn>
              <a:cxn ang="0">
                <a:pos x="2262" y="3277"/>
              </a:cxn>
              <a:cxn ang="0">
                <a:pos x="2065" y="2936"/>
              </a:cxn>
              <a:cxn ang="0">
                <a:pos x="1888" y="2568"/>
              </a:cxn>
              <a:cxn ang="0">
                <a:pos x="1685" y="2416"/>
              </a:cxn>
              <a:cxn ang="0">
                <a:pos x="1374" y="2371"/>
              </a:cxn>
              <a:cxn ang="0">
                <a:pos x="1245" y="2523"/>
              </a:cxn>
              <a:cxn ang="0">
                <a:pos x="1040" y="2615"/>
              </a:cxn>
              <a:cxn ang="0">
                <a:pos x="733" y="2535"/>
              </a:cxn>
              <a:cxn ang="0">
                <a:pos x="385" y="2210"/>
              </a:cxn>
              <a:cxn ang="0">
                <a:pos x="212" y="1925"/>
              </a:cxn>
              <a:cxn ang="0">
                <a:pos x="18" y="1651"/>
              </a:cxn>
            </a:cxnLst>
            <a:rect l="0" t="0" r="r" b="b"/>
            <a:pathLst>
              <a:path w="4150" h="3861">
                <a:moveTo>
                  <a:pt x="1308" y="1501"/>
                </a:moveTo>
                <a:lnTo>
                  <a:pt x="1395" y="0"/>
                </a:lnTo>
                <a:lnTo>
                  <a:pt x="1731" y="13"/>
                </a:lnTo>
                <a:lnTo>
                  <a:pt x="2261" y="17"/>
                </a:lnTo>
                <a:lnTo>
                  <a:pt x="2261" y="727"/>
                </a:lnTo>
                <a:lnTo>
                  <a:pt x="2280" y="737"/>
                </a:lnTo>
                <a:lnTo>
                  <a:pt x="2316" y="745"/>
                </a:lnTo>
                <a:lnTo>
                  <a:pt x="2341" y="778"/>
                </a:lnTo>
                <a:lnTo>
                  <a:pt x="2350" y="791"/>
                </a:lnTo>
                <a:lnTo>
                  <a:pt x="2373" y="768"/>
                </a:lnTo>
                <a:lnTo>
                  <a:pt x="2397" y="768"/>
                </a:lnTo>
                <a:lnTo>
                  <a:pt x="2438" y="810"/>
                </a:lnTo>
                <a:lnTo>
                  <a:pt x="2448" y="832"/>
                </a:lnTo>
                <a:lnTo>
                  <a:pt x="2464" y="862"/>
                </a:lnTo>
                <a:lnTo>
                  <a:pt x="2477" y="888"/>
                </a:lnTo>
                <a:lnTo>
                  <a:pt x="2496" y="888"/>
                </a:lnTo>
                <a:lnTo>
                  <a:pt x="2531" y="879"/>
                </a:lnTo>
                <a:lnTo>
                  <a:pt x="2573" y="888"/>
                </a:lnTo>
                <a:lnTo>
                  <a:pt x="2629" y="888"/>
                </a:lnTo>
                <a:lnTo>
                  <a:pt x="2649" y="904"/>
                </a:lnTo>
                <a:lnTo>
                  <a:pt x="2649" y="911"/>
                </a:lnTo>
                <a:lnTo>
                  <a:pt x="2665" y="929"/>
                </a:lnTo>
                <a:lnTo>
                  <a:pt x="2708" y="929"/>
                </a:lnTo>
                <a:lnTo>
                  <a:pt x="2756" y="916"/>
                </a:lnTo>
                <a:lnTo>
                  <a:pt x="2771" y="917"/>
                </a:lnTo>
                <a:lnTo>
                  <a:pt x="2784" y="939"/>
                </a:lnTo>
                <a:lnTo>
                  <a:pt x="2806" y="968"/>
                </a:lnTo>
                <a:lnTo>
                  <a:pt x="2848" y="973"/>
                </a:lnTo>
                <a:lnTo>
                  <a:pt x="2893" y="960"/>
                </a:lnTo>
                <a:lnTo>
                  <a:pt x="2915" y="976"/>
                </a:lnTo>
                <a:lnTo>
                  <a:pt x="2928" y="990"/>
                </a:lnTo>
                <a:lnTo>
                  <a:pt x="2971" y="989"/>
                </a:lnTo>
                <a:lnTo>
                  <a:pt x="2995" y="1019"/>
                </a:lnTo>
                <a:lnTo>
                  <a:pt x="3006" y="1038"/>
                </a:lnTo>
                <a:lnTo>
                  <a:pt x="3026" y="1037"/>
                </a:lnTo>
                <a:lnTo>
                  <a:pt x="3040" y="1025"/>
                </a:lnTo>
                <a:lnTo>
                  <a:pt x="3060" y="996"/>
                </a:lnTo>
                <a:lnTo>
                  <a:pt x="3081" y="973"/>
                </a:lnTo>
                <a:lnTo>
                  <a:pt x="3105" y="987"/>
                </a:lnTo>
                <a:lnTo>
                  <a:pt x="3123" y="996"/>
                </a:lnTo>
                <a:lnTo>
                  <a:pt x="3142" y="964"/>
                </a:lnTo>
                <a:lnTo>
                  <a:pt x="3178" y="951"/>
                </a:lnTo>
                <a:lnTo>
                  <a:pt x="3203" y="951"/>
                </a:lnTo>
                <a:lnTo>
                  <a:pt x="3238" y="970"/>
                </a:lnTo>
                <a:lnTo>
                  <a:pt x="3261" y="1015"/>
                </a:lnTo>
                <a:lnTo>
                  <a:pt x="3289" y="1037"/>
                </a:lnTo>
                <a:lnTo>
                  <a:pt x="3339" y="1027"/>
                </a:lnTo>
                <a:lnTo>
                  <a:pt x="3358" y="1027"/>
                </a:lnTo>
                <a:lnTo>
                  <a:pt x="3387" y="1011"/>
                </a:lnTo>
                <a:lnTo>
                  <a:pt x="3403" y="990"/>
                </a:lnTo>
                <a:lnTo>
                  <a:pt x="3446" y="958"/>
                </a:lnTo>
                <a:lnTo>
                  <a:pt x="3513" y="939"/>
                </a:lnTo>
                <a:lnTo>
                  <a:pt x="3571" y="954"/>
                </a:lnTo>
                <a:lnTo>
                  <a:pt x="3611" y="945"/>
                </a:lnTo>
                <a:lnTo>
                  <a:pt x="3676" y="964"/>
                </a:lnTo>
                <a:lnTo>
                  <a:pt x="3734" y="983"/>
                </a:lnTo>
                <a:lnTo>
                  <a:pt x="3824" y="1015"/>
                </a:lnTo>
                <a:lnTo>
                  <a:pt x="3893" y="1044"/>
                </a:lnTo>
                <a:lnTo>
                  <a:pt x="3922" y="1044"/>
                </a:lnTo>
                <a:lnTo>
                  <a:pt x="3967" y="1057"/>
                </a:lnTo>
                <a:lnTo>
                  <a:pt x="4001" y="1053"/>
                </a:lnTo>
                <a:lnTo>
                  <a:pt x="4034" y="1764"/>
                </a:lnTo>
                <a:lnTo>
                  <a:pt x="4068" y="1795"/>
                </a:lnTo>
                <a:lnTo>
                  <a:pt x="4103" y="1827"/>
                </a:lnTo>
                <a:lnTo>
                  <a:pt x="4124" y="1855"/>
                </a:lnTo>
                <a:lnTo>
                  <a:pt x="4140" y="1895"/>
                </a:lnTo>
                <a:lnTo>
                  <a:pt x="4116" y="1920"/>
                </a:lnTo>
                <a:lnTo>
                  <a:pt x="4125" y="1940"/>
                </a:lnTo>
                <a:lnTo>
                  <a:pt x="4147" y="1968"/>
                </a:lnTo>
                <a:lnTo>
                  <a:pt x="4150" y="2011"/>
                </a:lnTo>
                <a:lnTo>
                  <a:pt x="4127" y="2079"/>
                </a:lnTo>
                <a:lnTo>
                  <a:pt x="4108" y="2115"/>
                </a:lnTo>
                <a:lnTo>
                  <a:pt x="4109" y="2166"/>
                </a:lnTo>
                <a:lnTo>
                  <a:pt x="4131" y="2207"/>
                </a:lnTo>
                <a:lnTo>
                  <a:pt x="4122" y="2256"/>
                </a:lnTo>
                <a:lnTo>
                  <a:pt x="4111" y="2291"/>
                </a:lnTo>
                <a:lnTo>
                  <a:pt x="4111" y="2333"/>
                </a:lnTo>
                <a:lnTo>
                  <a:pt x="4124" y="2374"/>
                </a:lnTo>
                <a:lnTo>
                  <a:pt x="4103" y="2415"/>
                </a:lnTo>
                <a:lnTo>
                  <a:pt x="4024" y="2415"/>
                </a:lnTo>
                <a:lnTo>
                  <a:pt x="3858" y="2501"/>
                </a:lnTo>
                <a:lnTo>
                  <a:pt x="3815" y="2545"/>
                </a:lnTo>
                <a:lnTo>
                  <a:pt x="3805" y="2545"/>
                </a:lnTo>
                <a:lnTo>
                  <a:pt x="3795" y="2514"/>
                </a:lnTo>
                <a:lnTo>
                  <a:pt x="3849" y="2482"/>
                </a:lnTo>
                <a:lnTo>
                  <a:pt x="3849" y="2450"/>
                </a:lnTo>
                <a:lnTo>
                  <a:pt x="3804" y="2463"/>
                </a:lnTo>
                <a:lnTo>
                  <a:pt x="3773" y="2463"/>
                </a:lnTo>
                <a:lnTo>
                  <a:pt x="3770" y="2410"/>
                </a:lnTo>
                <a:lnTo>
                  <a:pt x="3748" y="2399"/>
                </a:lnTo>
                <a:lnTo>
                  <a:pt x="3682" y="2412"/>
                </a:lnTo>
                <a:lnTo>
                  <a:pt x="3640" y="2444"/>
                </a:lnTo>
                <a:lnTo>
                  <a:pt x="3660" y="2496"/>
                </a:lnTo>
                <a:lnTo>
                  <a:pt x="3705" y="2515"/>
                </a:lnTo>
                <a:lnTo>
                  <a:pt x="3728" y="2536"/>
                </a:lnTo>
                <a:lnTo>
                  <a:pt x="3719" y="2568"/>
                </a:lnTo>
                <a:lnTo>
                  <a:pt x="3656" y="2640"/>
                </a:lnTo>
                <a:lnTo>
                  <a:pt x="3634" y="2743"/>
                </a:lnTo>
                <a:lnTo>
                  <a:pt x="3576" y="2796"/>
                </a:lnTo>
                <a:lnTo>
                  <a:pt x="3479" y="2859"/>
                </a:lnTo>
                <a:lnTo>
                  <a:pt x="3371" y="2922"/>
                </a:lnTo>
                <a:lnTo>
                  <a:pt x="3434" y="2840"/>
                </a:lnTo>
                <a:lnTo>
                  <a:pt x="3425" y="2806"/>
                </a:lnTo>
                <a:lnTo>
                  <a:pt x="3337" y="2821"/>
                </a:lnTo>
                <a:lnTo>
                  <a:pt x="3304" y="2822"/>
                </a:lnTo>
                <a:lnTo>
                  <a:pt x="3279" y="2802"/>
                </a:lnTo>
                <a:lnTo>
                  <a:pt x="3292" y="2771"/>
                </a:lnTo>
                <a:lnTo>
                  <a:pt x="3270" y="2790"/>
                </a:lnTo>
                <a:lnTo>
                  <a:pt x="3196" y="2803"/>
                </a:lnTo>
                <a:lnTo>
                  <a:pt x="3162" y="2773"/>
                </a:lnTo>
                <a:lnTo>
                  <a:pt x="3133" y="2786"/>
                </a:lnTo>
                <a:lnTo>
                  <a:pt x="3133" y="2805"/>
                </a:lnTo>
                <a:lnTo>
                  <a:pt x="3186" y="2847"/>
                </a:lnTo>
                <a:lnTo>
                  <a:pt x="3219" y="2847"/>
                </a:lnTo>
                <a:lnTo>
                  <a:pt x="3219" y="2885"/>
                </a:lnTo>
                <a:lnTo>
                  <a:pt x="3158" y="2958"/>
                </a:lnTo>
                <a:lnTo>
                  <a:pt x="3146" y="2971"/>
                </a:lnTo>
                <a:lnTo>
                  <a:pt x="3124" y="2950"/>
                </a:lnTo>
                <a:lnTo>
                  <a:pt x="3124" y="2939"/>
                </a:lnTo>
                <a:lnTo>
                  <a:pt x="3095" y="2950"/>
                </a:lnTo>
                <a:lnTo>
                  <a:pt x="3105" y="3002"/>
                </a:lnTo>
                <a:lnTo>
                  <a:pt x="3116" y="3011"/>
                </a:lnTo>
                <a:lnTo>
                  <a:pt x="3063" y="3075"/>
                </a:lnTo>
                <a:lnTo>
                  <a:pt x="3028" y="3078"/>
                </a:lnTo>
                <a:lnTo>
                  <a:pt x="3028" y="3056"/>
                </a:lnTo>
                <a:lnTo>
                  <a:pt x="3028" y="3004"/>
                </a:lnTo>
                <a:lnTo>
                  <a:pt x="3019" y="3014"/>
                </a:lnTo>
                <a:lnTo>
                  <a:pt x="3019" y="3056"/>
                </a:lnTo>
                <a:lnTo>
                  <a:pt x="2939" y="3065"/>
                </a:lnTo>
                <a:lnTo>
                  <a:pt x="2956" y="3095"/>
                </a:lnTo>
                <a:lnTo>
                  <a:pt x="3009" y="3093"/>
                </a:lnTo>
                <a:lnTo>
                  <a:pt x="2997" y="3160"/>
                </a:lnTo>
                <a:lnTo>
                  <a:pt x="2899" y="3161"/>
                </a:lnTo>
                <a:lnTo>
                  <a:pt x="2866" y="3163"/>
                </a:lnTo>
                <a:lnTo>
                  <a:pt x="2880" y="3180"/>
                </a:lnTo>
                <a:lnTo>
                  <a:pt x="2924" y="3190"/>
                </a:lnTo>
                <a:lnTo>
                  <a:pt x="2943" y="3224"/>
                </a:lnTo>
                <a:lnTo>
                  <a:pt x="2946" y="3284"/>
                </a:lnTo>
                <a:lnTo>
                  <a:pt x="2909" y="3306"/>
                </a:lnTo>
                <a:lnTo>
                  <a:pt x="2848" y="3309"/>
                </a:lnTo>
                <a:lnTo>
                  <a:pt x="2848" y="3338"/>
                </a:lnTo>
                <a:lnTo>
                  <a:pt x="2873" y="3347"/>
                </a:lnTo>
                <a:lnTo>
                  <a:pt x="2882" y="3421"/>
                </a:lnTo>
                <a:lnTo>
                  <a:pt x="2906" y="3568"/>
                </a:lnTo>
                <a:lnTo>
                  <a:pt x="2974" y="3759"/>
                </a:lnTo>
                <a:lnTo>
                  <a:pt x="2965" y="3772"/>
                </a:lnTo>
                <a:lnTo>
                  <a:pt x="2952" y="3772"/>
                </a:lnTo>
                <a:lnTo>
                  <a:pt x="2965" y="3779"/>
                </a:lnTo>
                <a:lnTo>
                  <a:pt x="2988" y="3801"/>
                </a:lnTo>
                <a:lnTo>
                  <a:pt x="3009" y="3842"/>
                </a:lnTo>
                <a:lnTo>
                  <a:pt x="3009" y="3861"/>
                </a:lnTo>
                <a:lnTo>
                  <a:pt x="2909" y="3824"/>
                </a:lnTo>
                <a:lnTo>
                  <a:pt x="2809" y="3784"/>
                </a:lnTo>
                <a:lnTo>
                  <a:pt x="2747" y="3762"/>
                </a:lnTo>
                <a:lnTo>
                  <a:pt x="2693" y="3754"/>
                </a:lnTo>
                <a:lnTo>
                  <a:pt x="2645" y="3744"/>
                </a:lnTo>
                <a:lnTo>
                  <a:pt x="2591" y="3706"/>
                </a:lnTo>
                <a:lnTo>
                  <a:pt x="2556" y="3661"/>
                </a:lnTo>
                <a:lnTo>
                  <a:pt x="2502" y="3646"/>
                </a:lnTo>
                <a:lnTo>
                  <a:pt x="2433" y="3595"/>
                </a:lnTo>
                <a:lnTo>
                  <a:pt x="2375" y="3532"/>
                </a:lnTo>
                <a:lnTo>
                  <a:pt x="2344" y="3458"/>
                </a:lnTo>
                <a:lnTo>
                  <a:pt x="2296" y="3326"/>
                </a:lnTo>
                <a:lnTo>
                  <a:pt x="2262" y="3277"/>
                </a:lnTo>
                <a:lnTo>
                  <a:pt x="2196" y="3213"/>
                </a:lnTo>
                <a:lnTo>
                  <a:pt x="2150" y="3123"/>
                </a:lnTo>
                <a:lnTo>
                  <a:pt x="2115" y="2996"/>
                </a:lnTo>
                <a:lnTo>
                  <a:pt x="2065" y="2936"/>
                </a:lnTo>
                <a:lnTo>
                  <a:pt x="2005" y="2832"/>
                </a:lnTo>
                <a:lnTo>
                  <a:pt x="1944" y="2719"/>
                </a:lnTo>
                <a:lnTo>
                  <a:pt x="1932" y="2628"/>
                </a:lnTo>
                <a:lnTo>
                  <a:pt x="1888" y="2568"/>
                </a:lnTo>
                <a:lnTo>
                  <a:pt x="1817" y="2496"/>
                </a:lnTo>
                <a:lnTo>
                  <a:pt x="1773" y="2466"/>
                </a:lnTo>
                <a:lnTo>
                  <a:pt x="1709" y="2453"/>
                </a:lnTo>
                <a:lnTo>
                  <a:pt x="1685" y="2416"/>
                </a:lnTo>
                <a:lnTo>
                  <a:pt x="1606" y="2387"/>
                </a:lnTo>
                <a:lnTo>
                  <a:pt x="1517" y="2387"/>
                </a:lnTo>
                <a:lnTo>
                  <a:pt x="1454" y="2387"/>
                </a:lnTo>
                <a:lnTo>
                  <a:pt x="1374" y="2371"/>
                </a:lnTo>
                <a:lnTo>
                  <a:pt x="1321" y="2372"/>
                </a:lnTo>
                <a:lnTo>
                  <a:pt x="1301" y="2390"/>
                </a:lnTo>
                <a:lnTo>
                  <a:pt x="1255" y="2504"/>
                </a:lnTo>
                <a:lnTo>
                  <a:pt x="1245" y="2523"/>
                </a:lnTo>
                <a:lnTo>
                  <a:pt x="1188" y="2616"/>
                </a:lnTo>
                <a:lnTo>
                  <a:pt x="1146" y="2660"/>
                </a:lnTo>
                <a:lnTo>
                  <a:pt x="1124" y="2669"/>
                </a:lnTo>
                <a:lnTo>
                  <a:pt x="1040" y="2615"/>
                </a:lnTo>
                <a:lnTo>
                  <a:pt x="997" y="2584"/>
                </a:lnTo>
                <a:lnTo>
                  <a:pt x="962" y="2586"/>
                </a:lnTo>
                <a:lnTo>
                  <a:pt x="868" y="2562"/>
                </a:lnTo>
                <a:lnTo>
                  <a:pt x="733" y="2535"/>
                </a:lnTo>
                <a:lnTo>
                  <a:pt x="524" y="2434"/>
                </a:lnTo>
                <a:lnTo>
                  <a:pt x="474" y="2381"/>
                </a:lnTo>
                <a:lnTo>
                  <a:pt x="432" y="2267"/>
                </a:lnTo>
                <a:lnTo>
                  <a:pt x="385" y="2210"/>
                </a:lnTo>
                <a:lnTo>
                  <a:pt x="347" y="2159"/>
                </a:lnTo>
                <a:lnTo>
                  <a:pt x="322" y="2036"/>
                </a:lnTo>
                <a:lnTo>
                  <a:pt x="268" y="1955"/>
                </a:lnTo>
                <a:lnTo>
                  <a:pt x="212" y="1925"/>
                </a:lnTo>
                <a:lnTo>
                  <a:pt x="166" y="1836"/>
                </a:lnTo>
                <a:lnTo>
                  <a:pt x="106" y="1782"/>
                </a:lnTo>
                <a:lnTo>
                  <a:pt x="80" y="1724"/>
                </a:lnTo>
                <a:lnTo>
                  <a:pt x="18" y="1651"/>
                </a:lnTo>
                <a:lnTo>
                  <a:pt x="0" y="1600"/>
                </a:lnTo>
                <a:lnTo>
                  <a:pt x="3" y="1500"/>
                </a:lnTo>
                <a:lnTo>
                  <a:pt x="1308" y="150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4" name="Freeform 40"/>
          <p:cNvSpPr>
            <a:spLocks/>
          </p:cNvSpPr>
          <p:nvPr/>
        </p:nvSpPr>
        <p:spPr bwMode="auto">
          <a:xfrm>
            <a:off x="2414588" y="2903538"/>
            <a:ext cx="1317625" cy="1225550"/>
          </a:xfrm>
          <a:custGeom>
            <a:avLst/>
            <a:gdLst/>
            <a:ahLst/>
            <a:cxnLst>
              <a:cxn ang="0">
                <a:pos x="2261" y="17"/>
              </a:cxn>
              <a:cxn ang="0">
                <a:pos x="2341" y="778"/>
              </a:cxn>
              <a:cxn ang="0">
                <a:pos x="2438" y="810"/>
              </a:cxn>
              <a:cxn ang="0">
                <a:pos x="2496" y="888"/>
              </a:cxn>
              <a:cxn ang="0">
                <a:pos x="2649" y="904"/>
              </a:cxn>
              <a:cxn ang="0">
                <a:pos x="2756" y="916"/>
              </a:cxn>
              <a:cxn ang="0">
                <a:pos x="2848" y="973"/>
              </a:cxn>
              <a:cxn ang="0">
                <a:pos x="2971" y="989"/>
              </a:cxn>
              <a:cxn ang="0">
                <a:pos x="3040" y="1025"/>
              </a:cxn>
              <a:cxn ang="0">
                <a:pos x="3123" y="996"/>
              </a:cxn>
              <a:cxn ang="0">
                <a:pos x="3238" y="970"/>
              </a:cxn>
              <a:cxn ang="0">
                <a:pos x="3358" y="1027"/>
              </a:cxn>
              <a:cxn ang="0">
                <a:pos x="3513" y="939"/>
              </a:cxn>
              <a:cxn ang="0">
                <a:pos x="3734" y="983"/>
              </a:cxn>
              <a:cxn ang="0">
                <a:pos x="3967" y="1057"/>
              </a:cxn>
              <a:cxn ang="0">
                <a:pos x="4103" y="1827"/>
              </a:cxn>
              <a:cxn ang="0">
                <a:pos x="4125" y="1940"/>
              </a:cxn>
              <a:cxn ang="0">
                <a:pos x="4108" y="2115"/>
              </a:cxn>
              <a:cxn ang="0">
                <a:pos x="4111" y="2291"/>
              </a:cxn>
              <a:cxn ang="0">
                <a:pos x="4024" y="2415"/>
              </a:cxn>
              <a:cxn ang="0">
                <a:pos x="3795" y="2514"/>
              </a:cxn>
              <a:cxn ang="0">
                <a:pos x="3773" y="2463"/>
              </a:cxn>
              <a:cxn ang="0">
                <a:pos x="3640" y="2444"/>
              </a:cxn>
              <a:cxn ang="0">
                <a:pos x="3719" y="2568"/>
              </a:cxn>
              <a:cxn ang="0">
                <a:pos x="3479" y="2859"/>
              </a:cxn>
              <a:cxn ang="0">
                <a:pos x="3337" y="2821"/>
              </a:cxn>
              <a:cxn ang="0">
                <a:pos x="3270" y="2790"/>
              </a:cxn>
              <a:cxn ang="0">
                <a:pos x="3133" y="2805"/>
              </a:cxn>
              <a:cxn ang="0">
                <a:pos x="3158" y="2958"/>
              </a:cxn>
              <a:cxn ang="0">
                <a:pos x="3095" y="2950"/>
              </a:cxn>
              <a:cxn ang="0">
                <a:pos x="3028" y="3078"/>
              </a:cxn>
              <a:cxn ang="0">
                <a:pos x="3019" y="3056"/>
              </a:cxn>
              <a:cxn ang="0">
                <a:pos x="2997" y="3160"/>
              </a:cxn>
              <a:cxn ang="0">
                <a:pos x="2924" y="3190"/>
              </a:cxn>
              <a:cxn ang="0">
                <a:pos x="2848" y="3309"/>
              </a:cxn>
              <a:cxn ang="0">
                <a:pos x="2906" y="3568"/>
              </a:cxn>
              <a:cxn ang="0">
                <a:pos x="2965" y="3779"/>
              </a:cxn>
              <a:cxn ang="0">
                <a:pos x="2909" y="3824"/>
              </a:cxn>
              <a:cxn ang="0">
                <a:pos x="2645" y="3744"/>
              </a:cxn>
              <a:cxn ang="0">
                <a:pos x="2433" y="3595"/>
              </a:cxn>
              <a:cxn ang="0">
                <a:pos x="2262" y="3277"/>
              </a:cxn>
              <a:cxn ang="0">
                <a:pos x="2065" y="2936"/>
              </a:cxn>
              <a:cxn ang="0">
                <a:pos x="1888" y="2568"/>
              </a:cxn>
              <a:cxn ang="0">
                <a:pos x="1685" y="2416"/>
              </a:cxn>
              <a:cxn ang="0">
                <a:pos x="1374" y="2371"/>
              </a:cxn>
              <a:cxn ang="0">
                <a:pos x="1245" y="2523"/>
              </a:cxn>
              <a:cxn ang="0">
                <a:pos x="1040" y="2615"/>
              </a:cxn>
              <a:cxn ang="0">
                <a:pos x="733" y="2535"/>
              </a:cxn>
              <a:cxn ang="0">
                <a:pos x="385" y="2210"/>
              </a:cxn>
              <a:cxn ang="0">
                <a:pos x="212" y="1925"/>
              </a:cxn>
              <a:cxn ang="0">
                <a:pos x="18" y="1651"/>
              </a:cxn>
              <a:cxn ang="0">
                <a:pos x="1308" y="1501"/>
              </a:cxn>
            </a:cxnLst>
            <a:rect l="0" t="0" r="r" b="b"/>
            <a:pathLst>
              <a:path w="4150" h="3861">
                <a:moveTo>
                  <a:pt x="1308" y="1501"/>
                </a:moveTo>
                <a:lnTo>
                  <a:pt x="1395" y="0"/>
                </a:lnTo>
                <a:lnTo>
                  <a:pt x="1731" y="13"/>
                </a:lnTo>
                <a:lnTo>
                  <a:pt x="2261" y="17"/>
                </a:lnTo>
                <a:lnTo>
                  <a:pt x="2261" y="727"/>
                </a:lnTo>
                <a:lnTo>
                  <a:pt x="2280" y="737"/>
                </a:lnTo>
                <a:lnTo>
                  <a:pt x="2316" y="745"/>
                </a:lnTo>
                <a:lnTo>
                  <a:pt x="2341" y="778"/>
                </a:lnTo>
                <a:lnTo>
                  <a:pt x="2350" y="791"/>
                </a:lnTo>
                <a:lnTo>
                  <a:pt x="2373" y="768"/>
                </a:lnTo>
                <a:lnTo>
                  <a:pt x="2397" y="768"/>
                </a:lnTo>
                <a:lnTo>
                  <a:pt x="2438" y="810"/>
                </a:lnTo>
                <a:lnTo>
                  <a:pt x="2448" y="832"/>
                </a:lnTo>
                <a:lnTo>
                  <a:pt x="2464" y="862"/>
                </a:lnTo>
                <a:lnTo>
                  <a:pt x="2477" y="888"/>
                </a:lnTo>
                <a:lnTo>
                  <a:pt x="2496" y="888"/>
                </a:lnTo>
                <a:lnTo>
                  <a:pt x="2531" y="879"/>
                </a:lnTo>
                <a:lnTo>
                  <a:pt x="2573" y="888"/>
                </a:lnTo>
                <a:lnTo>
                  <a:pt x="2629" y="888"/>
                </a:lnTo>
                <a:lnTo>
                  <a:pt x="2649" y="904"/>
                </a:lnTo>
                <a:lnTo>
                  <a:pt x="2649" y="911"/>
                </a:lnTo>
                <a:lnTo>
                  <a:pt x="2665" y="929"/>
                </a:lnTo>
                <a:lnTo>
                  <a:pt x="2708" y="929"/>
                </a:lnTo>
                <a:lnTo>
                  <a:pt x="2756" y="916"/>
                </a:lnTo>
                <a:lnTo>
                  <a:pt x="2771" y="917"/>
                </a:lnTo>
                <a:lnTo>
                  <a:pt x="2784" y="939"/>
                </a:lnTo>
                <a:lnTo>
                  <a:pt x="2806" y="968"/>
                </a:lnTo>
                <a:lnTo>
                  <a:pt x="2848" y="973"/>
                </a:lnTo>
                <a:lnTo>
                  <a:pt x="2893" y="960"/>
                </a:lnTo>
                <a:lnTo>
                  <a:pt x="2915" y="976"/>
                </a:lnTo>
                <a:lnTo>
                  <a:pt x="2928" y="990"/>
                </a:lnTo>
                <a:lnTo>
                  <a:pt x="2971" y="989"/>
                </a:lnTo>
                <a:lnTo>
                  <a:pt x="2995" y="1019"/>
                </a:lnTo>
                <a:lnTo>
                  <a:pt x="3006" y="1038"/>
                </a:lnTo>
                <a:lnTo>
                  <a:pt x="3026" y="1037"/>
                </a:lnTo>
                <a:lnTo>
                  <a:pt x="3040" y="1025"/>
                </a:lnTo>
                <a:lnTo>
                  <a:pt x="3060" y="996"/>
                </a:lnTo>
                <a:lnTo>
                  <a:pt x="3081" y="973"/>
                </a:lnTo>
                <a:lnTo>
                  <a:pt x="3105" y="987"/>
                </a:lnTo>
                <a:lnTo>
                  <a:pt x="3123" y="996"/>
                </a:lnTo>
                <a:lnTo>
                  <a:pt x="3142" y="964"/>
                </a:lnTo>
                <a:lnTo>
                  <a:pt x="3178" y="951"/>
                </a:lnTo>
                <a:lnTo>
                  <a:pt x="3203" y="951"/>
                </a:lnTo>
                <a:lnTo>
                  <a:pt x="3238" y="970"/>
                </a:lnTo>
                <a:lnTo>
                  <a:pt x="3261" y="1015"/>
                </a:lnTo>
                <a:lnTo>
                  <a:pt x="3289" y="1037"/>
                </a:lnTo>
                <a:lnTo>
                  <a:pt x="3339" y="1027"/>
                </a:lnTo>
                <a:lnTo>
                  <a:pt x="3358" y="1027"/>
                </a:lnTo>
                <a:lnTo>
                  <a:pt x="3387" y="1011"/>
                </a:lnTo>
                <a:lnTo>
                  <a:pt x="3403" y="990"/>
                </a:lnTo>
                <a:lnTo>
                  <a:pt x="3446" y="958"/>
                </a:lnTo>
                <a:lnTo>
                  <a:pt x="3513" y="939"/>
                </a:lnTo>
                <a:lnTo>
                  <a:pt x="3571" y="954"/>
                </a:lnTo>
                <a:lnTo>
                  <a:pt x="3611" y="945"/>
                </a:lnTo>
                <a:lnTo>
                  <a:pt x="3676" y="964"/>
                </a:lnTo>
                <a:lnTo>
                  <a:pt x="3734" y="983"/>
                </a:lnTo>
                <a:lnTo>
                  <a:pt x="3824" y="1015"/>
                </a:lnTo>
                <a:lnTo>
                  <a:pt x="3893" y="1044"/>
                </a:lnTo>
                <a:lnTo>
                  <a:pt x="3922" y="1044"/>
                </a:lnTo>
                <a:lnTo>
                  <a:pt x="3967" y="1057"/>
                </a:lnTo>
                <a:lnTo>
                  <a:pt x="4001" y="1053"/>
                </a:lnTo>
                <a:lnTo>
                  <a:pt x="4034" y="1764"/>
                </a:lnTo>
                <a:lnTo>
                  <a:pt x="4068" y="1795"/>
                </a:lnTo>
                <a:lnTo>
                  <a:pt x="4103" y="1827"/>
                </a:lnTo>
                <a:lnTo>
                  <a:pt x="4124" y="1855"/>
                </a:lnTo>
                <a:lnTo>
                  <a:pt x="4140" y="1895"/>
                </a:lnTo>
                <a:lnTo>
                  <a:pt x="4116" y="1920"/>
                </a:lnTo>
                <a:lnTo>
                  <a:pt x="4125" y="1940"/>
                </a:lnTo>
                <a:lnTo>
                  <a:pt x="4147" y="1968"/>
                </a:lnTo>
                <a:lnTo>
                  <a:pt x="4150" y="2011"/>
                </a:lnTo>
                <a:lnTo>
                  <a:pt x="4127" y="2079"/>
                </a:lnTo>
                <a:lnTo>
                  <a:pt x="4108" y="2115"/>
                </a:lnTo>
                <a:lnTo>
                  <a:pt x="4109" y="2166"/>
                </a:lnTo>
                <a:lnTo>
                  <a:pt x="4131" y="2207"/>
                </a:lnTo>
                <a:lnTo>
                  <a:pt x="4122" y="2256"/>
                </a:lnTo>
                <a:lnTo>
                  <a:pt x="4111" y="2291"/>
                </a:lnTo>
                <a:lnTo>
                  <a:pt x="4111" y="2333"/>
                </a:lnTo>
                <a:lnTo>
                  <a:pt x="4124" y="2374"/>
                </a:lnTo>
                <a:lnTo>
                  <a:pt x="4103" y="2415"/>
                </a:lnTo>
                <a:lnTo>
                  <a:pt x="4024" y="2415"/>
                </a:lnTo>
                <a:lnTo>
                  <a:pt x="3858" y="2501"/>
                </a:lnTo>
                <a:lnTo>
                  <a:pt x="3815" y="2545"/>
                </a:lnTo>
                <a:lnTo>
                  <a:pt x="3805" y="2545"/>
                </a:lnTo>
                <a:lnTo>
                  <a:pt x="3795" y="2514"/>
                </a:lnTo>
                <a:lnTo>
                  <a:pt x="3849" y="2482"/>
                </a:lnTo>
                <a:lnTo>
                  <a:pt x="3849" y="2450"/>
                </a:lnTo>
                <a:lnTo>
                  <a:pt x="3804" y="2463"/>
                </a:lnTo>
                <a:lnTo>
                  <a:pt x="3773" y="2463"/>
                </a:lnTo>
                <a:lnTo>
                  <a:pt x="3770" y="2410"/>
                </a:lnTo>
                <a:lnTo>
                  <a:pt x="3748" y="2399"/>
                </a:lnTo>
                <a:lnTo>
                  <a:pt x="3682" y="2412"/>
                </a:lnTo>
                <a:lnTo>
                  <a:pt x="3640" y="2444"/>
                </a:lnTo>
                <a:lnTo>
                  <a:pt x="3660" y="2496"/>
                </a:lnTo>
                <a:lnTo>
                  <a:pt x="3705" y="2515"/>
                </a:lnTo>
                <a:lnTo>
                  <a:pt x="3728" y="2536"/>
                </a:lnTo>
                <a:lnTo>
                  <a:pt x="3719" y="2568"/>
                </a:lnTo>
                <a:lnTo>
                  <a:pt x="3656" y="2640"/>
                </a:lnTo>
                <a:lnTo>
                  <a:pt x="3634" y="2743"/>
                </a:lnTo>
                <a:lnTo>
                  <a:pt x="3576" y="2796"/>
                </a:lnTo>
                <a:lnTo>
                  <a:pt x="3479" y="2859"/>
                </a:lnTo>
                <a:lnTo>
                  <a:pt x="3371" y="2922"/>
                </a:lnTo>
                <a:lnTo>
                  <a:pt x="3434" y="2840"/>
                </a:lnTo>
                <a:lnTo>
                  <a:pt x="3425" y="2806"/>
                </a:lnTo>
                <a:lnTo>
                  <a:pt x="3337" y="2821"/>
                </a:lnTo>
                <a:lnTo>
                  <a:pt x="3304" y="2822"/>
                </a:lnTo>
                <a:lnTo>
                  <a:pt x="3279" y="2802"/>
                </a:lnTo>
                <a:lnTo>
                  <a:pt x="3292" y="2771"/>
                </a:lnTo>
                <a:lnTo>
                  <a:pt x="3270" y="2790"/>
                </a:lnTo>
                <a:lnTo>
                  <a:pt x="3196" y="2803"/>
                </a:lnTo>
                <a:lnTo>
                  <a:pt x="3162" y="2773"/>
                </a:lnTo>
                <a:lnTo>
                  <a:pt x="3133" y="2786"/>
                </a:lnTo>
                <a:lnTo>
                  <a:pt x="3133" y="2805"/>
                </a:lnTo>
                <a:lnTo>
                  <a:pt x="3186" y="2847"/>
                </a:lnTo>
                <a:lnTo>
                  <a:pt x="3219" y="2847"/>
                </a:lnTo>
                <a:lnTo>
                  <a:pt x="3219" y="2885"/>
                </a:lnTo>
                <a:lnTo>
                  <a:pt x="3158" y="2958"/>
                </a:lnTo>
                <a:lnTo>
                  <a:pt x="3146" y="2971"/>
                </a:lnTo>
                <a:lnTo>
                  <a:pt x="3124" y="2950"/>
                </a:lnTo>
                <a:lnTo>
                  <a:pt x="3124" y="2939"/>
                </a:lnTo>
                <a:lnTo>
                  <a:pt x="3095" y="2950"/>
                </a:lnTo>
                <a:lnTo>
                  <a:pt x="3105" y="3002"/>
                </a:lnTo>
                <a:lnTo>
                  <a:pt x="3116" y="3011"/>
                </a:lnTo>
                <a:lnTo>
                  <a:pt x="3063" y="3075"/>
                </a:lnTo>
                <a:lnTo>
                  <a:pt x="3028" y="3078"/>
                </a:lnTo>
                <a:lnTo>
                  <a:pt x="3028" y="3056"/>
                </a:lnTo>
                <a:lnTo>
                  <a:pt x="3028" y="3004"/>
                </a:lnTo>
                <a:lnTo>
                  <a:pt x="3019" y="3014"/>
                </a:lnTo>
                <a:lnTo>
                  <a:pt x="3019" y="3056"/>
                </a:lnTo>
                <a:lnTo>
                  <a:pt x="2939" y="3065"/>
                </a:lnTo>
                <a:lnTo>
                  <a:pt x="2956" y="3095"/>
                </a:lnTo>
                <a:lnTo>
                  <a:pt x="3009" y="3093"/>
                </a:lnTo>
                <a:lnTo>
                  <a:pt x="2997" y="3160"/>
                </a:lnTo>
                <a:lnTo>
                  <a:pt x="2899" y="3161"/>
                </a:lnTo>
                <a:lnTo>
                  <a:pt x="2866" y="3163"/>
                </a:lnTo>
                <a:lnTo>
                  <a:pt x="2880" y="3180"/>
                </a:lnTo>
                <a:lnTo>
                  <a:pt x="2924" y="3190"/>
                </a:lnTo>
                <a:lnTo>
                  <a:pt x="2943" y="3224"/>
                </a:lnTo>
                <a:lnTo>
                  <a:pt x="2946" y="3284"/>
                </a:lnTo>
                <a:lnTo>
                  <a:pt x="2909" y="3306"/>
                </a:lnTo>
                <a:lnTo>
                  <a:pt x="2848" y="3309"/>
                </a:lnTo>
                <a:lnTo>
                  <a:pt x="2848" y="3338"/>
                </a:lnTo>
                <a:lnTo>
                  <a:pt x="2873" y="3347"/>
                </a:lnTo>
                <a:lnTo>
                  <a:pt x="2882" y="3421"/>
                </a:lnTo>
                <a:lnTo>
                  <a:pt x="2906" y="3568"/>
                </a:lnTo>
                <a:lnTo>
                  <a:pt x="2974" y="3759"/>
                </a:lnTo>
                <a:lnTo>
                  <a:pt x="2965" y="3772"/>
                </a:lnTo>
                <a:lnTo>
                  <a:pt x="2952" y="3772"/>
                </a:lnTo>
                <a:lnTo>
                  <a:pt x="2965" y="3779"/>
                </a:lnTo>
                <a:lnTo>
                  <a:pt x="2988" y="3801"/>
                </a:lnTo>
                <a:lnTo>
                  <a:pt x="3009" y="3842"/>
                </a:lnTo>
                <a:lnTo>
                  <a:pt x="3009" y="3861"/>
                </a:lnTo>
                <a:lnTo>
                  <a:pt x="2909" y="3824"/>
                </a:lnTo>
                <a:lnTo>
                  <a:pt x="2809" y="3784"/>
                </a:lnTo>
                <a:lnTo>
                  <a:pt x="2747" y="3762"/>
                </a:lnTo>
                <a:lnTo>
                  <a:pt x="2693" y="3754"/>
                </a:lnTo>
                <a:lnTo>
                  <a:pt x="2645" y="3744"/>
                </a:lnTo>
                <a:lnTo>
                  <a:pt x="2591" y="3706"/>
                </a:lnTo>
                <a:lnTo>
                  <a:pt x="2556" y="3661"/>
                </a:lnTo>
                <a:lnTo>
                  <a:pt x="2502" y="3646"/>
                </a:lnTo>
                <a:lnTo>
                  <a:pt x="2433" y="3595"/>
                </a:lnTo>
                <a:lnTo>
                  <a:pt x="2375" y="3532"/>
                </a:lnTo>
                <a:lnTo>
                  <a:pt x="2344" y="3458"/>
                </a:lnTo>
                <a:lnTo>
                  <a:pt x="2296" y="3326"/>
                </a:lnTo>
                <a:lnTo>
                  <a:pt x="2262" y="3277"/>
                </a:lnTo>
                <a:lnTo>
                  <a:pt x="2196" y="3213"/>
                </a:lnTo>
                <a:lnTo>
                  <a:pt x="2150" y="3123"/>
                </a:lnTo>
                <a:lnTo>
                  <a:pt x="2115" y="2996"/>
                </a:lnTo>
                <a:lnTo>
                  <a:pt x="2065" y="2936"/>
                </a:lnTo>
                <a:lnTo>
                  <a:pt x="2005" y="2832"/>
                </a:lnTo>
                <a:lnTo>
                  <a:pt x="1944" y="2719"/>
                </a:lnTo>
                <a:lnTo>
                  <a:pt x="1932" y="2628"/>
                </a:lnTo>
                <a:lnTo>
                  <a:pt x="1888" y="2568"/>
                </a:lnTo>
                <a:lnTo>
                  <a:pt x="1817" y="2496"/>
                </a:lnTo>
                <a:lnTo>
                  <a:pt x="1773" y="2466"/>
                </a:lnTo>
                <a:lnTo>
                  <a:pt x="1709" y="2453"/>
                </a:lnTo>
                <a:lnTo>
                  <a:pt x="1685" y="2416"/>
                </a:lnTo>
                <a:lnTo>
                  <a:pt x="1606" y="2387"/>
                </a:lnTo>
                <a:lnTo>
                  <a:pt x="1517" y="2387"/>
                </a:lnTo>
                <a:lnTo>
                  <a:pt x="1454" y="2387"/>
                </a:lnTo>
                <a:lnTo>
                  <a:pt x="1374" y="2371"/>
                </a:lnTo>
                <a:lnTo>
                  <a:pt x="1321" y="2372"/>
                </a:lnTo>
                <a:lnTo>
                  <a:pt x="1301" y="2390"/>
                </a:lnTo>
                <a:lnTo>
                  <a:pt x="1255" y="2504"/>
                </a:lnTo>
                <a:lnTo>
                  <a:pt x="1245" y="2523"/>
                </a:lnTo>
                <a:lnTo>
                  <a:pt x="1188" y="2616"/>
                </a:lnTo>
                <a:lnTo>
                  <a:pt x="1146" y="2660"/>
                </a:lnTo>
                <a:lnTo>
                  <a:pt x="1124" y="2669"/>
                </a:lnTo>
                <a:lnTo>
                  <a:pt x="1040" y="2615"/>
                </a:lnTo>
                <a:lnTo>
                  <a:pt x="997" y="2584"/>
                </a:lnTo>
                <a:lnTo>
                  <a:pt x="962" y="2586"/>
                </a:lnTo>
                <a:lnTo>
                  <a:pt x="868" y="2562"/>
                </a:lnTo>
                <a:lnTo>
                  <a:pt x="733" y="2535"/>
                </a:lnTo>
                <a:lnTo>
                  <a:pt x="524" y="2434"/>
                </a:lnTo>
                <a:lnTo>
                  <a:pt x="474" y="2381"/>
                </a:lnTo>
                <a:lnTo>
                  <a:pt x="432" y="2267"/>
                </a:lnTo>
                <a:lnTo>
                  <a:pt x="385" y="2210"/>
                </a:lnTo>
                <a:lnTo>
                  <a:pt x="347" y="2159"/>
                </a:lnTo>
                <a:lnTo>
                  <a:pt x="322" y="2036"/>
                </a:lnTo>
                <a:lnTo>
                  <a:pt x="268" y="1955"/>
                </a:lnTo>
                <a:lnTo>
                  <a:pt x="212" y="1925"/>
                </a:lnTo>
                <a:lnTo>
                  <a:pt x="166" y="1836"/>
                </a:lnTo>
                <a:lnTo>
                  <a:pt x="106" y="1782"/>
                </a:lnTo>
                <a:lnTo>
                  <a:pt x="80" y="1724"/>
                </a:lnTo>
                <a:lnTo>
                  <a:pt x="18" y="1651"/>
                </a:lnTo>
                <a:lnTo>
                  <a:pt x="0" y="1600"/>
                </a:lnTo>
                <a:lnTo>
                  <a:pt x="3" y="1500"/>
                </a:lnTo>
                <a:lnTo>
                  <a:pt x="1308" y="1501"/>
                </a:lnTo>
                <a:lnTo>
                  <a:pt x="1308" y="150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5" name="Freeform 41"/>
          <p:cNvSpPr>
            <a:spLocks/>
          </p:cNvSpPr>
          <p:nvPr/>
        </p:nvSpPr>
        <p:spPr bwMode="auto">
          <a:xfrm>
            <a:off x="3402013" y="1441451"/>
            <a:ext cx="571500" cy="633413"/>
          </a:xfrm>
          <a:custGeom>
            <a:avLst/>
            <a:gdLst/>
            <a:ahLst/>
            <a:cxnLst>
              <a:cxn ang="0">
                <a:pos x="527" y="0"/>
              </a:cxn>
              <a:cxn ang="0">
                <a:pos x="571" y="55"/>
              </a:cxn>
              <a:cxn ang="0">
                <a:pos x="708" y="67"/>
              </a:cxn>
              <a:cxn ang="0">
                <a:pos x="794" y="77"/>
              </a:cxn>
              <a:cxn ang="0">
                <a:pos x="837" y="121"/>
              </a:cxn>
              <a:cxn ang="0">
                <a:pos x="960" y="102"/>
              </a:cxn>
              <a:cxn ang="0">
                <a:pos x="1081" y="137"/>
              </a:cxn>
              <a:cxn ang="0">
                <a:pos x="1098" y="207"/>
              </a:cxn>
              <a:cxn ang="0">
                <a:pos x="1152" y="207"/>
              </a:cxn>
              <a:cxn ang="0">
                <a:pos x="1225" y="187"/>
              </a:cxn>
              <a:cxn ang="0">
                <a:pos x="1326" y="254"/>
              </a:cxn>
              <a:cxn ang="0">
                <a:pos x="1413" y="247"/>
              </a:cxn>
              <a:cxn ang="0">
                <a:pos x="1488" y="250"/>
              </a:cxn>
              <a:cxn ang="0">
                <a:pos x="1574" y="220"/>
              </a:cxn>
              <a:cxn ang="0">
                <a:pos x="1623" y="254"/>
              </a:cxn>
              <a:cxn ang="0">
                <a:pos x="1735" y="235"/>
              </a:cxn>
              <a:cxn ang="0">
                <a:pos x="1728" y="301"/>
              </a:cxn>
              <a:cxn ang="0">
                <a:pos x="1429" y="510"/>
              </a:cxn>
              <a:cxn ang="0">
                <a:pos x="1322" y="663"/>
              </a:cxn>
              <a:cxn ang="0">
                <a:pos x="1240" y="771"/>
              </a:cxn>
              <a:cxn ang="0">
                <a:pos x="1212" y="1053"/>
              </a:cxn>
              <a:cxn ang="0">
                <a:pos x="1128" y="1119"/>
              </a:cxn>
              <a:cxn ang="0">
                <a:pos x="1090" y="1234"/>
              </a:cxn>
              <a:cxn ang="0">
                <a:pos x="1120" y="1284"/>
              </a:cxn>
              <a:cxn ang="0">
                <a:pos x="1139" y="1408"/>
              </a:cxn>
              <a:cxn ang="0">
                <a:pos x="1184" y="1597"/>
              </a:cxn>
              <a:cxn ang="0">
                <a:pos x="1281" y="1626"/>
              </a:cxn>
              <a:cxn ang="0">
                <a:pos x="1326" y="1696"/>
              </a:cxn>
              <a:cxn ang="0">
                <a:pos x="1382" y="1725"/>
              </a:cxn>
              <a:cxn ang="0">
                <a:pos x="1471" y="1882"/>
              </a:cxn>
              <a:cxn ang="0">
                <a:pos x="229" y="1998"/>
              </a:cxn>
              <a:cxn ang="0">
                <a:pos x="204" y="1401"/>
              </a:cxn>
              <a:cxn ang="0">
                <a:pos x="166" y="1369"/>
              </a:cxn>
              <a:cxn ang="0">
                <a:pos x="146" y="1296"/>
              </a:cxn>
              <a:cxn ang="0">
                <a:pos x="141" y="1231"/>
              </a:cxn>
              <a:cxn ang="0">
                <a:pos x="112" y="1050"/>
              </a:cxn>
              <a:cxn ang="0">
                <a:pos x="115" y="930"/>
              </a:cxn>
              <a:cxn ang="0">
                <a:pos x="79" y="792"/>
              </a:cxn>
              <a:cxn ang="0">
                <a:pos x="96" y="659"/>
              </a:cxn>
              <a:cxn ang="0">
                <a:pos x="93" y="532"/>
              </a:cxn>
              <a:cxn ang="0">
                <a:pos x="60" y="446"/>
              </a:cxn>
              <a:cxn ang="0">
                <a:pos x="14" y="406"/>
              </a:cxn>
              <a:cxn ang="0">
                <a:pos x="0" y="353"/>
              </a:cxn>
              <a:cxn ang="0">
                <a:pos x="22" y="252"/>
              </a:cxn>
              <a:cxn ang="0">
                <a:pos x="22" y="8"/>
              </a:cxn>
            </a:cxnLst>
            <a:rect l="0" t="0" r="r" b="b"/>
            <a:pathLst>
              <a:path w="1801" h="1998">
                <a:moveTo>
                  <a:pt x="22" y="8"/>
                </a:moveTo>
                <a:lnTo>
                  <a:pt x="403" y="1"/>
                </a:lnTo>
                <a:lnTo>
                  <a:pt x="527" y="0"/>
                </a:lnTo>
                <a:lnTo>
                  <a:pt x="559" y="17"/>
                </a:lnTo>
                <a:lnTo>
                  <a:pt x="559" y="32"/>
                </a:lnTo>
                <a:lnTo>
                  <a:pt x="571" y="55"/>
                </a:lnTo>
                <a:lnTo>
                  <a:pt x="606" y="69"/>
                </a:lnTo>
                <a:lnTo>
                  <a:pt x="644" y="67"/>
                </a:lnTo>
                <a:lnTo>
                  <a:pt x="708" y="67"/>
                </a:lnTo>
                <a:lnTo>
                  <a:pt x="738" y="62"/>
                </a:lnTo>
                <a:lnTo>
                  <a:pt x="759" y="62"/>
                </a:lnTo>
                <a:lnTo>
                  <a:pt x="794" y="77"/>
                </a:lnTo>
                <a:lnTo>
                  <a:pt x="799" y="99"/>
                </a:lnTo>
                <a:lnTo>
                  <a:pt x="816" y="118"/>
                </a:lnTo>
                <a:lnTo>
                  <a:pt x="837" y="121"/>
                </a:lnTo>
                <a:lnTo>
                  <a:pt x="869" y="121"/>
                </a:lnTo>
                <a:lnTo>
                  <a:pt x="914" y="108"/>
                </a:lnTo>
                <a:lnTo>
                  <a:pt x="960" y="102"/>
                </a:lnTo>
                <a:lnTo>
                  <a:pt x="986" y="102"/>
                </a:lnTo>
                <a:lnTo>
                  <a:pt x="1043" y="120"/>
                </a:lnTo>
                <a:lnTo>
                  <a:pt x="1081" y="137"/>
                </a:lnTo>
                <a:lnTo>
                  <a:pt x="1087" y="158"/>
                </a:lnTo>
                <a:lnTo>
                  <a:pt x="1090" y="187"/>
                </a:lnTo>
                <a:lnTo>
                  <a:pt x="1098" y="207"/>
                </a:lnTo>
                <a:lnTo>
                  <a:pt x="1130" y="196"/>
                </a:lnTo>
                <a:lnTo>
                  <a:pt x="1145" y="191"/>
                </a:lnTo>
                <a:lnTo>
                  <a:pt x="1152" y="207"/>
                </a:lnTo>
                <a:lnTo>
                  <a:pt x="1184" y="215"/>
                </a:lnTo>
                <a:lnTo>
                  <a:pt x="1198" y="187"/>
                </a:lnTo>
                <a:lnTo>
                  <a:pt x="1225" y="187"/>
                </a:lnTo>
                <a:lnTo>
                  <a:pt x="1249" y="206"/>
                </a:lnTo>
                <a:lnTo>
                  <a:pt x="1305" y="238"/>
                </a:lnTo>
                <a:lnTo>
                  <a:pt x="1326" y="254"/>
                </a:lnTo>
                <a:lnTo>
                  <a:pt x="1369" y="260"/>
                </a:lnTo>
                <a:lnTo>
                  <a:pt x="1392" y="252"/>
                </a:lnTo>
                <a:lnTo>
                  <a:pt x="1413" y="247"/>
                </a:lnTo>
                <a:lnTo>
                  <a:pt x="1437" y="247"/>
                </a:lnTo>
                <a:lnTo>
                  <a:pt x="1455" y="263"/>
                </a:lnTo>
                <a:lnTo>
                  <a:pt x="1488" y="250"/>
                </a:lnTo>
                <a:lnTo>
                  <a:pt x="1529" y="231"/>
                </a:lnTo>
                <a:lnTo>
                  <a:pt x="1547" y="220"/>
                </a:lnTo>
                <a:lnTo>
                  <a:pt x="1574" y="220"/>
                </a:lnTo>
                <a:lnTo>
                  <a:pt x="1599" y="241"/>
                </a:lnTo>
                <a:lnTo>
                  <a:pt x="1599" y="248"/>
                </a:lnTo>
                <a:lnTo>
                  <a:pt x="1623" y="254"/>
                </a:lnTo>
                <a:lnTo>
                  <a:pt x="1679" y="254"/>
                </a:lnTo>
                <a:lnTo>
                  <a:pt x="1706" y="247"/>
                </a:lnTo>
                <a:lnTo>
                  <a:pt x="1735" y="235"/>
                </a:lnTo>
                <a:lnTo>
                  <a:pt x="1779" y="235"/>
                </a:lnTo>
                <a:lnTo>
                  <a:pt x="1801" y="244"/>
                </a:lnTo>
                <a:lnTo>
                  <a:pt x="1728" y="301"/>
                </a:lnTo>
                <a:lnTo>
                  <a:pt x="1625" y="360"/>
                </a:lnTo>
                <a:lnTo>
                  <a:pt x="1515" y="438"/>
                </a:lnTo>
                <a:lnTo>
                  <a:pt x="1429" y="510"/>
                </a:lnTo>
                <a:lnTo>
                  <a:pt x="1337" y="593"/>
                </a:lnTo>
                <a:lnTo>
                  <a:pt x="1329" y="612"/>
                </a:lnTo>
                <a:lnTo>
                  <a:pt x="1322" y="663"/>
                </a:lnTo>
                <a:lnTo>
                  <a:pt x="1281" y="718"/>
                </a:lnTo>
                <a:lnTo>
                  <a:pt x="1250" y="741"/>
                </a:lnTo>
                <a:lnTo>
                  <a:pt x="1240" y="771"/>
                </a:lnTo>
                <a:lnTo>
                  <a:pt x="1234" y="805"/>
                </a:lnTo>
                <a:lnTo>
                  <a:pt x="1240" y="1003"/>
                </a:lnTo>
                <a:lnTo>
                  <a:pt x="1212" y="1053"/>
                </a:lnTo>
                <a:lnTo>
                  <a:pt x="1186" y="1084"/>
                </a:lnTo>
                <a:lnTo>
                  <a:pt x="1154" y="1100"/>
                </a:lnTo>
                <a:lnTo>
                  <a:pt x="1128" y="1119"/>
                </a:lnTo>
                <a:lnTo>
                  <a:pt x="1097" y="1154"/>
                </a:lnTo>
                <a:lnTo>
                  <a:pt x="1090" y="1189"/>
                </a:lnTo>
                <a:lnTo>
                  <a:pt x="1090" y="1234"/>
                </a:lnTo>
                <a:lnTo>
                  <a:pt x="1090" y="1271"/>
                </a:lnTo>
                <a:lnTo>
                  <a:pt x="1098" y="1284"/>
                </a:lnTo>
                <a:lnTo>
                  <a:pt x="1120" y="1284"/>
                </a:lnTo>
                <a:lnTo>
                  <a:pt x="1145" y="1306"/>
                </a:lnTo>
                <a:lnTo>
                  <a:pt x="1145" y="1320"/>
                </a:lnTo>
                <a:lnTo>
                  <a:pt x="1139" y="1408"/>
                </a:lnTo>
                <a:lnTo>
                  <a:pt x="1154" y="1515"/>
                </a:lnTo>
                <a:lnTo>
                  <a:pt x="1168" y="1582"/>
                </a:lnTo>
                <a:lnTo>
                  <a:pt x="1184" y="1597"/>
                </a:lnTo>
                <a:lnTo>
                  <a:pt x="1230" y="1605"/>
                </a:lnTo>
                <a:lnTo>
                  <a:pt x="1268" y="1624"/>
                </a:lnTo>
                <a:lnTo>
                  <a:pt x="1281" y="1626"/>
                </a:lnTo>
                <a:lnTo>
                  <a:pt x="1297" y="1651"/>
                </a:lnTo>
                <a:lnTo>
                  <a:pt x="1315" y="1681"/>
                </a:lnTo>
                <a:lnTo>
                  <a:pt x="1326" y="1696"/>
                </a:lnTo>
                <a:lnTo>
                  <a:pt x="1344" y="1703"/>
                </a:lnTo>
                <a:lnTo>
                  <a:pt x="1369" y="1719"/>
                </a:lnTo>
                <a:lnTo>
                  <a:pt x="1382" y="1725"/>
                </a:lnTo>
                <a:lnTo>
                  <a:pt x="1424" y="1787"/>
                </a:lnTo>
                <a:lnTo>
                  <a:pt x="1453" y="1829"/>
                </a:lnTo>
                <a:lnTo>
                  <a:pt x="1471" y="1882"/>
                </a:lnTo>
                <a:lnTo>
                  <a:pt x="1480" y="1934"/>
                </a:lnTo>
                <a:lnTo>
                  <a:pt x="1480" y="1963"/>
                </a:lnTo>
                <a:lnTo>
                  <a:pt x="229" y="1998"/>
                </a:lnTo>
                <a:lnTo>
                  <a:pt x="217" y="1429"/>
                </a:lnTo>
                <a:lnTo>
                  <a:pt x="208" y="1409"/>
                </a:lnTo>
                <a:lnTo>
                  <a:pt x="204" y="1401"/>
                </a:lnTo>
                <a:lnTo>
                  <a:pt x="197" y="1390"/>
                </a:lnTo>
                <a:lnTo>
                  <a:pt x="179" y="1380"/>
                </a:lnTo>
                <a:lnTo>
                  <a:pt x="166" y="1369"/>
                </a:lnTo>
                <a:lnTo>
                  <a:pt x="150" y="1360"/>
                </a:lnTo>
                <a:lnTo>
                  <a:pt x="146" y="1341"/>
                </a:lnTo>
                <a:lnTo>
                  <a:pt x="146" y="1296"/>
                </a:lnTo>
                <a:lnTo>
                  <a:pt x="143" y="1275"/>
                </a:lnTo>
                <a:lnTo>
                  <a:pt x="141" y="1250"/>
                </a:lnTo>
                <a:lnTo>
                  <a:pt x="141" y="1231"/>
                </a:lnTo>
                <a:lnTo>
                  <a:pt x="140" y="1167"/>
                </a:lnTo>
                <a:lnTo>
                  <a:pt x="124" y="1115"/>
                </a:lnTo>
                <a:lnTo>
                  <a:pt x="112" y="1050"/>
                </a:lnTo>
                <a:lnTo>
                  <a:pt x="111" y="979"/>
                </a:lnTo>
                <a:lnTo>
                  <a:pt x="121" y="945"/>
                </a:lnTo>
                <a:lnTo>
                  <a:pt x="115" y="930"/>
                </a:lnTo>
                <a:lnTo>
                  <a:pt x="108" y="887"/>
                </a:lnTo>
                <a:lnTo>
                  <a:pt x="93" y="843"/>
                </a:lnTo>
                <a:lnTo>
                  <a:pt x="79" y="792"/>
                </a:lnTo>
                <a:lnTo>
                  <a:pt x="79" y="771"/>
                </a:lnTo>
                <a:lnTo>
                  <a:pt x="86" y="730"/>
                </a:lnTo>
                <a:lnTo>
                  <a:pt x="96" y="659"/>
                </a:lnTo>
                <a:lnTo>
                  <a:pt x="102" y="593"/>
                </a:lnTo>
                <a:lnTo>
                  <a:pt x="102" y="565"/>
                </a:lnTo>
                <a:lnTo>
                  <a:pt x="93" y="532"/>
                </a:lnTo>
                <a:lnTo>
                  <a:pt x="93" y="502"/>
                </a:lnTo>
                <a:lnTo>
                  <a:pt x="87" y="479"/>
                </a:lnTo>
                <a:lnTo>
                  <a:pt x="60" y="446"/>
                </a:lnTo>
                <a:lnTo>
                  <a:pt x="55" y="435"/>
                </a:lnTo>
                <a:lnTo>
                  <a:pt x="30" y="422"/>
                </a:lnTo>
                <a:lnTo>
                  <a:pt x="14" y="406"/>
                </a:lnTo>
                <a:lnTo>
                  <a:pt x="7" y="388"/>
                </a:lnTo>
                <a:lnTo>
                  <a:pt x="0" y="368"/>
                </a:lnTo>
                <a:lnTo>
                  <a:pt x="0" y="353"/>
                </a:lnTo>
                <a:lnTo>
                  <a:pt x="7" y="321"/>
                </a:lnTo>
                <a:lnTo>
                  <a:pt x="10" y="286"/>
                </a:lnTo>
                <a:lnTo>
                  <a:pt x="22" y="252"/>
                </a:lnTo>
                <a:lnTo>
                  <a:pt x="30" y="191"/>
                </a:lnTo>
                <a:lnTo>
                  <a:pt x="23" y="48"/>
                </a:lnTo>
                <a:lnTo>
                  <a:pt x="22" y="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6" name="Freeform 42"/>
          <p:cNvSpPr>
            <a:spLocks/>
          </p:cNvSpPr>
          <p:nvPr/>
        </p:nvSpPr>
        <p:spPr bwMode="auto">
          <a:xfrm>
            <a:off x="3402013" y="1441451"/>
            <a:ext cx="571500" cy="633413"/>
          </a:xfrm>
          <a:custGeom>
            <a:avLst/>
            <a:gdLst/>
            <a:ahLst/>
            <a:cxnLst>
              <a:cxn ang="0">
                <a:pos x="527" y="0"/>
              </a:cxn>
              <a:cxn ang="0">
                <a:pos x="571" y="55"/>
              </a:cxn>
              <a:cxn ang="0">
                <a:pos x="708" y="67"/>
              </a:cxn>
              <a:cxn ang="0">
                <a:pos x="794" y="77"/>
              </a:cxn>
              <a:cxn ang="0">
                <a:pos x="837" y="121"/>
              </a:cxn>
              <a:cxn ang="0">
                <a:pos x="960" y="102"/>
              </a:cxn>
              <a:cxn ang="0">
                <a:pos x="1081" y="137"/>
              </a:cxn>
              <a:cxn ang="0">
                <a:pos x="1098" y="207"/>
              </a:cxn>
              <a:cxn ang="0">
                <a:pos x="1152" y="207"/>
              </a:cxn>
              <a:cxn ang="0">
                <a:pos x="1225" y="187"/>
              </a:cxn>
              <a:cxn ang="0">
                <a:pos x="1326" y="254"/>
              </a:cxn>
              <a:cxn ang="0">
                <a:pos x="1413" y="247"/>
              </a:cxn>
              <a:cxn ang="0">
                <a:pos x="1488" y="250"/>
              </a:cxn>
              <a:cxn ang="0">
                <a:pos x="1574" y="220"/>
              </a:cxn>
              <a:cxn ang="0">
                <a:pos x="1623" y="254"/>
              </a:cxn>
              <a:cxn ang="0">
                <a:pos x="1735" y="235"/>
              </a:cxn>
              <a:cxn ang="0">
                <a:pos x="1728" y="301"/>
              </a:cxn>
              <a:cxn ang="0">
                <a:pos x="1429" y="510"/>
              </a:cxn>
              <a:cxn ang="0">
                <a:pos x="1322" y="663"/>
              </a:cxn>
              <a:cxn ang="0">
                <a:pos x="1240" y="771"/>
              </a:cxn>
              <a:cxn ang="0">
                <a:pos x="1212" y="1053"/>
              </a:cxn>
              <a:cxn ang="0">
                <a:pos x="1128" y="1119"/>
              </a:cxn>
              <a:cxn ang="0">
                <a:pos x="1090" y="1234"/>
              </a:cxn>
              <a:cxn ang="0">
                <a:pos x="1120" y="1284"/>
              </a:cxn>
              <a:cxn ang="0">
                <a:pos x="1139" y="1408"/>
              </a:cxn>
              <a:cxn ang="0">
                <a:pos x="1184" y="1597"/>
              </a:cxn>
              <a:cxn ang="0">
                <a:pos x="1281" y="1626"/>
              </a:cxn>
              <a:cxn ang="0">
                <a:pos x="1326" y="1696"/>
              </a:cxn>
              <a:cxn ang="0">
                <a:pos x="1382" y="1725"/>
              </a:cxn>
              <a:cxn ang="0">
                <a:pos x="1471" y="1882"/>
              </a:cxn>
              <a:cxn ang="0">
                <a:pos x="229" y="1998"/>
              </a:cxn>
              <a:cxn ang="0">
                <a:pos x="204" y="1401"/>
              </a:cxn>
              <a:cxn ang="0">
                <a:pos x="166" y="1369"/>
              </a:cxn>
              <a:cxn ang="0">
                <a:pos x="146" y="1296"/>
              </a:cxn>
              <a:cxn ang="0">
                <a:pos x="141" y="1231"/>
              </a:cxn>
              <a:cxn ang="0">
                <a:pos x="112" y="1050"/>
              </a:cxn>
              <a:cxn ang="0">
                <a:pos x="115" y="930"/>
              </a:cxn>
              <a:cxn ang="0">
                <a:pos x="79" y="792"/>
              </a:cxn>
              <a:cxn ang="0">
                <a:pos x="96" y="659"/>
              </a:cxn>
              <a:cxn ang="0">
                <a:pos x="93" y="532"/>
              </a:cxn>
              <a:cxn ang="0">
                <a:pos x="60" y="446"/>
              </a:cxn>
              <a:cxn ang="0">
                <a:pos x="14" y="406"/>
              </a:cxn>
              <a:cxn ang="0">
                <a:pos x="0" y="353"/>
              </a:cxn>
              <a:cxn ang="0">
                <a:pos x="22" y="252"/>
              </a:cxn>
              <a:cxn ang="0">
                <a:pos x="22" y="8"/>
              </a:cxn>
            </a:cxnLst>
            <a:rect l="0" t="0" r="r" b="b"/>
            <a:pathLst>
              <a:path w="1801" h="1998">
                <a:moveTo>
                  <a:pt x="22" y="8"/>
                </a:moveTo>
                <a:lnTo>
                  <a:pt x="403" y="1"/>
                </a:lnTo>
                <a:lnTo>
                  <a:pt x="527" y="0"/>
                </a:lnTo>
                <a:lnTo>
                  <a:pt x="559" y="17"/>
                </a:lnTo>
                <a:lnTo>
                  <a:pt x="559" y="32"/>
                </a:lnTo>
                <a:lnTo>
                  <a:pt x="571" y="55"/>
                </a:lnTo>
                <a:lnTo>
                  <a:pt x="606" y="69"/>
                </a:lnTo>
                <a:lnTo>
                  <a:pt x="644" y="67"/>
                </a:lnTo>
                <a:lnTo>
                  <a:pt x="708" y="67"/>
                </a:lnTo>
                <a:lnTo>
                  <a:pt x="738" y="62"/>
                </a:lnTo>
                <a:lnTo>
                  <a:pt x="759" y="62"/>
                </a:lnTo>
                <a:lnTo>
                  <a:pt x="794" y="77"/>
                </a:lnTo>
                <a:lnTo>
                  <a:pt x="799" y="99"/>
                </a:lnTo>
                <a:lnTo>
                  <a:pt x="816" y="118"/>
                </a:lnTo>
                <a:lnTo>
                  <a:pt x="837" y="121"/>
                </a:lnTo>
                <a:lnTo>
                  <a:pt x="869" y="121"/>
                </a:lnTo>
                <a:lnTo>
                  <a:pt x="914" y="108"/>
                </a:lnTo>
                <a:lnTo>
                  <a:pt x="960" y="102"/>
                </a:lnTo>
                <a:lnTo>
                  <a:pt x="986" y="102"/>
                </a:lnTo>
                <a:lnTo>
                  <a:pt x="1043" y="120"/>
                </a:lnTo>
                <a:lnTo>
                  <a:pt x="1081" y="137"/>
                </a:lnTo>
                <a:lnTo>
                  <a:pt x="1087" y="158"/>
                </a:lnTo>
                <a:lnTo>
                  <a:pt x="1090" y="187"/>
                </a:lnTo>
                <a:lnTo>
                  <a:pt x="1098" y="207"/>
                </a:lnTo>
                <a:lnTo>
                  <a:pt x="1130" y="196"/>
                </a:lnTo>
                <a:lnTo>
                  <a:pt x="1145" y="191"/>
                </a:lnTo>
                <a:lnTo>
                  <a:pt x="1152" y="207"/>
                </a:lnTo>
                <a:lnTo>
                  <a:pt x="1184" y="215"/>
                </a:lnTo>
                <a:lnTo>
                  <a:pt x="1198" y="187"/>
                </a:lnTo>
                <a:lnTo>
                  <a:pt x="1225" y="187"/>
                </a:lnTo>
                <a:lnTo>
                  <a:pt x="1249" y="206"/>
                </a:lnTo>
                <a:lnTo>
                  <a:pt x="1305" y="238"/>
                </a:lnTo>
                <a:lnTo>
                  <a:pt x="1326" y="254"/>
                </a:lnTo>
                <a:lnTo>
                  <a:pt x="1369" y="260"/>
                </a:lnTo>
                <a:lnTo>
                  <a:pt x="1392" y="252"/>
                </a:lnTo>
                <a:lnTo>
                  <a:pt x="1413" y="247"/>
                </a:lnTo>
                <a:lnTo>
                  <a:pt x="1437" y="247"/>
                </a:lnTo>
                <a:lnTo>
                  <a:pt x="1455" y="263"/>
                </a:lnTo>
                <a:lnTo>
                  <a:pt x="1488" y="250"/>
                </a:lnTo>
                <a:lnTo>
                  <a:pt x="1529" y="231"/>
                </a:lnTo>
                <a:lnTo>
                  <a:pt x="1547" y="220"/>
                </a:lnTo>
                <a:lnTo>
                  <a:pt x="1574" y="220"/>
                </a:lnTo>
                <a:lnTo>
                  <a:pt x="1599" y="241"/>
                </a:lnTo>
                <a:lnTo>
                  <a:pt x="1599" y="248"/>
                </a:lnTo>
                <a:lnTo>
                  <a:pt x="1623" y="254"/>
                </a:lnTo>
                <a:lnTo>
                  <a:pt x="1679" y="254"/>
                </a:lnTo>
                <a:lnTo>
                  <a:pt x="1706" y="247"/>
                </a:lnTo>
                <a:lnTo>
                  <a:pt x="1735" y="235"/>
                </a:lnTo>
                <a:lnTo>
                  <a:pt x="1779" y="235"/>
                </a:lnTo>
                <a:lnTo>
                  <a:pt x="1801" y="244"/>
                </a:lnTo>
                <a:lnTo>
                  <a:pt x="1728" y="301"/>
                </a:lnTo>
                <a:lnTo>
                  <a:pt x="1625" y="360"/>
                </a:lnTo>
                <a:lnTo>
                  <a:pt x="1515" y="438"/>
                </a:lnTo>
                <a:lnTo>
                  <a:pt x="1429" y="510"/>
                </a:lnTo>
                <a:lnTo>
                  <a:pt x="1337" y="593"/>
                </a:lnTo>
                <a:lnTo>
                  <a:pt x="1329" y="612"/>
                </a:lnTo>
                <a:lnTo>
                  <a:pt x="1322" y="663"/>
                </a:lnTo>
                <a:lnTo>
                  <a:pt x="1281" y="718"/>
                </a:lnTo>
                <a:lnTo>
                  <a:pt x="1250" y="741"/>
                </a:lnTo>
                <a:lnTo>
                  <a:pt x="1240" y="771"/>
                </a:lnTo>
                <a:lnTo>
                  <a:pt x="1234" y="805"/>
                </a:lnTo>
                <a:lnTo>
                  <a:pt x="1240" y="1003"/>
                </a:lnTo>
                <a:lnTo>
                  <a:pt x="1212" y="1053"/>
                </a:lnTo>
                <a:lnTo>
                  <a:pt x="1186" y="1084"/>
                </a:lnTo>
                <a:lnTo>
                  <a:pt x="1154" y="1100"/>
                </a:lnTo>
                <a:lnTo>
                  <a:pt x="1128" y="1119"/>
                </a:lnTo>
                <a:lnTo>
                  <a:pt x="1097" y="1154"/>
                </a:lnTo>
                <a:lnTo>
                  <a:pt x="1090" y="1189"/>
                </a:lnTo>
                <a:lnTo>
                  <a:pt x="1090" y="1234"/>
                </a:lnTo>
                <a:lnTo>
                  <a:pt x="1090" y="1271"/>
                </a:lnTo>
                <a:lnTo>
                  <a:pt x="1098" y="1284"/>
                </a:lnTo>
                <a:lnTo>
                  <a:pt x="1120" y="1284"/>
                </a:lnTo>
                <a:lnTo>
                  <a:pt x="1145" y="1306"/>
                </a:lnTo>
                <a:lnTo>
                  <a:pt x="1145" y="1320"/>
                </a:lnTo>
                <a:lnTo>
                  <a:pt x="1139" y="1408"/>
                </a:lnTo>
                <a:lnTo>
                  <a:pt x="1154" y="1515"/>
                </a:lnTo>
                <a:lnTo>
                  <a:pt x="1168" y="1582"/>
                </a:lnTo>
                <a:lnTo>
                  <a:pt x="1184" y="1597"/>
                </a:lnTo>
                <a:lnTo>
                  <a:pt x="1230" y="1605"/>
                </a:lnTo>
                <a:lnTo>
                  <a:pt x="1268" y="1624"/>
                </a:lnTo>
                <a:lnTo>
                  <a:pt x="1281" y="1626"/>
                </a:lnTo>
                <a:lnTo>
                  <a:pt x="1297" y="1651"/>
                </a:lnTo>
                <a:lnTo>
                  <a:pt x="1315" y="1681"/>
                </a:lnTo>
                <a:lnTo>
                  <a:pt x="1326" y="1696"/>
                </a:lnTo>
                <a:lnTo>
                  <a:pt x="1344" y="1703"/>
                </a:lnTo>
                <a:lnTo>
                  <a:pt x="1369" y="1719"/>
                </a:lnTo>
                <a:lnTo>
                  <a:pt x="1382" y="1725"/>
                </a:lnTo>
                <a:lnTo>
                  <a:pt x="1424" y="1787"/>
                </a:lnTo>
                <a:lnTo>
                  <a:pt x="1453" y="1829"/>
                </a:lnTo>
                <a:lnTo>
                  <a:pt x="1471" y="1882"/>
                </a:lnTo>
                <a:lnTo>
                  <a:pt x="1480" y="1934"/>
                </a:lnTo>
                <a:lnTo>
                  <a:pt x="1480" y="1963"/>
                </a:lnTo>
                <a:lnTo>
                  <a:pt x="229" y="1998"/>
                </a:lnTo>
                <a:lnTo>
                  <a:pt x="217" y="1429"/>
                </a:lnTo>
                <a:lnTo>
                  <a:pt x="208" y="1409"/>
                </a:lnTo>
                <a:lnTo>
                  <a:pt x="204" y="1401"/>
                </a:lnTo>
                <a:lnTo>
                  <a:pt x="197" y="1390"/>
                </a:lnTo>
                <a:lnTo>
                  <a:pt x="179" y="1380"/>
                </a:lnTo>
                <a:lnTo>
                  <a:pt x="166" y="1369"/>
                </a:lnTo>
                <a:lnTo>
                  <a:pt x="150" y="1360"/>
                </a:lnTo>
                <a:lnTo>
                  <a:pt x="146" y="1341"/>
                </a:lnTo>
                <a:lnTo>
                  <a:pt x="146" y="1296"/>
                </a:lnTo>
                <a:lnTo>
                  <a:pt x="143" y="1275"/>
                </a:lnTo>
                <a:lnTo>
                  <a:pt x="141" y="1250"/>
                </a:lnTo>
                <a:lnTo>
                  <a:pt x="141" y="1231"/>
                </a:lnTo>
                <a:lnTo>
                  <a:pt x="140" y="1167"/>
                </a:lnTo>
                <a:lnTo>
                  <a:pt x="124" y="1115"/>
                </a:lnTo>
                <a:lnTo>
                  <a:pt x="112" y="1050"/>
                </a:lnTo>
                <a:lnTo>
                  <a:pt x="111" y="979"/>
                </a:lnTo>
                <a:lnTo>
                  <a:pt x="121" y="945"/>
                </a:lnTo>
                <a:lnTo>
                  <a:pt x="115" y="930"/>
                </a:lnTo>
                <a:lnTo>
                  <a:pt x="108" y="887"/>
                </a:lnTo>
                <a:lnTo>
                  <a:pt x="93" y="843"/>
                </a:lnTo>
                <a:lnTo>
                  <a:pt x="79" y="792"/>
                </a:lnTo>
                <a:lnTo>
                  <a:pt x="79" y="771"/>
                </a:lnTo>
                <a:lnTo>
                  <a:pt x="86" y="730"/>
                </a:lnTo>
                <a:lnTo>
                  <a:pt x="96" y="659"/>
                </a:lnTo>
                <a:lnTo>
                  <a:pt x="102" y="593"/>
                </a:lnTo>
                <a:lnTo>
                  <a:pt x="102" y="565"/>
                </a:lnTo>
                <a:lnTo>
                  <a:pt x="93" y="532"/>
                </a:lnTo>
                <a:lnTo>
                  <a:pt x="93" y="502"/>
                </a:lnTo>
                <a:lnTo>
                  <a:pt x="87" y="479"/>
                </a:lnTo>
                <a:lnTo>
                  <a:pt x="60" y="446"/>
                </a:lnTo>
                <a:lnTo>
                  <a:pt x="55" y="435"/>
                </a:lnTo>
                <a:lnTo>
                  <a:pt x="30" y="422"/>
                </a:lnTo>
                <a:lnTo>
                  <a:pt x="14" y="406"/>
                </a:lnTo>
                <a:lnTo>
                  <a:pt x="7" y="388"/>
                </a:lnTo>
                <a:lnTo>
                  <a:pt x="0" y="368"/>
                </a:lnTo>
                <a:lnTo>
                  <a:pt x="0" y="353"/>
                </a:lnTo>
                <a:lnTo>
                  <a:pt x="7" y="321"/>
                </a:lnTo>
                <a:lnTo>
                  <a:pt x="10" y="286"/>
                </a:lnTo>
                <a:lnTo>
                  <a:pt x="22" y="252"/>
                </a:lnTo>
                <a:lnTo>
                  <a:pt x="30" y="191"/>
                </a:lnTo>
                <a:lnTo>
                  <a:pt x="23" y="48"/>
                </a:lnTo>
                <a:lnTo>
                  <a:pt x="22" y="8"/>
                </a:lnTo>
                <a:lnTo>
                  <a:pt x="22" y="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7" name="Freeform 43"/>
          <p:cNvSpPr>
            <a:spLocks/>
          </p:cNvSpPr>
          <p:nvPr/>
        </p:nvSpPr>
        <p:spPr bwMode="auto">
          <a:xfrm>
            <a:off x="3452813" y="2063751"/>
            <a:ext cx="525463" cy="381000"/>
          </a:xfrm>
          <a:custGeom>
            <a:avLst/>
            <a:gdLst/>
            <a:ahLst/>
            <a:cxnLst>
              <a:cxn ang="0">
                <a:pos x="1321" y="0"/>
              </a:cxn>
              <a:cxn ang="0">
                <a:pos x="1334" y="54"/>
              </a:cxn>
              <a:cxn ang="0">
                <a:pos x="1367" y="95"/>
              </a:cxn>
              <a:cxn ang="0">
                <a:pos x="1348" y="155"/>
              </a:cxn>
              <a:cxn ang="0">
                <a:pos x="1401" y="227"/>
              </a:cxn>
              <a:cxn ang="0">
                <a:pos x="1440" y="284"/>
              </a:cxn>
              <a:cxn ang="0">
                <a:pos x="1489" y="339"/>
              </a:cxn>
              <a:cxn ang="0">
                <a:pos x="1566" y="399"/>
              </a:cxn>
              <a:cxn ang="0">
                <a:pos x="1607" y="478"/>
              </a:cxn>
              <a:cxn ang="0">
                <a:pos x="1644" y="556"/>
              </a:cxn>
              <a:cxn ang="0">
                <a:pos x="1648" y="632"/>
              </a:cxn>
              <a:cxn ang="0">
                <a:pos x="1632" y="694"/>
              </a:cxn>
              <a:cxn ang="0">
                <a:pos x="1563" y="735"/>
              </a:cxn>
              <a:cxn ang="0">
                <a:pos x="1477" y="773"/>
              </a:cxn>
              <a:cxn ang="0">
                <a:pos x="1448" y="835"/>
              </a:cxn>
              <a:cxn ang="0">
                <a:pos x="1460" y="882"/>
              </a:cxn>
              <a:cxn ang="0">
                <a:pos x="1480" y="978"/>
              </a:cxn>
              <a:cxn ang="0">
                <a:pos x="1457" y="1029"/>
              </a:cxn>
              <a:cxn ang="0">
                <a:pos x="1401" y="1089"/>
              </a:cxn>
              <a:cxn ang="0">
                <a:pos x="1375" y="1149"/>
              </a:cxn>
              <a:cxn ang="0">
                <a:pos x="1364" y="1197"/>
              </a:cxn>
              <a:cxn ang="0">
                <a:pos x="1321" y="1149"/>
              </a:cxn>
              <a:cxn ang="0">
                <a:pos x="1281" y="1105"/>
              </a:cxn>
              <a:cxn ang="0">
                <a:pos x="608" y="1103"/>
              </a:cxn>
              <a:cxn ang="0">
                <a:pos x="272" y="1086"/>
              </a:cxn>
              <a:cxn ang="0">
                <a:pos x="248" y="1049"/>
              </a:cxn>
              <a:cxn ang="0">
                <a:pos x="254" y="997"/>
              </a:cxn>
              <a:cxn ang="0">
                <a:pos x="263" y="957"/>
              </a:cxn>
              <a:cxn ang="0">
                <a:pos x="235" y="903"/>
              </a:cxn>
              <a:cxn ang="0">
                <a:pos x="199" y="828"/>
              </a:cxn>
              <a:cxn ang="0">
                <a:pos x="183" y="767"/>
              </a:cxn>
              <a:cxn ang="0">
                <a:pos x="137" y="681"/>
              </a:cxn>
              <a:cxn ang="0">
                <a:pos x="98" y="617"/>
              </a:cxn>
              <a:cxn ang="0">
                <a:pos x="92" y="573"/>
              </a:cxn>
              <a:cxn ang="0">
                <a:pos x="60" y="522"/>
              </a:cxn>
              <a:cxn ang="0">
                <a:pos x="55" y="478"/>
              </a:cxn>
              <a:cxn ang="0">
                <a:pos x="68" y="361"/>
              </a:cxn>
              <a:cxn ang="0">
                <a:pos x="45" y="290"/>
              </a:cxn>
              <a:cxn ang="0">
                <a:pos x="49" y="256"/>
              </a:cxn>
              <a:cxn ang="0">
                <a:pos x="55" y="214"/>
              </a:cxn>
              <a:cxn ang="0">
                <a:pos x="28" y="170"/>
              </a:cxn>
              <a:cxn ang="0">
                <a:pos x="4" y="148"/>
              </a:cxn>
              <a:cxn ang="0">
                <a:pos x="14" y="120"/>
              </a:cxn>
              <a:cxn ang="0">
                <a:pos x="29" y="100"/>
              </a:cxn>
              <a:cxn ang="0">
                <a:pos x="32" y="82"/>
              </a:cxn>
              <a:cxn ang="0">
                <a:pos x="26" y="72"/>
              </a:cxn>
              <a:cxn ang="0">
                <a:pos x="20" y="40"/>
              </a:cxn>
            </a:cxnLst>
            <a:rect l="0" t="0" r="r" b="b"/>
            <a:pathLst>
              <a:path w="1655" h="1197">
                <a:moveTo>
                  <a:pt x="20" y="40"/>
                </a:moveTo>
                <a:lnTo>
                  <a:pt x="1043" y="6"/>
                </a:lnTo>
                <a:lnTo>
                  <a:pt x="1321" y="0"/>
                </a:lnTo>
                <a:lnTo>
                  <a:pt x="1332" y="32"/>
                </a:lnTo>
                <a:lnTo>
                  <a:pt x="1332" y="46"/>
                </a:lnTo>
                <a:lnTo>
                  <a:pt x="1334" y="54"/>
                </a:lnTo>
                <a:lnTo>
                  <a:pt x="1347" y="66"/>
                </a:lnTo>
                <a:lnTo>
                  <a:pt x="1366" y="78"/>
                </a:lnTo>
                <a:lnTo>
                  <a:pt x="1367" y="95"/>
                </a:lnTo>
                <a:lnTo>
                  <a:pt x="1353" y="117"/>
                </a:lnTo>
                <a:lnTo>
                  <a:pt x="1348" y="126"/>
                </a:lnTo>
                <a:lnTo>
                  <a:pt x="1348" y="155"/>
                </a:lnTo>
                <a:lnTo>
                  <a:pt x="1369" y="182"/>
                </a:lnTo>
                <a:lnTo>
                  <a:pt x="1382" y="204"/>
                </a:lnTo>
                <a:lnTo>
                  <a:pt x="1401" y="227"/>
                </a:lnTo>
                <a:lnTo>
                  <a:pt x="1401" y="263"/>
                </a:lnTo>
                <a:lnTo>
                  <a:pt x="1424" y="282"/>
                </a:lnTo>
                <a:lnTo>
                  <a:pt x="1440" y="284"/>
                </a:lnTo>
                <a:lnTo>
                  <a:pt x="1460" y="298"/>
                </a:lnTo>
                <a:lnTo>
                  <a:pt x="1473" y="319"/>
                </a:lnTo>
                <a:lnTo>
                  <a:pt x="1489" y="339"/>
                </a:lnTo>
                <a:lnTo>
                  <a:pt x="1512" y="361"/>
                </a:lnTo>
                <a:lnTo>
                  <a:pt x="1544" y="383"/>
                </a:lnTo>
                <a:lnTo>
                  <a:pt x="1566" y="399"/>
                </a:lnTo>
                <a:lnTo>
                  <a:pt x="1587" y="433"/>
                </a:lnTo>
                <a:lnTo>
                  <a:pt x="1590" y="465"/>
                </a:lnTo>
                <a:lnTo>
                  <a:pt x="1607" y="478"/>
                </a:lnTo>
                <a:lnTo>
                  <a:pt x="1617" y="496"/>
                </a:lnTo>
                <a:lnTo>
                  <a:pt x="1632" y="519"/>
                </a:lnTo>
                <a:lnTo>
                  <a:pt x="1644" y="556"/>
                </a:lnTo>
                <a:lnTo>
                  <a:pt x="1644" y="572"/>
                </a:lnTo>
                <a:lnTo>
                  <a:pt x="1655" y="604"/>
                </a:lnTo>
                <a:lnTo>
                  <a:pt x="1648" y="632"/>
                </a:lnTo>
                <a:lnTo>
                  <a:pt x="1635" y="648"/>
                </a:lnTo>
                <a:lnTo>
                  <a:pt x="1632" y="661"/>
                </a:lnTo>
                <a:lnTo>
                  <a:pt x="1632" y="694"/>
                </a:lnTo>
                <a:lnTo>
                  <a:pt x="1611" y="713"/>
                </a:lnTo>
                <a:lnTo>
                  <a:pt x="1587" y="725"/>
                </a:lnTo>
                <a:lnTo>
                  <a:pt x="1563" y="735"/>
                </a:lnTo>
                <a:lnTo>
                  <a:pt x="1533" y="750"/>
                </a:lnTo>
                <a:lnTo>
                  <a:pt x="1502" y="767"/>
                </a:lnTo>
                <a:lnTo>
                  <a:pt x="1477" y="773"/>
                </a:lnTo>
                <a:lnTo>
                  <a:pt x="1464" y="783"/>
                </a:lnTo>
                <a:lnTo>
                  <a:pt x="1448" y="807"/>
                </a:lnTo>
                <a:lnTo>
                  <a:pt x="1448" y="835"/>
                </a:lnTo>
                <a:lnTo>
                  <a:pt x="1440" y="849"/>
                </a:lnTo>
                <a:lnTo>
                  <a:pt x="1440" y="863"/>
                </a:lnTo>
                <a:lnTo>
                  <a:pt x="1460" y="882"/>
                </a:lnTo>
                <a:lnTo>
                  <a:pt x="1477" y="925"/>
                </a:lnTo>
                <a:lnTo>
                  <a:pt x="1482" y="943"/>
                </a:lnTo>
                <a:lnTo>
                  <a:pt x="1480" y="978"/>
                </a:lnTo>
                <a:lnTo>
                  <a:pt x="1460" y="994"/>
                </a:lnTo>
                <a:lnTo>
                  <a:pt x="1460" y="1011"/>
                </a:lnTo>
                <a:lnTo>
                  <a:pt x="1457" y="1029"/>
                </a:lnTo>
                <a:lnTo>
                  <a:pt x="1446" y="1048"/>
                </a:lnTo>
                <a:lnTo>
                  <a:pt x="1421" y="1062"/>
                </a:lnTo>
                <a:lnTo>
                  <a:pt x="1401" y="1089"/>
                </a:lnTo>
                <a:lnTo>
                  <a:pt x="1385" y="1103"/>
                </a:lnTo>
                <a:lnTo>
                  <a:pt x="1375" y="1122"/>
                </a:lnTo>
                <a:lnTo>
                  <a:pt x="1375" y="1149"/>
                </a:lnTo>
                <a:lnTo>
                  <a:pt x="1375" y="1174"/>
                </a:lnTo>
                <a:lnTo>
                  <a:pt x="1364" y="1190"/>
                </a:lnTo>
                <a:lnTo>
                  <a:pt x="1364" y="1197"/>
                </a:lnTo>
                <a:lnTo>
                  <a:pt x="1356" y="1197"/>
                </a:lnTo>
                <a:lnTo>
                  <a:pt x="1344" y="1175"/>
                </a:lnTo>
                <a:lnTo>
                  <a:pt x="1321" y="1149"/>
                </a:lnTo>
                <a:lnTo>
                  <a:pt x="1305" y="1125"/>
                </a:lnTo>
                <a:lnTo>
                  <a:pt x="1294" y="1109"/>
                </a:lnTo>
                <a:lnTo>
                  <a:pt x="1281" y="1105"/>
                </a:lnTo>
                <a:lnTo>
                  <a:pt x="1270" y="1099"/>
                </a:lnTo>
                <a:lnTo>
                  <a:pt x="1025" y="1103"/>
                </a:lnTo>
                <a:lnTo>
                  <a:pt x="608" y="1103"/>
                </a:lnTo>
                <a:lnTo>
                  <a:pt x="348" y="1103"/>
                </a:lnTo>
                <a:lnTo>
                  <a:pt x="286" y="1103"/>
                </a:lnTo>
                <a:lnTo>
                  <a:pt x="272" y="1086"/>
                </a:lnTo>
                <a:lnTo>
                  <a:pt x="261" y="1064"/>
                </a:lnTo>
                <a:lnTo>
                  <a:pt x="254" y="1060"/>
                </a:lnTo>
                <a:lnTo>
                  <a:pt x="248" y="1049"/>
                </a:lnTo>
                <a:lnTo>
                  <a:pt x="247" y="1017"/>
                </a:lnTo>
                <a:lnTo>
                  <a:pt x="247" y="1011"/>
                </a:lnTo>
                <a:lnTo>
                  <a:pt x="254" y="997"/>
                </a:lnTo>
                <a:lnTo>
                  <a:pt x="263" y="973"/>
                </a:lnTo>
                <a:lnTo>
                  <a:pt x="263" y="968"/>
                </a:lnTo>
                <a:lnTo>
                  <a:pt x="263" y="957"/>
                </a:lnTo>
                <a:lnTo>
                  <a:pt x="259" y="937"/>
                </a:lnTo>
                <a:lnTo>
                  <a:pt x="247" y="928"/>
                </a:lnTo>
                <a:lnTo>
                  <a:pt x="235" y="903"/>
                </a:lnTo>
                <a:lnTo>
                  <a:pt x="213" y="879"/>
                </a:lnTo>
                <a:lnTo>
                  <a:pt x="203" y="848"/>
                </a:lnTo>
                <a:lnTo>
                  <a:pt x="199" y="828"/>
                </a:lnTo>
                <a:lnTo>
                  <a:pt x="194" y="806"/>
                </a:lnTo>
                <a:lnTo>
                  <a:pt x="191" y="791"/>
                </a:lnTo>
                <a:lnTo>
                  <a:pt x="183" y="767"/>
                </a:lnTo>
                <a:lnTo>
                  <a:pt x="170" y="735"/>
                </a:lnTo>
                <a:lnTo>
                  <a:pt x="155" y="713"/>
                </a:lnTo>
                <a:lnTo>
                  <a:pt x="137" y="681"/>
                </a:lnTo>
                <a:lnTo>
                  <a:pt x="121" y="658"/>
                </a:lnTo>
                <a:lnTo>
                  <a:pt x="113" y="632"/>
                </a:lnTo>
                <a:lnTo>
                  <a:pt x="98" y="617"/>
                </a:lnTo>
                <a:lnTo>
                  <a:pt x="96" y="597"/>
                </a:lnTo>
                <a:lnTo>
                  <a:pt x="96" y="592"/>
                </a:lnTo>
                <a:lnTo>
                  <a:pt x="92" y="573"/>
                </a:lnTo>
                <a:lnTo>
                  <a:pt x="84" y="560"/>
                </a:lnTo>
                <a:lnTo>
                  <a:pt x="71" y="544"/>
                </a:lnTo>
                <a:lnTo>
                  <a:pt x="60" y="522"/>
                </a:lnTo>
                <a:lnTo>
                  <a:pt x="48" y="516"/>
                </a:lnTo>
                <a:lnTo>
                  <a:pt x="48" y="509"/>
                </a:lnTo>
                <a:lnTo>
                  <a:pt x="55" y="478"/>
                </a:lnTo>
                <a:lnTo>
                  <a:pt x="60" y="440"/>
                </a:lnTo>
                <a:lnTo>
                  <a:pt x="68" y="386"/>
                </a:lnTo>
                <a:lnTo>
                  <a:pt x="68" y="361"/>
                </a:lnTo>
                <a:lnTo>
                  <a:pt x="60" y="339"/>
                </a:lnTo>
                <a:lnTo>
                  <a:pt x="45" y="313"/>
                </a:lnTo>
                <a:lnTo>
                  <a:pt x="45" y="290"/>
                </a:lnTo>
                <a:lnTo>
                  <a:pt x="41" y="282"/>
                </a:lnTo>
                <a:lnTo>
                  <a:pt x="41" y="266"/>
                </a:lnTo>
                <a:lnTo>
                  <a:pt x="49" y="256"/>
                </a:lnTo>
                <a:lnTo>
                  <a:pt x="60" y="244"/>
                </a:lnTo>
                <a:lnTo>
                  <a:pt x="58" y="221"/>
                </a:lnTo>
                <a:lnTo>
                  <a:pt x="55" y="214"/>
                </a:lnTo>
                <a:lnTo>
                  <a:pt x="42" y="193"/>
                </a:lnTo>
                <a:lnTo>
                  <a:pt x="41" y="180"/>
                </a:lnTo>
                <a:lnTo>
                  <a:pt x="28" y="170"/>
                </a:lnTo>
                <a:lnTo>
                  <a:pt x="16" y="160"/>
                </a:lnTo>
                <a:lnTo>
                  <a:pt x="7" y="155"/>
                </a:lnTo>
                <a:lnTo>
                  <a:pt x="4" y="148"/>
                </a:lnTo>
                <a:lnTo>
                  <a:pt x="3" y="138"/>
                </a:lnTo>
                <a:lnTo>
                  <a:pt x="0" y="131"/>
                </a:lnTo>
                <a:lnTo>
                  <a:pt x="14" y="120"/>
                </a:lnTo>
                <a:lnTo>
                  <a:pt x="32" y="111"/>
                </a:lnTo>
                <a:lnTo>
                  <a:pt x="32" y="107"/>
                </a:lnTo>
                <a:lnTo>
                  <a:pt x="29" y="100"/>
                </a:lnTo>
                <a:lnTo>
                  <a:pt x="29" y="97"/>
                </a:lnTo>
                <a:lnTo>
                  <a:pt x="29" y="89"/>
                </a:lnTo>
                <a:lnTo>
                  <a:pt x="32" y="82"/>
                </a:lnTo>
                <a:lnTo>
                  <a:pt x="32" y="81"/>
                </a:lnTo>
                <a:lnTo>
                  <a:pt x="32" y="76"/>
                </a:lnTo>
                <a:lnTo>
                  <a:pt x="26" y="72"/>
                </a:lnTo>
                <a:lnTo>
                  <a:pt x="22" y="67"/>
                </a:lnTo>
                <a:lnTo>
                  <a:pt x="22" y="54"/>
                </a:lnTo>
                <a:lnTo>
                  <a:pt x="20" y="4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8" name="Freeform 44"/>
          <p:cNvSpPr>
            <a:spLocks/>
          </p:cNvSpPr>
          <p:nvPr/>
        </p:nvSpPr>
        <p:spPr bwMode="auto">
          <a:xfrm>
            <a:off x="3452813" y="2063751"/>
            <a:ext cx="525463" cy="381000"/>
          </a:xfrm>
          <a:custGeom>
            <a:avLst/>
            <a:gdLst/>
            <a:ahLst/>
            <a:cxnLst>
              <a:cxn ang="0">
                <a:pos x="1321" y="0"/>
              </a:cxn>
              <a:cxn ang="0">
                <a:pos x="1334" y="54"/>
              </a:cxn>
              <a:cxn ang="0">
                <a:pos x="1367" y="95"/>
              </a:cxn>
              <a:cxn ang="0">
                <a:pos x="1348" y="155"/>
              </a:cxn>
              <a:cxn ang="0">
                <a:pos x="1401" y="227"/>
              </a:cxn>
              <a:cxn ang="0">
                <a:pos x="1440" y="284"/>
              </a:cxn>
              <a:cxn ang="0">
                <a:pos x="1489" y="339"/>
              </a:cxn>
              <a:cxn ang="0">
                <a:pos x="1566" y="399"/>
              </a:cxn>
              <a:cxn ang="0">
                <a:pos x="1607" y="478"/>
              </a:cxn>
              <a:cxn ang="0">
                <a:pos x="1644" y="556"/>
              </a:cxn>
              <a:cxn ang="0">
                <a:pos x="1648" y="632"/>
              </a:cxn>
              <a:cxn ang="0">
                <a:pos x="1632" y="694"/>
              </a:cxn>
              <a:cxn ang="0">
                <a:pos x="1563" y="735"/>
              </a:cxn>
              <a:cxn ang="0">
                <a:pos x="1477" y="773"/>
              </a:cxn>
              <a:cxn ang="0">
                <a:pos x="1448" y="835"/>
              </a:cxn>
              <a:cxn ang="0">
                <a:pos x="1460" y="882"/>
              </a:cxn>
              <a:cxn ang="0">
                <a:pos x="1480" y="978"/>
              </a:cxn>
              <a:cxn ang="0">
                <a:pos x="1457" y="1029"/>
              </a:cxn>
              <a:cxn ang="0">
                <a:pos x="1401" y="1089"/>
              </a:cxn>
              <a:cxn ang="0">
                <a:pos x="1375" y="1149"/>
              </a:cxn>
              <a:cxn ang="0">
                <a:pos x="1364" y="1197"/>
              </a:cxn>
              <a:cxn ang="0">
                <a:pos x="1321" y="1149"/>
              </a:cxn>
              <a:cxn ang="0">
                <a:pos x="1281" y="1105"/>
              </a:cxn>
              <a:cxn ang="0">
                <a:pos x="608" y="1103"/>
              </a:cxn>
              <a:cxn ang="0">
                <a:pos x="272" y="1086"/>
              </a:cxn>
              <a:cxn ang="0">
                <a:pos x="248" y="1049"/>
              </a:cxn>
              <a:cxn ang="0">
                <a:pos x="254" y="997"/>
              </a:cxn>
              <a:cxn ang="0">
                <a:pos x="263" y="957"/>
              </a:cxn>
              <a:cxn ang="0">
                <a:pos x="235" y="903"/>
              </a:cxn>
              <a:cxn ang="0">
                <a:pos x="199" y="828"/>
              </a:cxn>
              <a:cxn ang="0">
                <a:pos x="183" y="767"/>
              </a:cxn>
              <a:cxn ang="0">
                <a:pos x="137" y="681"/>
              </a:cxn>
              <a:cxn ang="0">
                <a:pos x="98" y="617"/>
              </a:cxn>
              <a:cxn ang="0">
                <a:pos x="92" y="573"/>
              </a:cxn>
              <a:cxn ang="0">
                <a:pos x="60" y="522"/>
              </a:cxn>
              <a:cxn ang="0">
                <a:pos x="55" y="478"/>
              </a:cxn>
              <a:cxn ang="0">
                <a:pos x="68" y="361"/>
              </a:cxn>
              <a:cxn ang="0">
                <a:pos x="45" y="290"/>
              </a:cxn>
              <a:cxn ang="0">
                <a:pos x="49" y="256"/>
              </a:cxn>
              <a:cxn ang="0">
                <a:pos x="55" y="214"/>
              </a:cxn>
              <a:cxn ang="0">
                <a:pos x="28" y="170"/>
              </a:cxn>
              <a:cxn ang="0">
                <a:pos x="4" y="148"/>
              </a:cxn>
              <a:cxn ang="0">
                <a:pos x="14" y="120"/>
              </a:cxn>
              <a:cxn ang="0">
                <a:pos x="29" y="100"/>
              </a:cxn>
              <a:cxn ang="0">
                <a:pos x="32" y="82"/>
              </a:cxn>
              <a:cxn ang="0">
                <a:pos x="26" y="72"/>
              </a:cxn>
              <a:cxn ang="0">
                <a:pos x="20" y="40"/>
              </a:cxn>
            </a:cxnLst>
            <a:rect l="0" t="0" r="r" b="b"/>
            <a:pathLst>
              <a:path w="1655" h="1197">
                <a:moveTo>
                  <a:pt x="20" y="40"/>
                </a:moveTo>
                <a:lnTo>
                  <a:pt x="1043" y="6"/>
                </a:lnTo>
                <a:lnTo>
                  <a:pt x="1321" y="0"/>
                </a:lnTo>
                <a:lnTo>
                  <a:pt x="1332" y="32"/>
                </a:lnTo>
                <a:lnTo>
                  <a:pt x="1332" y="46"/>
                </a:lnTo>
                <a:lnTo>
                  <a:pt x="1334" y="54"/>
                </a:lnTo>
                <a:lnTo>
                  <a:pt x="1347" y="66"/>
                </a:lnTo>
                <a:lnTo>
                  <a:pt x="1366" y="78"/>
                </a:lnTo>
                <a:lnTo>
                  <a:pt x="1367" y="95"/>
                </a:lnTo>
                <a:lnTo>
                  <a:pt x="1353" y="117"/>
                </a:lnTo>
                <a:lnTo>
                  <a:pt x="1348" y="126"/>
                </a:lnTo>
                <a:lnTo>
                  <a:pt x="1348" y="155"/>
                </a:lnTo>
                <a:lnTo>
                  <a:pt x="1369" y="182"/>
                </a:lnTo>
                <a:lnTo>
                  <a:pt x="1382" y="204"/>
                </a:lnTo>
                <a:lnTo>
                  <a:pt x="1401" y="227"/>
                </a:lnTo>
                <a:lnTo>
                  <a:pt x="1401" y="263"/>
                </a:lnTo>
                <a:lnTo>
                  <a:pt x="1424" y="282"/>
                </a:lnTo>
                <a:lnTo>
                  <a:pt x="1440" y="284"/>
                </a:lnTo>
                <a:lnTo>
                  <a:pt x="1460" y="298"/>
                </a:lnTo>
                <a:lnTo>
                  <a:pt x="1473" y="319"/>
                </a:lnTo>
                <a:lnTo>
                  <a:pt x="1489" y="339"/>
                </a:lnTo>
                <a:lnTo>
                  <a:pt x="1512" y="361"/>
                </a:lnTo>
                <a:lnTo>
                  <a:pt x="1544" y="383"/>
                </a:lnTo>
                <a:lnTo>
                  <a:pt x="1566" y="399"/>
                </a:lnTo>
                <a:lnTo>
                  <a:pt x="1587" y="433"/>
                </a:lnTo>
                <a:lnTo>
                  <a:pt x="1590" y="465"/>
                </a:lnTo>
                <a:lnTo>
                  <a:pt x="1607" y="478"/>
                </a:lnTo>
                <a:lnTo>
                  <a:pt x="1617" y="496"/>
                </a:lnTo>
                <a:lnTo>
                  <a:pt x="1632" y="519"/>
                </a:lnTo>
                <a:lnTo>
                  <a:pt x="1644" y="556"/>
                </a:lnTo>
                <a:lnTo>
                  <a:pt x="1644" y="572"/>
                </a:lnTo>
                <a:lnTo>
                  <a:pt x="1655" y="604"/>
                </a:lnTo>
                <a:lnTo>
                  <a:pt x="1648" y="632"/>
                </a:lnTo>
                <a:lnTo>
                  <a:pt x="1635" y="648"/>
                </a:lnTo>
                <a:lnTo>
                  <a:pt x="1632" y="661"/>
                </a:lnTo>
                <a:lnTo>
                  <a:pt x="1632" y="694"/>
                </a:lnTo>
                <a:lnTo>
                  <a:pt x="1611" y="713"/>
                </a:lnTo>
                <a:lnTo>
                  <a:pt x="1587" y="725"/>
                </a:lnTo>
                <a:lnTo>
                  <a:pt x="1563" y="735"/>
                </a:lnTo>
                <a:lnTo>
                  <a:pt x="1533" y="750"/>
                </a:lnTo>
                <a:lnTo>
                  <a:pt x="1502" y="767"/>
                </a:lnTo>
                <a:lnTo>
                  <a:pt x="1477" y="773"/>
                </a:lnTo>
                <a:lnTo>
                  <a:pt x="1464" y="783"/>
                </a:lnTo>
                <a:lnTo>
                  <a:pt x="1448" y="807"/>
                </a:lnTo>
                <a:lnTo>
                  <a:pt x="1448" y="835"/>
                </a:lnTo>
                <a:lnTo>
                  <a:pt x="1440" y="849"/>
                </a:lnTo>
                <a:lnTo>
                  <a:pt x="1440" y="863"/>
                </a:lnTo>
                <a:lnTo>
                  <a:pt x="1460" y="882"/>
                </a:lnTo>
                <a:lnTo>
                  <a:pt x="1477" y="925"/>
                </a:lnTo>
                <a:lnTo>
                  <a:pt x="1482" y="943"/>
                </a:lnTo>
                <a:lnTo>
                  <a:pt x="1480" y="978"/>
                </a:lnTo>
                <a:lnTo>
                  <a:pt x="1460" y="994"/>
                </a:lnTo>
                <a:lnTo>
                  <a:pt x="1460" y="1011"/>
                </a:lnTo>
                <a:lnTo>
                  <a:pt x="1457" y="1029"/>
                </a:lnTo>
                <a:lnTo>
                  <a:pt x="1446" y="1048"/>
                </a:lnTo>
                <a:lnTo>
                  <a:pt x="1421" y="1062"/>
                </a:lnTo>
                <a:lnTo>
                  <a:pt x="1401" y="1089"/>
                </a:lnTo>
                <a:lnTo>
                  <a:pt x="1385" y="1103"/>
                </a:lnTo>
                <a:lnTo>
                  <a:pt x="1375" y="1122"/>
                </a:lnTo>
                <a:lnTo>
                  <a:pt x="1375" y="1149"/>
                </a:lnTo>
                <a:lnTo>
                  <a:pt x="1375" y="1174"/>
                </a:lnTo>
                <a:lnTo>
                  <a:pt x="1364" y="1190"/>
                </a:lnTo>
                <a:lnTo>
                  <a:pt x="1364" y="1197"/>
                </a:lnTo>
                <a:lnTo>
                  <a:pt x="1356" y="1197"/>
                </a:lnTo>
                <a:lnTo>
                  <a:pt x="1344" y="1175"/>
                </a:lnTo>
                <a:lnTo>
                  <a:pt x="1321" y="1149"/>
                </a:lnTo>
                <a:lnTo>
                  <a:pt x="1305" y="1125"/>
                </a:lnTo>
                <a:lnTo>
                  <a:pt x="1294" y="1109"/>
                </a:lnTo>
                <a:lnTo>
                  <a:pt x="1281" y="1105"/>
                </a:lnTo>
                <a:lnTo>
                  <a:pt x="1270" y="1099"/>
                </a:lnTo>
                <a:lnTo>
                  <a:pt x="1025" y="1103"/>
                </a:lnTo>
                <a:lnTo>
                  <a:pt x="608" y="1103"/>
                </a:lnTo>
                <a:lnTo>
                  <a:pt x="348" y="1103"/>
                </a:lnTo>
                <a:lnTo>
                  <a:pt x="286" y="1103"/>
                </a:lnTo>
                <a:lnTo>
                  <a:pt x="272" y="1086"/>
                </a:lnTo>
                <a:lnTo>
                  <a:pt x="261" y="1064"/>
                </a:lnTo>
                <a:lnTo>
                  <a:pt x="254" y="1060"/>
                </a:lnTo>
                <a:lnTo>
                  <a:pt x="248" y="1049"/>
                </a:lnTo>
                <a:lnTo>
                  <a:pt x="247" y="1017"/>
                </a:lnTo>
                <a:lnTo>
                  <a:pt x="247" y="1011"/>
                </a:lnTo>
                <a:lnTo>
                  <a:pt x="254" y="997"/>
                </a:lnTo>
                <a:lnTo>
                  <a:pt x="263" y="973"/>
                </a:lnTo>
                <a:lnTo>
                  <a:pt x="263" y="968"/>
                </a:lnTo>
                <a:lnTo>
                  <a:pt x="263" y="957"/>
                </a:lnTo>
                <a:lnTo>
                  <a:pt x="259" y="937"/>
                </a:lnTo>
                <a:lnTo>
                  <a:pt x="247" y="928"/>
                </a:lnTo>
                <a:lnTo>
                  <a:pt x="235" y="903"/>
                </a:lnTo>
                <a:lnTo>
                  <a:pt x="213" y="879"/>
                </a:lnTo>
                <a:lnTo>
                  <a:pt x="203" y="848"/>
                </a:lnTo>
                <a:lnTo>
                  <a:pt x="199" y="828"/>
                </a:lnTo>
                <a:lnTo>
                  <a:pt x="194" y="806"/>
                </a:lnTo>
                <a:lnTo>
                  <a:pt x="191" y="791"/>
                </a:lnTo>
                <a:lnTo>
                  <a:pt x="183" y="767"/>
                </a:lnTo>
                <a:lnTo>
                  <a:pt x="170" y="735"/>
                </a:lnTo>
                <a:lnTo>
                  <a:pt x="155" y="713"/>
                </a:lnTo>
                <a:lnTo>
                  <a:pt x="137" y="681"/>
                </a:lnTo>
                <a:lnTo>
                  <a:pt x="121" y="658"/>
                </a:lnTo>
                <a:lnTo>
                  <a:pt x="113" y="632"/>
                </a:lnTo>
                <a:lnTo>
                  <a:pt x="98" y="617"/>
                </a:lnTo>
                <a:lnTo>
                  <a:pt x="96" y="597"/>
                </a:lnTo>
                <a:lnTo>
                  <a:pt x="96" y="592"/>
                </a:lnTo>
                <a:lnTo>
                  <a:pt x="92" y="573"/>
                </a:lnTo>
                <a:lnTo>
                  <a:pt x="84" y="560"/>
                </a:lnTo>
                <a:lnTo>
                  <a:pt x="71" y="544"/>
                </a:lnTo>
                <a:lnTo>
                  <a:pt x="60" y="522"/>
                </a:lnTo>
                <a:lnTo>
                  <a:pt x="48" y="516"/>
                </a:lnTo>
                <a:lnTo>
                  <a:pt x="48" y="509"/>
                </a:lnTo>
                <a:lnTo>
                  <a:pt x="55" y="478"/>
                </a:lnTo>
                <a:lnTo>
                  <a:pt x="60" y="440"/>
                </a:lnTo>
                <a:lnTo>
                  <a:pt x="68" y="386"/>
                </a:lnTo>
                <a:lnTo>
                  <a:pt x="68" y="361"/>
                </a:lnTo>
                <a:lnTo>
                  <a:pt x="60" y="339"/>
                </a:lnTo>
                <a:lnTo>
                  <a:pt x="45" y="313"/>
                </a:lnTo>
                <a:lnTo>
                  <a:pt x="45" y="290"/>
                </a:lnTo>
                <a:lnTo>
                  <a:pt x="41" y="282"/>
                </a:lnTo>
                <a:lnTo>
                  <a:pt x="41" y="266"/>
                </a:lnTo>
                <a:lnTo>
                  <a:pt x="49" y="256"/>
                </a:lnTo>
                <a:lnTo>
                  <a:pt x="60" y="244"/>
                </a:lnTo>
                <a:lnTo>
                  <a:pt x="58" y="221"/>
                </a:lnTo>
                <a:lnTo>
                  <a:pt x="55" y="214"/>
                </a:lnTo>
                <a:lnTo>
                  <a:pt x="42" y="193"/>
                </a:lnTo>
                <a:lnTo>
                  <a:pt x="41" y="180"/>
                </a:lnTo>
                <a:lnTo>
                  <a:pt x="28" y="170"/>
                </a:lnTo>
                <a:lnTo>
                  <a:pt x="16" y="160"/>
                </a:lnTo>
                <a:lnTo>
                  <a:pt x="7" y="155"/>
                </a:lnTo>
                <a:lnTo>
                  <a:pt x="4" y="148"/>
                </a:lnTo>
                <a:lnTo>
                  <a:pt x="3" y="138"/>
                </a:lnTo>
                <a:lnTo>
                  <a:pt x="0" y="131"/>
                </a:lnTo>
                <a:lnTo>
                  <a:pt x="14" y="120"/>
                </a:lnTo>
                <a:lnTo>
                  <a:pt x="32" y="111"/>
                </a:lnTo>
                <a:lnTo>
                  <a:pt x="32" y="107"/>
                </a:lnTo>
                <a:lnTo>
                  <a:pt x="29" y="100"/>
                </a:lnTo>
                <a:lnTo>
                  <a:pt x="29" y="97"/>
                </a:lnTo>
                <a:lnTo>
                  <a:pt x="29" y="89"/>
                </a:lnTo>
                <a:lnTo>
                  <a:pt x="32" y="82"/>
                </a:lnTo>
                <a:lnTo>
                  <a:pt x="32" y="81"/>
                </a:lnTo>
                <a:lnTo>
                  <a:pt x="32" y="76"/>
                </a:lnTo>
                <a:lnTo>
                  <a:pt x="26" y="72"/>
                </a:lnTo>
                <a:lnTo>
                  <a:pt x="22" y="67"/>
                </a:lnTo>
                <a:lnTo>
                  <a:pt x="22" y="54"/>
                </a:lnTo>
                <a:lnTo>
                  <a:pt x="20" y="40"/>
                </a:lnTo>
                <a:lnTo>
                  <a:pt x="20" y="4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09" name="Freeform 45"/>
          <p:cNvSpPr>
            <a:spLocks/>
          </p:cNvSpPr>
          <p:nvPr/>
        </p:nvSpPr>
        <p:spPr bwMode="auto">
          <a:xfrm>
            <a:off x="3543301" y="2413001"/>
            <a:ext cx="584200" cy="531813"/>
          </a:xfrm>
          <a:custGeom>
            <a:avLst/>
            <a:gdLst/>
            <a:ahLst/>
            <a:cxnLst>
              <a:cxn ang="0">
                <a:pos x="219" y="574"/>
              </a:cxn>
              <a:cxn ang="0">
                <a:pos x="228" y="551"/>
              </a:cxn>
              <a:cxn ang="0">
                <a:pos x="196" y="533"/>
              </a:cxn>
              <a:cxn ang="0">
                <a:pos x="158" y="512"/>
              </a:cxn>
              <a:cxn ang="0">
                <a:pos x="158" y="481"/>
              </a:cxn>
              <a:cxn ang="0">
                <a:pos x="158" y="453"/>
              </a:cxn>
              <a:cxn ang="0">
                <a:pos x="109" y="428"/>
              </a:cxn>
              <a:cxn ang="0">
                <a:pos x="102" y="402"/>
              </a:cxn>
              <a:cxn ang="0">
                <a:pos x="124" y="385"/>
              </a:cxn>
              <a:cxn ang="0">
                <a:pos x="125" y="361"/>
              </a:cxn>
              <a:cxn ang="0">
                <a:pos x="124" y="336"/>
              </a:cxn>
              <a:cxn ang="0">
                <a:pos x="71" y="314"/>
              </a:cxn>
              <a:cxn ang="0">
                <a:pos x="41" y="251"/>
              </a:cxn>
              <a:cxn ang="0">
                <a:pos x="25" y="162"/>
              </a:cxn>
              <a:cxn ang="0">
                <a:pos x="17" y="54"/>
              </a:cxn>
              <a:cxn ang="0">
                <a:pos x="0" y="4"/>
              </a:cxn>
              <a:cxn ang="0">
                <a:pos x="982" y="0"/>
              </a:cxn>
              <a:cxn ang="0">
                <a:pos x="1043" y="59"/>
              </a:cxn>
              <a:cxn ang="0">
                <a:pos x="1090" y="132"/>
              </a:cxn>
              <a:cxn ang="0">
                <a:pos x="1101" y="199"/>
              </a:cxn>
              <a:cxn ang="0">
                <a:pos x="1136" y="262"/>
              </a:cxn>
              <a:cxn ang="0">
                <a:pos x="1172" y="326"/>
              </a:cxn>
              <a:cxn ang="0">
                <a:pos x="1246" y="398"/>
              </a:cxn>
              <a:cxn ang="0">
                <a:pos x="1287" y="504"/>
              </a:cxn>
              <a:cxn ang="0">
                <a:pos x="1351" y="593"/>
              </a:cxn>
              <a:cxn ang="0">
                <a:pos x="1402" y="549"/>
              </a:cxn>
              <a:cxn ang="0">
                <a:pos x="1503" y="657"/>
              </a:cxn>
              <a:cxn ang="0">
                <a:pos x="1466" y="750"/>
              </a:cxn>
              <a:cxn ang="0">
                <a:pos x="1431" y="855"/>
              </a:cxn>
              <a:cxn ang="0">
                <a:pos x="1579" y="954"/>
              </a:cxn>
              <a:cxn ang="0">
                <a:pos x="1638" y="1048"/>
              </a:cxn>
              <a:cxn ang="0">
                <a:pos x="1708" y="1111"/>
              </a:cxn>
              <a:cxn ang="0">
                <a:pos x="1709" y="1195"/>
              </a:cxn>
              <a:cxn ang="0">
                <a:pos x="1747" y="1249"/>
              </a:cxn>
              <a:cxn ang="0">
                <a:pos x="1786" y="1270"/>
              </a:cxn>
              <a:cxn ang="0">
                <a:pos x="1829" y="1299"/>
              </a:cxn>
              <a:cxn ang="0">
                <a:pos x="1813" y="1362"/>
              </a:cxn>
              <a:cxn ang="0">
                <a:pos x="1802" y="1415"/>
              </a:cxn>
              <a:cxn ang="0">
                <a:pos x="1738" y="1444"/>
              </a:cxn>
              <a:cxn ang="0">
                <a:pos x="1700" y="1492"/>
              </a:cxn>
              <a:cxn ang="0">
                <a:pos x="1686" y="1571"/>
              </a:cxn>
              <a:cxn ang="0">
                <a:pos x="1661" y="1635"/>
              </a:cxn>
              <a:cxn ang="0">
                <a:pos x="1533" y="1670"/>
              </a:cxn>
              <a:cxn ang="0">
                <a:pos x="1519" y="1578"/>
              </a:cxn>
              <a:cxn ang="0">
                <a:pos x="1549" y="1499"/>
              </a:cxn>
              <a:cxn ang="0">
                <a:pos x="245" y="1489"/>
              </a:cxn>
            </a:cxnLst>
            <a:rect l="0" t="0" r="r" b="b"/>
            <a:pathLst>
              <a:path w="1838" h="1674">
                <a:moveTo>
                  <a:pt x="238" y="1362"/>
                </a:moveTo>
                <a:lnTo>
                  <a:pt x="215" y="583"/>
                </a:lnTo>
                <a:lnTo>
                  <a:pt x="219" y="574"/>
                </a:lnTo>
                <a:lnTo>
                  <a:pt x="226" y="567"/>
                </a:lnTo>
                <a:lnTo>
                  <a:pt x="228" y="557"/>
                </a:lnTo>
                <a:lnTo>
                  <a:pt x="228" y="551"/>
                </a:lnTo>
                <a:lnTo>
                  <a:pt x="228" y="547"/>
                </a:lnTo>
                <a:lnTo>
                  <a:pt x="213" y="536"/>
                </a:lnTo>
                <a:lnTo>
                  <a:pt x="196" y="533"/>
                </a:lnTo>
                <a:lnTo>
                  <a:pt x="183" y="528"/>
                </a:lnTo>
                <a:lnTo>
                  <a:pt x="172" y="523"/>
                </a:lnTo>
                <a:lnTo>
                  <a:pt x="158" y="512"/>
                </a:lnTo>
                <a:lnTo>
                  <a:pt x="156" y="493"/>
                </a:lnTo>
                <a:lnTo>
                  <a:pt x="158" y="482"/>
                </a:lnTo>
                <a:lnTo>
                  <a:pt x="158" y="481"/>
                </a:lnTo>
                <a:lnTo>
                  <a:pt x="159" y="469"/>
                </a:lnTo>
                <a:lnTo>
                  <a:pt x="158" y="458"/>
                </a:lnTo>
                <a:lnTo>
                  <a:pt x="158" y="453"/>
                </a:lnTo>
                <a:lnTo>
                  <a:pt x="135" y="450"/>
                </a:lnTo>
                <a:lnTo>
                  <a:pt x="118" y="436"/>
                </a:lnTo>
                <a:lnTo>
                  <a:pt x="109" y="428"/>
                </a:lnTo>
                <a:lnTo>
                  <a:pt x="86" y="418"/>
                </a:lnTo>
                <a:lnTo>
                  <a:pt x="86" y="409"/>
                </a:lnTo>
                <a:lnTo>
                  <a:pt x="102" y="402"/>
                </a:lnTo>
                <a:lnTo>
                  <a:pt x="106" y="401"/>
                </a:lnTo>
                <a:lnTo>
                  <a:pt x="115" y="395"/>
                </a:lnTo>
                <a:lnTo>
                  <a:pt x="124" y="385"/>
                </a:lnTo>
                <a:lnTo>
                  <a:pt x="134" y="373"/>
                </a:lnTo>
                <a:lnTo>
                  <a:pt x="138" y="368"/>
                </a:lnTo>
                <a:lnTo>
                  <a:pt x="125" y="361"/>
                </a:lnTo>
                <a:lnTo>
                  <a:pt x="124" y="349"/>
                </a:lnTo>
                <a:lnTo>
                  <a:pt x="124" y="339"/>
                </a:lnTo>
                <a:lnTo>
                  <a:pt x="124" y="336"/>
                </a:lnTo>
                <a:lnTo>
                  <a:pt x="106" y="324"/>
                </a:lnTo>
                <a:lnTo>
                  <a:pt x="83" y="320"/>
                </a:lnTo>
                <a:lnTo>
                  <a:pt x="71" y="314"/>
                </a:lnTo>
                <a:lnTo>
                  <a:pt x="60" y="313"/>
                </a:lnTo>
                <a:lnTo>
                  <a:pt x="55" y="291"/>
                </a:lnTo>
                <a:lnTo>
                  <a:pt x="41" y="251"/>
                </a:lnTo>
                <a:lnTo>
                  <a:pt x="33" y="215"/>
                </a:lnTo>
                <a:lnTo>
                  <a:pt x="25" y="178"/>
                </a:lnTo>
                <a:lnTo>
                  <a:pt x="25" y="162"/>
                </a:lnTo>
                <a:lnTo>
                  <a:pt x="30" y="130"/>
                </a:lnTo>
                <a:lnTo>
                  <a:pt x="23" y="84"/>
                </a:lnTo>
                <a:lnTo>
                  <a:pt x="17" y="54"/>
                </a:lnTo>
                <a:lnTo>
                  <a:pt x="7" y="23"/>
                </a:lnTo>
                <a:lnTo>
                  <a:pt x="6" y="16"/>
                </a:lnTo>
                <a:lnTo>
                  <a:pt x="0" y="4"/>
                </a:lnTo>
                <a:lnTo>
                  <a:pt x="226" y="6"/>
                </a:lnTo>
                <a:lnTo>
                  <a:pt x="961" y="0"/>
                </a:lnTo>
                <a:lnTo>
                  <a:pt x="982" y="0"/>
                </a:lnTo>
                <a:lnTo>
                  <a:pt x="1008" y="13"/>
                </a:lnTo>
                <a:lnTo>
                  <a:pt x="1017" y="29"/>
                </a:lnTo>
                <a:lnTo>
                  <a:pt x="1043" y="59"/>
                </a:lnTo>
                <a:lnTo>
                  <a:pt x="1056" y="81"/>
                </a:lnTo>
                <a:lnTo>
                  <a:pt x="1069" y="98"/>
                </a:lnTo>
                <a:lnTo>
                  <a:pt x="1090" y="132"/>
                </a:lnTo>
                <a:lnTo>
                  <a:pt x="1103" y="158"/>
                </a:lnTo>
                <a:lnTo>
                  <a:pt x="1101" y="186"/>
                </a:lnTo>
                <a:lnTo>
                  <a:pt x="1101" y="199"/>
                </a:lnTo>
                <a:lnTo>
                  <a:pt x="1104" y="229"/>
                </a:lnTo>
                <a:lnTo>
                  <a:pt x="1116" y="254"/>
                </a:lnTo>
                <a:lnTo>
                  <a:pt x="1136" y="262"/>
                </a:lnTo>
                <a:lnTo>
                  <a:pt x="1155" y="279"/>
                </a:lnTo>
                <a:lnTo>
                  <a:pt x="1160" y="302"/>
                </a:lnTo>
                <a:lnTo>
                  <a:pt x="1172" y="326"/>
                </a:lnTo>
                <a:lnTo>
                  <a:pt x="1186" y="339"/>
                </a:lnTo>
                <a:lnTo>
                  <a:pt x="1211" y="385"/>
                </a:lnTo>
                <a:lnTo>
                  <a:pt x="1246" y="398"/>
                </a:lnTo>
                <a:lnTo>
                  <a:pt x="1269" y="417"/>
                </a:lnTo>
                <a:lnTo>
                  <a:pt x="1287" y="460"/>
                </a:lnTo>
                <a:lnTo>
                  <a:pt x="1287" y="504"/>
                </a:lnTo>
                <a:lnTo>
                  <a:pt x="1302" y="547"/>
                </a:lnTo>
                <a:lnTo>
                  <a:pt x="1329" y="583"/>
                </a:lnTo>
                <a:lnTo>
                  <a:pt x="1351" y="593"/>
                </a:lnTo>
                <a:lnTo>
                  <a:pt x="1370" y="579"/>
                </a:lnTo>
                <a:lnTo>
                  <a:pt x="1376" y="555"/>
                </a:lnTo>
                <a:lnTo>
                  <a:pt x="1402" y="549"/>
                </a:lnTo>
                <a:lnTo>
                  <a:pt x="1431" y="552"/>
                </a:lnTo>
                <a:lnTo>
                  <a:pt x="1475" y="615"/>
                </a:lnTo>
                <a:lnTo>
                  <a:pt x="1503" y="657"/>
                </a:lnTo>
                <a:lnTo>
                  <a:pt x="1480" y="684"/>
                </a:lnTo>
                <a:lnTo>
                  <a:pt x="1477" y="709"/>
                </a:lnTo>
                <a:lnTo>
                  <a:pt x="1466" y="750"/>
                </a:lnTo>
                <a:lnTo>
                  <a:pt x="1456" y="786"/>
                </a:lnTo>
                <a:lnTo>
                  <a:pt x="1431" y="808"/>
                </a:lnTo>
                <a:lnTo>
                  <a:pt x="1431" y="855"/>
                </a:lnTo>
                <a:lnTo>
                  <a:pt x="1466" y="883"/>
                </a:lnTo>
                <a:lnTo>
                  <a:pt x="1503" y="906"/>
                </a:lnTo>
                <a:lnTo>
                  <a:pt x="1579" y="954"/>
                </a:lnTo>
                <a:lnTo>
                  <a:pt x="1624" y="983"/>
                </a:lnTo>
                <a:lnTo>
                  <a:pt x="1638" y="1014"/>
                </a:lnTo>
                <a:lnTo>
                  <a:pt x="1638" y="1048"/>
                </a:lnTo>
                <a:lnTo>
                  <a:pt x="1662" y="1070"/>
                </a:lnTo>
                <a:lnTo>
                  <a:pt x="1681" y="1086"/>
                </a:lnTo>
                <a:lnTo>
                  <a:pt x="1708" y="1111"/>
                </a:lnTo>
                <a:lnTo>
                  <a:pt x="1725" y="1153"/>
                </a:lnTo>
                <a:lnTo>
                  <a:pt x="1724" y="1172"/>
                </a:lnTo>
                <a:lnTo>
                  <a:pt x="1709" y="1195"/>
                </a:lnTo>
                <a:lnTo>
                  <a:pt x="1709" y="1211"/>
                </a:lnTo>
                <a:lnTo>
                  <a:pt x="1727" y="1229"/>
                </a:lnTo>
                <a:lnTo>
                  <a:pt x="1747" y="1249"/>
                </a:lnTo>
                <a:lnTo>
                  <a:pt x="1767" y="1268"/>
                </a:lnTo>
                <a:lnTo>
                  <a:pt x="1773" y="1276"/>
                </a:lnTo>
                <a:lnTo>
                  <a:pt x="1786" y="1270"/>
                </a:lnTo>
                <a:lnTo>
                  <a:pt x="1791" y="1251"/>
                </a:lnTo>
                <a:lnTo>
                  <a:pt x="1811" y="1254"/>
                </a:lnTo>
                <a:lnTo>
                  <a:pt x="1829" y="1299"/>
                </a:lnTo>
                <a:lnTo>
                  <a:pt x="1835" y="1325"/>
                </a:lnTo>
                <a:lnTo>
                  <a:pt x="1838" y="1343"/>
                </a:lnTo>
                <a:lnTo>
                  <a:pt x="1813" y="1362"/>
                </a:lnTo>
                <a:lnTo>
                  <a:pt x="1813" y="1391"/>
                </a:lnTo>
                <a:lnTo>
                  <a:pt x="1810" y="1412"/>
                </a:lnTo>
                <a:lnTo>
                  <a:pt x="1802" y="1415"/>
                </a:lnTo>
                <a:lnTo>
                  <a:pt x="1775" y="1425"/>
                </a:lnTo>
                <a:lnTo>
                  <a:pt x="1746" y="1435"/>
                </a:lnTo>
                <a:lnTo>
                  <a:pt x="1738" y="1444"/>
                </a:lnTo>
                <a:lnTo>
                  <a:pt x="1702" y="1448"/>
                </a:lnTo>
                <a:lnTo>
                  <a:pt x="1700" y="1460"/>
                </a:lnTo>
                <a:lnTo>
                  <a:pt x="1700" y="1492"/>
                </a:lnTo>
                <a:lnTo>
                  <a:pt x="1711" y="1531"/>
                </a:lnTo>
                <a:lnTo>
                  <a:pt x="1711" y="1550"/>
                </a:lnTo>
                <a:lnTo>
                  <a:pt x="1686" y="1571"/>
                </a:lnTo>
                <a:lnTo>
                  <a:pt x="1665" y="1587"/>
                </a:lnTo>
                <a:lnTo>
                  <a:pt x="1661" y="1617"/>
                </a:lnTo>
                <a:lnTo>
                  <a:pt x="1661" y="1635"/>
                </a:lnTo>
                <a:lnTo>
                  <a:pt x="1655" y="1647"/>
                </a:lnTo>
                <a:lnTo>
                  <a:pt x="1655" y="1666"/>
                </a:lnTo>
                <a:lnTo>
                  <a:pt x="1533" y="1670"/>
                </a:lnTo>
                <a:lnTo>
                  <a:pt x="1494" y="1674"/>
                </a:lnTo>
                <a:lnTo>
                  <a:pt x="1503" y="1617"/>
                </a:lnTo>
                <a:lnTo>
                  <a:pt x="1519" y="1578"/>
                </a:lnTo>
                <a:lnTo>
                  <a:pt x="1541" y="1542"/>
                </a:lnTo>
                <a:lnTo>
                  <a:pt x="1549" y="1523"/>
                </a:lnTo>
                <a:lnTo>
                  <a:pt x="1549" y="1499"/>
                </a:lnTo>
                <a:lnTo>
                  <a:pt x="1538" y="1480"/>
                </a:lnTo>
                <a:lnTo>
                  <a:pt x="1538" y="1467"/>
                </a:lnTo>
                <a:lnTo>
                  <a:pt x="245" y="1489"/>
                </a:lnTo>
                <a:lnTo>
                  <a:pt x="241" y="1372"/>
                </a:lnTo>
                <a:lnTo>
                  <a:pt x="238" y="136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0" name="Freeform 46"/>
          <p:cNvSpPr>
            <a:spLocks/>
          </p:cNvSpPr>
          <p:nvPr/>
        </p:nvSpPr>
        <p:spPr bwMode="auto">
          <a:xfrm>
            <a:off x="3543301" y="2413001"/>
            <a:ext cx="584200" cy="531813"/>
          </a:xfrm>
          <a:custGeom>
            <a:avLst/>
            <a:gdLst/>
            <a:ahLst/>
            <a:cxnLst>
              <a:cxn ang="0">
                <a:pos x="219" y="574"/>
              </a:cxn>
              <a:cxn ang="0">
                <a:pos x="228" y="551"/>
              </a:cxn>
              <a:cxn ang="0">
                <a:pos x="196" y="533"/>
              </a:cxn>
              <a:cxn ang="0">
                <a:pos x="158" y="512"/>
              </a:cxn>
              <a:cxn ang="0">
                <a:pos x="158" y="481"/>
              </a:cxn>
              <a:cxn ang="0">
                <a:pos x="158" y="453"/>
              </a:cxn>
              <a:cxn ang="0">
                <a:pos x="109" y="428"/>
              </a:cxn>
              <a:cxn ang="0">
                <a:pos x="102" y="402"/>
              </a:cxn>
              <a:cxn ang="0">
                <a:pos x="124" y="385"/>
              </a:cxn>
              <a:cxn ang="0">
                <a:pos x="125" y="361"/>
              </a:cxn>
              <a:cxn ang="0">
                <a:pos x="124" y="336"/>
              </a:cxn>
              <a:cxn ang="0">
                <a:pos x="71" y="314"/>
              </a:cxn>
              <a:cxn ang="0">
                <a:pos x="41" y="251"/>
              </a:cxn>
              <a:cxn ang="0">
                <a:pos x="25" y="162"/>
              </a:cxn>
              <a:cxn ang="0">
                <a:pos x="17" y="54"/>
              </a:cxn>
              <a:cxn ang="0">
                <a:pos x="0" y="4"/>
              </a:cxn>
              <a:cxn ang="0">
                <a:pos x="982" y="0"/>
              </a:cxn>
              <a:cxn ang="0">
                <a:pos x="1043" y="59"/>
              </a:cxn>
              <a:cxn ang="0">
                <a:pos x="1090" y="132"/>
              </a:cxn>
              <a:cxn ang="0">
                <a:pos x="1101" y="199"/>
              </a:cxn>
              <a:cxn ang="0">
                <a:pos x="1136" y="262"/>
              </a:cxn>
              <a:cxn ang="0">
                <a:pos x="1172" y="326"/>
              </a:cxn>
              <a:cxn ang="0">
                <a:pos x="1246" y="398"/>
              </a:cxn>
              <a:cxn ang="0">
                <a:pos x="1287" y="504"/>
              </a:cxn>
              <a:cxn ang="0">
                <a:pos x="1351" y="593"/>
              </a:cxn>
              <a:cxn ang="0">
                <a:pos x="1402" y="549"/>
              </a:cxn>
              <a:cxn ang="0">
                <a:pos x="1503" y="657"/>
              </a:cxn>
              <a:cxn ang="0">
                <a:pos x="1466" y="750"/>
              </a:cxn>
              <a:cxn ang="0">
                <a:pos x="1431" y="855"/>
              </a:cxn>
              <a:cxn ang="0">
                <a:pos x="1579" y="954"/>
              </a:cxn>
              <a:cxn ang="0">
                <a:pos x="1638" y="1048"/>
              </a:cxn>
              <a:cxn ang="0">
                <a:pos x="1708" y="1111"/>
              </a:cxn>
              <a:cxn ang="0">
                <a:pos x="1709" y="1195"/>
              </a:cxn>
              <a:cxn ang="0">
                <a:pos x="1747" y="1249"/>
              </a:cxn>
              <a:cxn ang="0">
                <a:pos x="1786" y="1270"/>
              </a:cxn>
              <a:cxn ang="0">
                <a:pos x="1829" y="1299"/>
              </a:cxn>
              <a:cxn ang="0">
                <a:pos x="1813" y="1362"/>
              </a:cxn>
              <a:cxn ang="0">
                <a:pos x="1802" y="1415"/>
              </a:cxn>
              <a:cxn ang="0">
                <a:pos x="1738" y="1444"/>
              </a:cxn>
              <a:cxn ang="0">
                <a:pos x="1700" y="1492"/>
              </a:cxn>
              <a:cxn ang="0">
                <a:pos x="1686" y="1571"/>
              </a:cxn>
              <a:cxn ang="0">
                <a:pos x="1661" y="1635"/>
              </a:cxn>
              <a:cxn ang="0">
                <a:pos x="1533" y="1670"/>
              </a:cxn>
              <a:cxn ang="0">
                <a:pos x="1519" y="1578"/>
              </a:cxn>
              <a:cxn ang="0">
                <a:pos x="1549" y="1499"/>
              </a:cxn>
              <a:cxn ang="0">
                <a:pos x="245" y="1489"/>
              </a:cxn>
              <a:cxn ang="0">
                <a:pos x="238" y="1362"/>
              </a:cxn>
            </a:cxnLst>
            <a:rect l="0" t="0" r="r" b="b"/>
            <a:pathLst>
              <a:path w="1838" h="1674">
                <a:moveTo>
                  <a:pt x="238" y="1362"/>
                </a:moveTo>
                <a:lnTo>
                  <a:pt x="215" y="583"/>
                </a:lnTo>
                <a:lnTo>
                  <a:pt x="219" y="574"/>
                </a:lnTo>
                <a:lnTo>
                  <a:pt x="226" y="567"/>
                </a:lnTo>
                <a:lnTo>
                  <a:pt x="228" y="557"/>
                </a:lnTo>
                <a:lnTo>
                  <a:pt x="228" y="551"/>
                </a:lnTo>
                <a:lnTo>
                  <a:pt x="228" y="547"/>
                </a:lnTo>
                <a:lnTo>
                  <a:pt x="213" y="536"/>
                </a:lnTo>
                <a:lnTo>
                  <a:pt x="196" y="533"/>
                </a:lnTo>
                <a:lnTo>
                  <a:pt x="183" y="528"/>
                </a:lnTo>
                <a:lnTo>
                  <a:pt x="172" y="523"/>
                </a:lnTo>
                <a:lnTo>
                  <a:pt x="158" y="512"/>
                </a:lnTo>
                <a:lnTo>
                  <a:pt x="156" y="493"/>
                </a:lnTo>
                <a:lnTo>
                  <a:pt x="158" y="482"/>
                </a:lnTo>
                <a:lnTo>
                  <a:pt x="158" y="481"/>
                </a:lnTo>
                <a:lnTo>
                  <a:pt x="159" y="469"/>
                </a:lnTo>
                <a:lnTo>
                  <a:pt x="158" y="458"/>
                </a:lnTo>
                <a:lnTo>
                  <a:pt x="158" y="453"/>
                </a:lnTo>
                <a:lnTo>
                  <a:pt x="135" y="450"/>
                </a:lnTo>
                <a:lnTo>
                  <a:pt x="118" y="436"/>
                </a:lnTo>
                <a:lnTo>
                  <a:pt x="109" y="428"/>
                </a:lnTo>
                <a:lnTo>
                  <a:pt x="86" y="418"/>
                </a:lnTo>
                <a:lnTo>
                  <a:pt x="86" y="409"/>
                </a:lnTo>
                <a:lnTo>
                  <a:pt x="102" y="402"/>
                </a:lnTo>
                <a:lnTo>
                  <a:pt x="106" y="401"/>
                </a:lnTo>
                <a:lnTo>
                  <a:pt x="115" y="395"/>
                </a:lnTo>
                <a:lnTo>
                  <a:pt x="124" y="385"/>
                </a:lnTo>
                <a:lnTo>
                  <a:pt x="134" y="373"/>
                </a:lnTo>
                <a:lnTo>
                  <a:pt x="138" y="368"/>
                </a:lnTo>
                <a:lnTo>
                  <a:pt x="125" y="361"/>
                </a:lnTo>
                <a:lnTo>
                  <a:pt x="124" y="349"/>
                </a:lnTo>
                <a:lnTo>
                  <a:pt x="124" y="339"/>
                </a:lnTo>
                <a:lnTo>
                  <a:pt x="124" y="336"/>
                </a:lnTo>
                <a:lnTo>
                  <a:pt x="106" y="324"/>
                </a:lnTo>
                <a:lnTo>
                  <a:pt x="83" y="320"/>
                </a:lnTo>
                <a:lnTo>
                  <a:pt x="71" y="314"/>
                </a:lnTo>
                <a:lnTo>
                  <a:pt x="60" y="313"/>
                </a:lnTo>
                <a:lnTo>
                  <a:pt x="55" y="291"/>
                </a:lnTo>
                <a:lnTo>
                  <a:pt x="41" y="251"/>
                </a:lnTo>
                <a:lnTo>
                  <a:pt x="33" y="215"/>
                </a:lnTo>
                <a:lnTo>
                  <a:pt x="25" y="178"/>
                </a:lnTo>
                <a:lnTo>
                  <a:pt x="25" y="162"/>
                </a:lnTo>
                <a:lnTo>
                  <a:pt x="30" y="130"/>
                </a:lnTo>
                <a:lnTo>
                  <a:pt x="23" y="84"/>
                </a:lnTo>
                <a:lnTo>
                  <a:pt x="17" y="54"/>
                </a:lnTo>
                <a:lnTo>
                  <a:pt x="7" y="23"/>
                </a:lnTo>
                <a:lnTo>
                  <a:pt x="6" y="16"/>
                </a:lnTo>
                <a:lnTo>
                  <a:pt x="0" y="4"/>
                </a:lnTo>
                <a:lnTo>
                  <a:pt x="226" y="6"/>
                </a:lnTo>
                <a:lnTo>
                  <a:pt x="961" y="0"/>
                </a:lnTo>
                <a:lnTo>
                  <a:pt x="982" y="0"/>
                </a:lnTo>
                <a:lnTo>
                  <a:pt x="1008" y="13"/>
                </a:lnTo>
                <a:lnTo>
                  <a:pt x="1017" y="29"/>
                </a:lnTo>
                <a:lnTo>
                  <a:pt x="1043" y="59"/>
                </a:lnTo>
                <a:lnTo>
                  <a:pt x="1056" y="81"/>
                </a:lnTo>
                <a:lnTo>
                  <a:pt x="1069" y="98"/>
                </a:lnTo>
                <a:lnTo>
                  <a:pt x="1090" y="132"/>
                </a:lnTo>
                <a:lnTo>
                  <a:pt x="1103" y="158"/>
                </a:lnTo>
                <a:lnTo>
                  <a:pt x="1101" y="186"/>
                </a:lnTo>
                <a:lnTo>
                  <a:pt x="1101" y="199"/>
                </a:lnTo>
                <a:lnTo>
                  <a:pt x="1104" y="229"/>
                </a:lnTo>
                <a:lnTo>
                  <a:pt x="1116" y="254"/>
                </a:lnTo>
                <a:lnTo>
                  <a:pt x="1136" y="262"/>
                </a:lnTo>
                <a:lnTo>
                  <a:pt x="1155" y="279"/>
                </a:lnTo>
                <a:lnTo>
                  <a:pt x="1160" y="302"/>
                </a:lnTo>
                <a:lnTo>
                  <a:pt x="1172" y="326"/>
                </a:lnTo>
                <a:lnTo>
                  <a:pt x="1186" y="339"/>
                </a:lnTo>
                <a:lnTo>
                  <a:pt x="1211" y="385"/>
                </a:lnTo>
                <a:lnTo>
                  <a:pt x="1246" y="398"/>
                </a:lnTo>
                <a:lnTo>
                  <a:pt x="1269" y="417"/>
                </a:lnTo>
                <a:lnTo>
                  <a:pt x="1287" y="460"/>
                </a:lnTo>
                <a:lnTo>
                  <a:pt x="1287" y="504"/>
                </a:lnTo>
                <a:lnTo>
                  <a:pt x="1302" y="547"/>
                </a:lnTo>
                <a:lnTo>
                  <a:pt x="1329" y="583"/>
                </a:lnTo>
                <a:lnTo>
                  <a:pt x="1351" y="593"/>
                </a:lnTo>
                <a:lnTo>
                  <a:pt x="1370" y="579"/>
                </a:lnTo>
                <a:lnTo>
                  <a:pt x="1376" y="555"/>
                </a:lnTo>
                <a:lnTo>
                  <a:pt x="1402" y="549"/>
                </a:lnTo>
                <a:lnTo>
                  <a:pt x="1431" y="552"/>
                </a:lnTo>
                <a:lnTo>
                  <a:pt x="1475" y="615"/>
                </a:lnTo>
                <a:lnTo>
                  <a:pt x="1503" y="657"/>
                </a:lnTo>
                <a:lnTo>
                  <a:pt x="1480" y="684"/>
                </a:lnTo>
                <a:lnTo>
                  <a:pt x="1477" y="709"/>
                </a:lnTo>
                <a:lnTo>
                  <a:pt x="1466" y="750"/>
                </a:lnTo>
                <a:lnTo>
                  <a:pt x="1456" y="786"/>
                </a:lnTo>
                <a:lnTo>
                  <a:pt x="1431" y="808"/>
                </a:lnTo>
                <a:lnTo>
                  <a:pt x="1431" y="855"/>
                </a:lnTo>
                <a:lnTo>
                  <a:pt x="1466" y="883"/>
                </a:lnTo>
                <a:lnTo>
                  <a:pt x="1503" y="906"/>
                </a:lnTo>
                <a:lnTo>
                  <a:pt x="1579" y="954"/>
                </a:lnTo>
                <a:lnTo>
                  <a:pt x="1624" y="983"/>
                </a:lnTo>
                <a:lnTo>
                  <a:pt x="1638" y="1014"/>
                </a:lnTo>
                <a:lnTo>
                  <a:pt x="1638" y="1048"/>
                </a:lnTo>
                <a:lnTo>
                  <a:pt x="1662" y="1070"/>
                </a:lnTo>
                <a:lnTo>
                  <a:pt x="1681" y="1086"/>
                </a:lnTo>
                <a:lnTo>
                  <a:pt x="1708" y="1111"/>
                </a:lnTo>
                <a:lnTo>
                  <a:pt x="1725" y="1153"/>
                </a:lnTo>
                <a:lnTo>
                  <a:pt x="1724" y="1172"/>
                </a:lnTo>
                <a:lnTo>
                  <a:pt x="1709" y="1195"/>
                </a:lnTo>
                <a:lnTo>
                  <a:pt x="1709" y="1211"/>
                </a:lnTo>
                <a:lnTo>
                  <a:pt x="1727" y="1229"/>
                </a:lnTo>
                <a:lnTo>
                  <a:pt x="1747" y="1249"/>
                </a:lnTo>
                <a:lnTo>
                  <a:pt x="1767" y="1268"/>
                </a:lnTo>
                <a:lnTo>
                  <a:pt x="1773" y="1276"/>
                </a:lnTo>
                <a:lnTo>
                  <a:pt x="1786" y="1270"/>
                </a:lnTo>
                <a:lnTo>
                  <a:pt x="1791" y="1251"/>
                </a:lnTo>
                <a:lnTo>
                  <a:pt x="1811" y="1254"/>
                </a:lnTo>
                <a:lnTo>
                  <a:pt x="1829" y="1299"/>
                </a:lnTo>
                <a:lnTo>
                  <a:pt x="1835" y="1325"/>
                </a:lnTo>
                <a:lnTo>
                  <a:pt x="1838" y="1343"/>
                </a:lnTo>
                <a:lnTo>
                  <a:pt x="1813" y="1362"/>
                </a:lnTo>
                <a:lnTo>
                  <a:pt x="1813" y="1391"/>
                </a:lnTo>
                <a:lnTo>
                  <a:pt x="1810" y="1412"/>
                </a:lnTo>
                <a:lnTo>
                  <a:pt x="1802" y="1415"/>
                </a:lnTo>
                <a:lnTo>
                  <a:pt x="1775" y="1425"/>
                </a:lnTo>
                <a:lnTo>
                  <a:pt x="1746" y="1435"/>
                </a:lnTo>
                <a:lnTo>
                  <a:pt x="1738" y="1444"/>
                </a:lnTo>
                <a:lnTo>
                  <a:pt x="1702" y="1448"/>
                </a:lnTo>
                <a:lnTo>
                  <a:pt x="1700" y="1460"/>
                </a:lnTo>
                <a:lnTo>
                  <a:pt x="1700" y="1492"/>
                </a:lnTo>
                <a:lnTo>
                  <a:pt x="1711" y="1531"/>
                </a:lnTo>
                <a:lnTo>
                  <a:pt x="1711" y="1550"/>
                </a:lnTo>
                <a:lnTo>
                  <a:pt x="1686" y="1571"/>
                </a:lnTo>
                <a:lnTo>
                  <a:pt x="1665" y="1587"/>
                </a:lnTo>
                <a:lnTo>
                  <a:pt x="1661" y="1617"/>
                </a:lnTo>
                <a:lnTo>
                  <a:pt x="1661" y="1635"/>
                </a:lnTo>
                <a:lnTo>
                  <a:pt x="1655" y="1647"/>
                </a:lnTo>
                <a:lnTo>
                  <a:pt x="1655" y="1666"/>
                </a:lnTo>
                <a:lnTo>
                  <a:pt x="1533" y="1670"/>
                </a:lnTo>
                <a:lnTo>
                  <a:pt x="1494" y="1674"/>
                </a:lnTo>
                <a:lnTo>
                  <a:pt x="1503" y="1617"/>
                </a:lnTo>
                <a:lnTo>
                  <a:pt x="1519" y="1578"/>
                </a:lnTo>
                <a:lnTo>
                  <a:pt x="1541" y="1542"/>
                </a:lnTo>
                <a:lnTo>
                  <a:pt x="1549" y="1523"/>
                </a:lnTo>
                <a:lnTo>
                  <a:pt x="1549" y="1499"/>
                </a:lnTo>
                <a:lnTo>
                  <a:pt x="1538" y="1480"/>
                </a:lnTo>
                <a:lnTo>
                  <a:pt x="1538" y="1467"/>
                </a:lnTo>
                <a:lnTo>
                  <a:pt x="245" y="1489"/>
                </a:lnTo>
                <a:lnTo>
                  <a:pt x="241" y="1372"/>
                </a:lnTo>
                <a:lnTo>
                  <a:pt x="238" y="1362"/>
                </a:lnTo>
                <a:lnTo>
                  <a:pt x="238" y="136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1" name="Freeform 47"/>
          <p:cNvSpPr>
            <a:spLocks/>
          </p:cNvSpPr>
          <p:nvPr/>
        </p:nvSpPr>
        <p:spPr bwMode="auto">
          <a:xfrm>
            <a:off x="2957513" y="2486026"/>
            <a:ext cx="661988" cy="360363"/>
          </a:xfrm>
          <a:custGeom>
            <a:avLst/>
            <a:gdLst/>
            <a:ahLst/>
            <a:cxnLst>
              <a:cxn ang="0">
                <a:pos x="0" y="1087"/>
              </a:cxn>
              <a:cxn ang="0">
                <a:pos x="54" y="0"/>
              </a:cxn>
              <a:cxn ang="0">
                <a:pos x="562" y="12"/>
              </a:cxn>
              <a:cxn ang="0">
                <a:pos x="1155" y="25"/>
              </a:cxn>
              <a:cxn ang="0">
                <a:pos x="1886" y="28"/>
              </a:cxn>
              <a:cxn ang="0">
                <a:pos x="1902" y="72"/>
              </a:cxn>
              <a:cxn ang="0">
                <a:pos x="1905" y="84"/>
              </a:cxn>
              <a:cxn ang="0">
                <a:pos x="1928" y="91"/>
              </a:cxn>
              <a:cxn ang="0">
                <a:pos x="1947" y="95"/>
              </a:cxn>
              <a:cxn ang="0">
                <a:pos x="1960" y="98"/>
              </a:cxn>
              <a:cxn ang="0">
                <a:pos x="1969" y="108"/>
              </a:cxn>
              <a:cxn ang="0">
                <a:pos x="1969" y="116"/>
              </a:cxn>
              <a:cxn ang="0">
                <a:pos x="1970" y="122"/>
              </a:cxn>
              <a:cxn ang="0">
                <a:pos x="1982" y="139"/>
              </a:cxn>
              <a:cxn ang="0">
                <a:pos x="1970" y="156"/>
              </a:cxn>
              <a:cxn ang="0">
                <a:pos x="1963" y="157"/>
              </a:cxn>
              <a:cxn ang="0">
                <a:pos x="1951" y="172"/>
              </a:cxn>
              <a:cxn ang="0">
                <a:pos x="1931" y="185"/>
              </a:cxn>
              <a:cxn ang="0">
                <a:pos x="1944" y="196"/>
              </a:cxn>
              <a:cxn ang="0">
                <a:pos x="1956" y="201"/>
              </a:cxn>
              <a:cxn ang="0">
                <a:pos x="1963" y="205"/>
              </a:cxn>
              <a:cxn ang="0">
                <a:pos x="1979" y="218"/>
              </a:cxn>
              <a:cxn ang="0">
                <a:pos x="1998" y="227"/>
              </a:cxn>
              <a:cxn ang="0">
                <a:pos x="2006" y="243"/>
              </a:cxn>
              <a:cxn ang="0">
                <a:pos x="2001" y="252"/>
              </a:cxn>
              <a:cxn ang="0">
                <a:pos x="2001" y="265"/>
              </a:cxn>
              <a:cxn ang="0">
                <a:pos x="2003" y="283"/>
              </a:cxn>
              <a:cxn ang="0">
                <a:pos x="2017" y="296"/>
              </a:cxn>
              <a:cxn ang="0">
                <a:pos x="2039" y="304"/>
              </a:cxn>
              <a:cxn ang="0">
                <a:pos x="2058" y="307"/>
              </a:cxn>
              <a:cxn ang="0">
                <a:pos x="2073" y="318"/>
              </a:cxn>
              <a:cxn ang="0">
                <a:pos x="2073" y="332"/>
              </a:cxn>
              <a:cxn ang="0">
                <a:pos x="2064" y="342"/>
              </a:cxn>
              <a:cxn ang="0">
                <a:pos x="2060" y="351"/>
              </a:cxn>
              <a:cxn ang="0">
                <a:pos x="2083" y="1133"/>
              </a:cxn>
              <a:cxn ang="0">
                <a:pos x="1232" y="1114"/>
              </a:cxn>
              <a:cxn ang="0">
                <a:pos x="590" y="1095"/>
              </a:cxn>
              <a:cxn ang="0">
                <a:pos x="68" y="1086"/>
              </a:cxn>
              <a:cxn ang="0">
                <a:pos x="0" y="1087"/>
              </a:cxn>
            </a:cxnLst>
            <a:rect l="0" t="0" r="r" b="b"/>
            <a:pathLst>
              <a:path w="2083" h="1133">
                <a:moveTo>
                  <a:pt x="0" y="1087"/>
                </a:moveTo>
                <a:lnTo>
                  <a:pt x="54" y="0"/>
                </a:lnTo>
                <a:lnTo>
                  <a:pt x="562" y="12"/>
                </a:lnTo>
                <a:lnTo>
                  <a:pt x="1155" y="25"/>
                </a:lnTo>
                <a:lnTo>
                  <a:pt x="1886" y="28"/>
                </a:lnTo>
                <a:lnTo>
                  <a:pt x="1902" y="72"/>
                </a:lnTo>
                <a:lnTo>
                  <a:pt x="1905" y="84"/>
                </a:lnTo>
                <a:lnTo>
                  <a:pt x="1928" y="91"/>
                </a:lnTo>
                <a:lnTo>
                  <a:pt x="1947" y="95"/>
                </a:lnTo>
                <a:lnTo>
                  <a:pt x="1960" y="98"/>
                </a:lnTo>
                <a:lnTo>
                  <a:pt x="1969" y="108"/>
                </a:lnTo>
                <a:lnTo>
                  <a:pt x="1969" y="116"/>
                </a:lnTo>
                <a:lnTo>
                  <a:pt x="1970" y="122"/>
                </a:lnTo>
                <a:lnTo>
                  <a:pt x="1982" y="139"/>
                </a:lnTo>
                <a:lnTo>
                  <a:pt x="1970" y="156"/>
                </a:lnTo>
                <a:lnTo>
                  <a:pt x="1963" y="157"/>
                </a:lnTo>
                <a:lnTo>
                  <a:pt x="1951" y="172"/>
                </a:lnTo>
                <a:lnTo>
                  <a:pt x="1931" y="185"/>
                </a:lnTo>
                <a:lnTo>
                  <a:pt x="1944" y="196"/>
                </a:lnTo>
                <a:lnTo>
                  <a:pt x="1956" y="201"/>
                </a:lnTo>
                <a:lnTo>
                  <a:pt x="1963" y="205"/>
                </a:lnTo>
                <a:lnTo>
                  <a:pt x="1979" y="218"/>
                </a:lnTo>
                <a:lnTo>
                  <a:pt x="1998" y="227"/>
                </a:lnTo>
                <a:lnTo>
                  <a:pt x="2006" y="243"/>
                </a:lnTo>
                <a:lnTo>
                  <a:pt x="2001" y="252"/>
                </a:lnTo>
                <a:lnTo>
                  <a:pt x="2001" y="265"/>
                </a:lnTo>
                <a:lnTo>
                  <a:pt x="2003" y="283"/>
                </a:lnTo>
                <a:lnTo>
                  <a:pt x="2017" y="296"/>
                </a:lnTo>
                <a:lnTo>
                  <a:pt x="2039" y="304"/>
                </a:lnTo>
                <a:lnTo>
                  <a:pt x="2058" y="307"/>
                </a:lnTo>
                <a:lnTo>
                  <a:pt x="2073" y="318"/>
                </a:lnTo>
                <a:lnTo>
                  <a:pt x="2073" y="332"/>
                </a:lnTo>
                <a:lnTo>
                  <a:pt x="2064" y="342"/>
                </a:lnTo>
                <a:lnTo>
                  <a:pt x="2060" y="351"/>
                </a:lnTo>
                <a:lnTo>
                  <a:pt x="2083" y="1133"/>
                </a:lnTo>
                <a:lnTo>
                  <a:pt x="1232" y="1114"/>
                </a:lnTo>
                <a:lnTo>
                  <a:pt x="590" y="1095"/>
                </a:lnTo>
                <a:lnTo>
                  <a:pt x="68" y="1086"/>
                </a:lnTo>
                <a:lnTo>
                  <a:pt x="0" y="1087"/>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2" name="Freeform 48"/>
          <p:cNvSpPr>
            <a:spLocks/>
          </p:cNvSpPr>
          <p:nvPr/>
        </p:nvSpPr>
        <p:spPr bwMode="auto">
          <a:xfrm>
            <a:off x="2957513" y="2486026"/>
            <a:ext cx="661988" cy="360363"/>
          </a:xfrm>
          <a:custGeom>
            <a:avLst/>
            <a:gdLst/>
            <a:ahLst/>
            <a:cxnLst>
              <a:cxn ang="0">
                <a:pos x="0" y="1087"/>
              </a:cxn>
              <a:cxn ang="0">
                <a:pos x="54" y="0"/>
              </a:cxn>
              <a:cxn ang="0">
                <a:pos x="562" y="12"/>
              </a:cxn>
              <a:cxn ang="0">
                <a:pos x="1155" y="25"/>
              </a:cxn>
              <a:cxn ang="0">
                <a:pos x="1886" y="28"/>
              </a:cxn>
              <a:cxn ang="0">
                <a:pos x="1902" y="72"/>
              </a:cxn>
              <a:cxn ang="0">
                <a:pos x="1905" y="84"/>
              </a:cxn>
              <a:cxn ang="0">
                <a:pos x="1928" y="91"/>
              </a:cxn>
              <a:cxn ang="0">
                <a:pos x="1947" y="95"/>
              </a:cxn>
              <a:cxn ang="0">
                <a:pos x="1960" y="98"/>
              </a:cxn>
              <a:cxn ang="0">
                <a:pos x="1969" y="108"/>
              </a:cxn>
              <a:cxn ang="0">
                <a:pos x="1969" y="116"/>
              </a:cxn>
              <a:cxn ang="0">
                <a:pos x="1970" y="122"/>
              </a:cxn>
              <a:cxn ang="0">
                <a:pos x="1982" y="139"/>
              </a:cxn>
              <a:cxn ang="0">
                <a:pos x="1970" y="156"/>
              </a:cxn>
              <a:cxn ang="0">
                <a:pos x="1963" y="157"/>
              </a:cxn>
              <a:cxn ang="0">
                <a:pos x="1951" y="172"/>
              </a:cxn>
              <a:cxn ang="0">
                <a:pos x="1931" y="185"/>
              </a:cxn>
              <a:cxn ang="0">
                <a:pos x="1944" y="196"/>
              </a:cxn>
              <a:cxn ang="0">
                <a:pos x="1956" y="201"/>
              </a:cxn>
              <a:cxn ang="0">
                <a:pos x="1963" y="205"/>
              </a:cxn>
              <a:cxn ang="0">
                <a:pos x="1979" y="218"/>
              </a:cxn>
              <a:cxn ang="0">
                <a:pos x="1998" y="227"/>
              </a:cxn>
              <a:cxn ang="0">
                <a:pos x="2006" y="243"/>
              </a:cxn>
              <a:cxn ang="0">
                <a:pos x="2001" y="252"/>
              </a:cxn>
              <a:cxn ang="0">
                <a:pos x="2001" y="265"/>
              </a:cxn>
              <a:cxn ang="0">
                <a:pos x="2003" y="283"/>
              </a:cxn>
              <a:cxn ang="0">
                <a:pos x="2017" y="296"/>
              </a:cxn>
              <a:cxn ang="0">
                <a:pos x="2039" y="304"/>
              </a:cxn>
              <a:cxn ang="0">
                <a:pos x="2058" y="307"/>
              </a:cxn>
              <a:cxn ang="0">
                <a:pos x="2073" y="318"/>
              </a:cxn>
              <a:cxn ang="0">
                <a:pos x="2073" y="332"/>
              </a:cxn>
              <a:cxn ang="0">
                <a:pos x="2064" y="342"/>
              </a:cxn>
              <a:cxn ang="0">
                <a:pos x="2060" y="351"/>
              </a:cxn>
              <a:cxn ang="0">
                <a:pos x="2083" y="1133"/>
              </a:cxn>
              <a:cxn ang="0">
                <a:pos x="1232" y="1114"/>
              </a:cxn>
              <a:cxn ang="0">
                <a:pos x="590" y="1095"/>
              </a:cxn>
              <a:cxn ang="0">
                <a:pos x="68" y="1086"/>
              </a:cxn>
              <a:cxn ang="0">
                <a:pos x="0" y="1087"/>
              </a:cxn>
              <a:cxn ang="0">
                <a:pos x="0" y="1087"/>
              </a:cxn>
            </a:cxnLst>
            <a:rect l="0" t="0" r="r" b="b"/>
            <a:pathLst>
              <a:path w="2083" h="1133">
                <a:moveTo>
                  <a:pt x="0" y="1087"/>
                </a:moveTo>
                <a:lnTo>
                  <a:pt x="54" y="0"/>
                </a:lnTo>
                <a:lnTo>
                  <a:pt x="562" y="12"/>
                </a:lnTo>
                <a:lnTo>
                  <a:pt x="1155" y="25"/>
                </a:lnTo>
                <a:lnTo>
                  <a:pt x="1886" y="28"/>
                </a:lnTo>
                <a:lnTo>
                  <a:pt x="1902" y="72"/>
                </a:lnTo>
                <a:lnTo>
                  <a:pt x="1905" y="84"/>
                </a:lnTo>
                <a:lnTo>
                  <a:pt x="1928" y="91"/>
                </a:lnTo>
                <a:lnTo>
                  <a:pt x="1947" y="95"/>
                </a:lnTo>
                <a:lnTo>
                  <a:pt x="1960" y="98"/>
                </a:lnTo>
                <a:lnTo>
                  <a:pt x="1969" y="108"/>
                </a:lnTo>
                <a:lnTo>
                  <a:pt x="1969" y="116"/>
                </a:lnTo>
                <a:lnTo>
                  <a:pt x="1970" y="122"/>
                </a:lnTo>
                <a:lnTo>
                  <a:pt x="1982" y="139"/>
                </a:lnTo>
                <a:lnTo>
                  <a:pt x="1970" y="156"/>
                </a:lnTo>
                <a:lnTo>
                  <a:pt x="1963" y="157"/>
                </a:lnTo>
                <a:lnTo>
                  <a:pt x="1951" y="172"/>
                </a:lnTo>
                <a:lnTo>
                  <a:pt x="1931" y="185"/>
                </a:lnTo>
                <a:lnTo>
                  <a:pt x="1944" y="196"/>
                </a:lnTo>
                <a:lnTo>
                  <a:pt x="1956" y="201"/>
                </a:lnTo>
                <a:lnTo>
                  <a:pt x="1963" y="205"/>
                </a:lnTo>
                <a:lnTo>
                  <a:pt x="1979" y="218"/>
                </a:lnTo>
                <a:lnTo>
                  <a:pt x="1998" y="227"/>
                </a:lnTo>
                <a:lnTo>
                  <a:pt x="2006" y="243"/>
                </a:lnTo>
                <a:lnTo>
                  <a:pt x="2001" y="252"/>
                </a:lnTo>
                <a:lnTo>
                  <a:pt x="2001" y="265"/>
                </a:lnTo>
                <a:lnTo>
                  <a:pt x="2003" y="283"/>
                </a:lnTo>
                <a:lnTo>
                  <a:pt x="2017" y="296"/>
                </a:lnTo>
                <a:lnTo>
                  <a:pt x="2039" y="304"/>
                </a:lnTo>
                <a:lnTo>
                  <a:pt x="2058" y="307"/>
                </a:lnTo>
                <a:lnTo>
                  <a:pt x="2073" y="318"/>
                </a:lnTo>
                <a:lnTo>
                  <a:pt x="2073" y="332"/>
                </a:lnTo>
                <a:lnTo>
                  <a:pt x="2064" y="342"/>
                </a:lnTo>
                <a:lnTo>
                  <a:pt x="2060" y="351"/>
                </a:lnTo>
                <a:lnTo>
                  <a:pt x="2083" y="1133"/>
                </a:lnTo>
                <a:lnTo>
                  <a:pt x="1232" y="1114"/>
                </a:lnTo>
                <a:lnTo>
                  <a:pt x="590" y="1095"/>
                </a:lnTo>
                <a:lnTo>
                  <a:pt x="68" y="1086"/>
                </a:lnTo>
                <a:lnTo>
                  <a:pt x="0" y="1087"/>
                </a:lnTo>
                <a:lnTo>
                  <a:pt x="0" y="1087"/>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3" name="Freeform 49"/>
          <p:cNvSpPr>
            <a:spLocks/>
          </p:cNvSpPr>
          <p:nvPr/>
        </p:nvSpPr>
        <p:spPr bwMode="auto">
          <a:xfrm>
            <a:off x="3621088" y="2879726"/>
            <a:ext cx="454025" cy="425450"/>
          </a:xfrm>
          <a:custGeom>
            <a:avLst/>
            <a:gdLst/>
            <a:ahLst/>
            <a:cxnLst>
              <a:cxn ang="0">
                <a:pos x="933" y="2"/>
              </a:cxn>
              <a:cxn ang="0">
                <a:pos x="1293" y="16"/>
              </a:cxn>
              <a:cxn ang="0">
                <a:pos x="1304" y="40"/>
              </a:cxn>
              <a:cxn ang="0">
                <a:pos x="1304" y="67"/>
              </a:cxn>
              <a:cxn ang="0">
                <a:pos x="1277" y="101"/>
              </a:cxn>
              <a:cxn ang="0">
                <a:pos x="1258" y="155"/>
              </a:cxn>
              <a:cxn ang="0">
                <a:pos x="1249" y="204"/>
              </a:cxn>
              <a:cxn ang="0">
                <a:pos x="1293" y="203"/>
              </a:cxn>
              <a:cxn ang="0">
                <a:pos x="1407" y="199"/>
              </a:cxn>
              <a:cxn ang="0">
                <a:pos x="1422" y="215"/>
              </a:cxn>
              <a:cxn ang="0">
                <a:pos x="1426" y="242"/>
              </a:cxn>
              <a:cxn ang="0">
                <a:pos x="1393" y="253"/>
              </a:cxn>
              <a:cxn ang="0">
                <a:pos x="1391" y="285"/>
              </a:cxn>
              <a:cxn ang="0">
                <a:pos x="1368" y="319"/>
              </a:cxn>
              <a:cxn ang="0">
                <a:pos x="1337" y="346"/>
              </a:cxn>
              <a:cxn ang="0">
                <a:pos x="1304" y="390"/>
              </a:cxn>
              <a:cxn ang="0">
                <a:pos x="1323" y="446"/>
              </a:cxn>
              <a:cxn ang="0">
                <a:pos x="1349" y="491"/>
              </a:cxn>
              <a:cxn ang="0">
                <a:pos x="1330" y="546"/>
              </a:cxn>
              <a:cxn ang="0">
                <a:pos x="1288" y="589"/>
              </a:cxn>
              <a:cxn ang="0">
                <a:pos x="1249" y="620"/>
              </a:cxn>
              <a:cxn ang="0">
                <a:pos x="1242" y="674"/>
              </a:cxn>
              <a:cxn ang="0">
                <a:pos x="1257" y="723"/>
              </a:cxn>
              <a:cxn ang="0">
                <a:pos x="1204" y="758"/>
              </a:cxn>
              <a:cxn ang="0">
                <a:pos x="1179" y="780"/>
              </a:cxn>
              <a:cxn ang="0">
                <a:pos x="1169" y="818"/>
              </a:cxn>
              <a:cxn ang="0">
                <a:pos x="1127" y="843"/>
              </a:cxn>
              <a:cxn ang="0">
                <a:pos x="1157" y="875"/>
              </a:cxn>
              <a:cxn ang="0">
                <a:pos x="1167" y="935"/>
              </a:cxn>
              <a:cxn ang="0">
                <a:pos x="1078" y="966"/>
              </a:cxn>
              <a:cxn ang="0">
                <a:pos x="1078" y="1020"/>
              </a:cxn>
              <a:cxn ang="0">
                <a:pos x="1057" y="1077"/>
              </a:cxn>
              <a:cxn ang="0">
                <a:pos x="1016" y="1109"/>
              </a:cxn>
              <a:cxn ang="0">
                <a:pos x="1035" y="1138"/>
              </a:cxn>
              <a:cxn ang="0">
                <a:pos x="1093" y="1119"/>
              </a:cxn>
              <a:cxn ang="0">
                <a:pos x="1058" y="1170"/>
              </a:cxn>
              <a:cxn ang="0">
                <a:pos x="1036" y="1199"/>
              </a:cxn>
              <a:cxn ang="0">
                <a:pos x="1074" y="1199"/>
              </a:cxn>
              <a:cxn ang="0">
                <a:pos x="1067" y="1237"/>
              </a:cxn>
              <a:cxn ang="0">
                <a:pos x="1046" y="1266"/>
              </a:cxn>
              <a:cxn ang="0">
                <a:pos x="1065" y="1296"/>
              </a:cxn>
              <a:cxn ang="0">
                <a:pos x="1038" y="1298"/>
              </a:cxn>
              <a:cxn ang="0">
                <a:pos x="1033" y="1301"/>
              </a:cxn>
              <a:cxn ang="0">
                <a:pos x="1030" y="1324"/>
              </a:cxn>
              <a:cxn ang="0">
                <a:pos x="202" y="1131"/>
              </a:cxn>
              <a:cxn ang="0">
                <a:pos x="177" y="1131"/>
              </a:cxn>
              <a:cxn ang="0">
                <a:pos x="145" y="1129"/>
              </a:cxn>
              <a:cxn ang="0">
                <a:pos x="116" y="1119"/>
              </a:cxn>
              <a:cxn ang="0">
                <a:pos x="0" y="25"/>
              </a:cxn>
            </a:cxnLst>
            <a:rect l="0" t="0" r="r" b="b"/>
            <a:pathLst>
              <a:path w="1431" h="1343">
                <a:moveTo>
                  <a:pt x="0" y="25"/>
                </a:moveTo>
                <a:lnTo>
                  <a:pt x="933" y="2"/>
                </a:lnTo>
                <a:lnTo>
                  <a:pt x="1293" y="0"/>
                </a:lnTo>
                <a:lnTo>
                  <a:pt x="1293" y="16"/>
                </a:lnTo>
                <a:lnTo>
                  <a:pt x="1304" y="28"/>
                </a:lnTo>
                <a:lnTo>
                  <a:pt x="1304" y="40"/>
                </a:lnTo>
                <a:lnTo>
                  <a:pt x="1304" y="56"/>
                </a:lnTo>
                <a:lnTo>
                  <a:pt x="1304" y="67"/>
                </a:lnTo>
                <a:lnTo>
                  <a:pt x="1296" y="79"/>
                </a:lnTo>
                <a:lnTo>
                  <a:pt x="1277" y="101"/>
                </a:lnTo>
                <a:lnTo>
                  <a:pt x="1266" y="127"/>
                </a:lnTo>
                <a:lnTo>
                  <a:pt x="1258" y="155"/>
                </a:lnTo>
                <a:lnTo>
                  <a:pt x="1255" y="178"/>
                </a:lnTo>
                <a:lnTo>
                  <a:pt x="1249" y="204"/>
                </a:lnTo>
                <a:lnTo>
                  <a:pt x="1266" y="207"/>
                </a:lnTo>
                <a:lnTo>
                  <a:pt x="1293" y="203"/>
                </a:lnTo>
                <a:lnTo>
                  <a:pt x="1330" y="203"/>
                </a:lnTo>
                <a:lnTo>
                  <a:pt x="1407" y="199"/>
                </a:lnTo>
                <a:lnTo>
                  <a:pt x="1413" y="204"/>
                </a:lnTo>
                <a:lnTo>
                  <a:pt x="1422" y="215"/>
                </a:lnTo>
                <a:lnTo>
                  <a:pt x="1431" y="229"/>
                </a:lnTo>
                <a:lnTo>
                  <a:pt x="1426" y="242"/>
                </a:lnTo>
                <a:lnTo>
                  <a:pt x="1404" y="247"/>
                </a:lnTo>
                <a:lnTo>
                  <a:pt x="1393" y="253"/>
                </a:lnTo>
                <a:lnTo>
                  <a:pt x="1391" y="259"/>
                </a:lnTo>
                <a:lnTo>
                  <a:pt x="1391" y="285"/>
                </a:lnTo>
                <a:lnTo>
                  <a:pt x="1385" y="303"/>
                </a:lnTo>
                <a:lnTo>
                  <a:pt x="1368" y="319"/>
                </a:lnTo>
                <a:lnTo>
                  <a:pt x="1349" y="335"/>
                </a:lnTo>
                <a:lnTo>
                  <a:pt x="1337" y="346"/>
                </a:lnTo>
                <a:lnTo>
                  <a:pt x="1324" y="370"/>
                </a:lnTo>
                <a:lnTo>
                  <a:pt x="1304" y="390"/>
                </a:lnTo>
                <a:lnTo>
                  <a:pt x="1304" y="419"/>
                </a:lnTo>
                <a:lnTo>
                  <a:pt x="1323" y="446"/>
                </a:lnTo>
                <a:lnTo>
                  <a:pt x="1333" y="465"/>
                </a:lnTo>
                <a:lnTo>
                  <a:pt x="1349" y="491"/>
                </a:lnTo>
                <a:lnTo>
                  <a:pt x="1349" y="532"/>
                </a:lnTo>
                <a:lnTo>
                  <a:pt x="1330" y="546"/>
                </a:lnTo>
                <a:lnTo>
                  <a:pt x="1299" y="559"/>
                </a:lnTo>
                <a:lnTo>
                  <a:pt x="1288" y="589"/>
                </a:lnTo>
                <a:lnTo>
                  <a:pt x="1258" y="593"/>
                </a:lnTo>
                <a:lnTo>
                  <a:pt x="1249" y="620"/>
                </a:lnTo>
                <a:lnTo>
                  <a:pt x="1246" y="640"/>
                </a:lnTo>
                <a:lnTo>
                  <a:pt x="1242" y="674"/>
                </a:lnTo>
                <a:lnTo>
                  <a:pt x="1251" y="701"/>
                </a:lnTo>
                <a:lnTo>
                  <a:pt x="1257" y="723"/>
                </a:lnTo>
                <a:lnTo>
                  <a:pt x="1232" y="748"/>
                </a:lnTo>
                <a:lnTo>
                  <a:pt x="1204" y="758"/>
                </a:lnTo>
                <a:lnTo>
                  <a:pt x="1185" y="763"/>
                </a:lnTo>
                <a:lnTo>
                  <a:pt x="1179" y="780"/>
                </a:lnTo>
                <a:lnTo>
                  <a:pt x="1179" y="796"/>
                </a:lnTo>
                <a:lnTo>
                  <a:pt x="1169" y="818"/>
                </a:lnTo>
                <a:lnTo>
                  <a:pt x="1146" y="828"/>
                </a:lnTo>
                <a:lnTo>
                  <a:pt x="1127" y="843"/>
                </a:lnTo>
                <a:lnTo>
                  <a:pt x="1122" y="866"/>
                </a:lnTo>
                <a:lnTo>
                  <a:pt x="1157" y="875"/>
                </a:lnTo>
                <a:lnTo>
                  <a:pt x="1178" y="903"/>
                </a:lnTo>
                <a:lnTo>
                  <a:pt x="1167" y="935"/>
                </a:lnTo>
                <a:lnTo>
                  <a:pt x="1131" y="954"/>
                </a:lnTo>
                <a:lnTo>
                  <a:pt x="1078" y="966"/>
                </a:lnTo>
                <a:lnTo>
                  <a:pt x="1067" y="998"/>
                </a:lnTo>
                <a:lnTo>
                  <a:pt x="1078" y="1020"/>
                </a:lnTo>
                <a:lnTo>
                  <a:pt x="1078" y="1064"/>
                </a:lnTo>
                <a:lnTo>
                  <a:pt x="1057" y="1077"/>
                </a:lnTo>
                <a:lnTo>
                  <a:pt x="1027" y="1084"/>
                </a:lnTo>
                <a:lnTo>
                  <a:pt x="1016" y="1109"/>
                </a:lnTo>
                <a:lnTo>
                  <a:pt x="1016" y="1131"/>
                </a:lnTo>
                <a:lnTo>
                  <a:pt x="1035" y="1138"/>
                </a:lnTo>
                <a:lnTo>
                  <a:pt x="1065" y="1129"/>
                </a:lnTo>
                <a:lnTo>
                  <a:pt x="1093" y="1119"/>
                </a:lnTo>
                <a:lnTo>
                  <a:pt x="1090" y="1154"/>
                </a:lnTo>
                <a:lnTo>
                  <a:pt x="1058" y="1170"/>
                </a:lnTo>
                <a:lnTo>
                  <a:pt x="1036" y="1186"/>
                </a:lnTo>
                <a:lnTo>
                  <a:pt x="1036" y="1199"/>
                </a:lnTo>
                <a:lnTo>
                  <a:pt x="1061" y="1199"/>
                </a:lnTo>
                <a:lnTo>
                  <a:pt x="1074" y="1199"/>
                </a:lnTo>
                <a:lnTo>
                  <a:pt x="1078" y="1218"/>
                </a:lnTo>
                <a:lnTo>
                  <a:pt x="1067" y="1237"/>
                </a:lnTo>
                <a:lnTo>
                  <a:pt x="1051" y="1245"/>
                </a:lnTo>
                <a:lnTo>
                  <a:pt x="1046" y="1266"/>
                </a:lnTo>
                <a:lnTo>
                  <a:pt x="1065" y="1279"/>
                </a:lnTo>
                <a:lnTo>
                  <a:pt x="1065" y="1296"/>
                </a:lnTo>
                <a:lnTo>
                  <a:pt x="1051" y="1298"/>
                </a:lnTo>
                <a:lnTo>
                  <a:pt x="1038" y="1298"/>
                </a:lnTo>
                <a:lnTo>
                  <a:pt x="1035" y="1298"/>
                </a:lnTo>
                <a:lnTo>
                  <a:pt x="1033" y="1301"/>
                </a:lnTo>
                <a:lnTo>
                  <a:pt x="1033" y="1314"/>
                </a:lnTo>
                <a:lnTo>
                  <a:pt x="1030" y="1324"/>
                </a:lnTo>
                <a:lnTo>
                  <a:pt x="213" y="1343"/>
                </a:lnTo>
                <a:lnTo>
                  <a:pt x="202" y="1131"/>
                </a:lnTo>
                <a:lnTo>
                  <a:pt x="193" y="1129"/>
                </a:lnTo>
                <a:lnTo>
                  <a:pt x="177" y="1131"/>
                </a:lnTo>
                <a:lnTo>
                  <a:pt x="167" y="1131"/>
                </a:lnTo>
                <a:lnTo>
                  <a:pt x="145" y="1129"/>
                </a:lnTo>
                <a:lnTo>
                  <a:pt x="139" y="1122"/>
                </a:lnTo>
                <a:lnTo>
                  <a:pt x="116" y="1119"/>
                </a:lnTo>
                <a:lnTo>
                  <a:pt x="94" y="287"/>
                </a:lnTo>
                <a:lnTo>
                  <a:pt x="0" y="2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4" name="Freeform 50"/>
          <p:cNvSpPr>
            <a:spLocks/>
          </p:cNvSpPr>
          <p:nvPr/>
        </p:nvSpPr>
        <p:spPr bwMode="auto">
          <a:xfrm>
            <a:off x="3621088" y="2879726"/>
            <a:ext cx="454025" cy="425450"/>
          </a:xfrm>
          <a:custGeom>
            <a:avLst/>
            <a:gdLst/>
            <a:ahLst/>
            <a:cxnLst>
              <a:cxn ang="0">
                <a:pos x="933" y="2"/>
              </a:cxn>
              <a:cxn ang="0">
                <a:pos x="1293" y="16"/>
              </a:cxn>
              <a:cxn ang="0">
                <a:pos x="1304" y="40"/>
              </a:cxn>
              <a:cxn ang="0">
                <a:pos x="1304" y="67"/>
              </a:cxn>
              <a:cxn ang="0">
                <a:pos x="1277" y="101"/>
              </a:cxn>
              <a:cxn ang="0">
                <a:pos x="1258" y="155"/>
              </a:cxn>
              <a:cxn ang="0">
                <a:pos x="1249" y="204"/>
              </a:cxn>
              <a:cxn ang="0">
                <a:pos x="1293" y="203"/>
              </a:cxn>
              <a:cxn ang="0">
                <a:pos x="1407" y="199"/>
              </a:cxn>
              <a:cxn ang="0">
                <a:pos x="1422" y="215"/>
              </a:cxn>
              <a:cxn ang="0">
                <a:pos x="1426" y="242"/>
              </a:cxn>
              <a:cxn ang="0">
                <a:pos x="1393" y="253"/>
              </a:cxn>
              <a:cxn ang="0">
                <a:pos x="1391" y="285"/>
              </a:cxn>
              <a:cxn ang="0">
                <a:pos x="1368" y="319"/>
              </a:cxn>
              <a:cxn ang="0">
                <a:pos x="1337" y="346"/>
              </a:cxn>
              <a:cxn ang="0">
                <a:pos x="1304" y="390"/>
              </a:cxn>
              <a:cxn ang="0">
                <a:pos x="1323" y="446"/>
              </a:cxn>
              <a:cxn ang="0">
                <a:pos x="1349" y="491"/>
              </a:cxn>
              <a:cxn ang="0">
                <a:pos x="1330" y="546"/>
              </a:cxn>
              <a:cxn ang="0">
                <a:pos x="1288" y="589"/>
              </a:cxn>
              <a:cxn ang="0">
                <a:pos x="1249" y="620"/>
              </a:cxn>
              <a:cxn ang="0">
                <a:pos x="1242" y="674"/>
              </a:cxn>
              <a:cxn ang="0">
                <a:pos x="1257" y="723"/>
              </a:cxn>
              <a:cxn ang="0">
                <a:pos x="1204" y="758"/>
              </a:cxn>
              <a:cxn ang="0">
                <a:pos x="1179" y="780"/>
              </a:cxn>
              <a:cxn ang="0">
                <a:pos x="1169" y="818"/>
              </a:cxn>
              <a:cxn ang="0">
                <a:pos x="1127" y="843"/>
              </a:cxn>
              <a:cxn ang="0">
                <a:pos x="1157" y="875"/>
              </a:cxn>
              <a:cxn ang="0">
                <a:pos x="1167" y="935"/>
              </a:cxn>
              <a:cxn ang="0">
                <a:pos x="1078" y="966"/>
              </a:cxn>
              <a:cxn ang="0">
                <a:pos x="1078" y="1020"/>
              </a:cxn>
              <a:cxn ang="0">
                <a:pos x="1057" y="1077"/>
              </a:cxn>
              <a:cxn ang="0">
                <a:pos x="1016" y="1109"/>
              </a:cxn>
              <a:cxn ang="0">
                <a:pos x="1035" y="1138"/>
              </a:cxn>
              <a:cxn ang="0">
                <a:pos x="1093" y="1119"/>
              </a:cxn>
              <a:cxn ang="0">
                <a:pos x="1058" y="1170"/>
              </a:cxn>
              <a:cxn ang="0">
                <a:pos x="1036" y="1199"/>
              </a:cxn>
              <a:cxn ang="0">
                <a:pos x="1074" y="1199"/>
              </a:cxn>
              <a:cxn ang="0">
                <a:pos x="1067" y="1237"/>
              </a:cxn>
              <a:cxn ang="0">
                <a:pos x="1046" y="1266"/>
              </a:cxn>
              <a:cxn ang="0">
                <a:pos x="1065" y="1296"/>
              </a:cxn>
              <a:cxn ang="0">
                <a:pos x="1038" y="1298"/>
              </a:cxn>
              <a:cxn ang="0">
                <a:pos x="1033" y="1301"/>
              </a:cxn>
              <a:cxn ang="0">
                <a:pos x="1030" y="1324"/>
              </a:cxn>
              <a:cxn ang="0">
                <a:pos x="202" y="1131"/>
              </a:cxn>
              <a:cxn ang="0">
                <a:pos x="177" y="1131"/>
              </a:cxn>
              <a:cxn ang="0">
                <a:pos x="145" y="1129"/>
              </a:cxn>
              <a:cxn ang="0">
                <a:pos x="116" y="1119"/>
              </a:cxn>
              <a:cxn ang="0">
                <a:pos x="0" y="25"/>
              </a:cxn>
            </a:cxnLst>
            <a:rect l="0" t="0" r="r" b="b"/>
            <a:pathLst>
              <a:path w="1431" h="1343">
                <a:moveTo>
                  <a:pt x="0" y="25"/>
                </a:moveTo>
                <a:lnTo>
                  <a:pt x="933" y="2"/>
                </a:lnTo>
                <a:lnTo>
                  <a:pt x="1293" y="0"/>
                </a:lnTo>
                <a:lnTo>
                  <a:pt x="1293" y="16"/>
                </a:lnTo>
                <a:lnTo>
                  <a:pt x="1304" y="28"/>
                </a:lnTo>
                <a:lnTo>
                  <a:pt x="1304" y="40"/>
                </a:lnTo>
                <a:lnTo>
                  <a:pt x="1304" y="56"/>
                </a:lnTo>
                <a:lnTo>
                  <a:pt x="1304" y="67"/>
                </a:lnTo>
                <a:lnTo>
                  <a:pt x="1296" y="79"/>
                </a:lnTo>
                <a:lnTo>
                  <a:pt x="1277" y="101"/>
                </a:lnTo>
                <a:lnTo>
                  <a:pt x="1266" y="127"/>
                </a:lnTo>
                <a:lnTo>
                  <a:pt x="1258" y="155"/>
                </a:lnTo>
                <a:lnTo>
                  <a:pt x="1255" y="178"/>
                </a:lnTo>
                <a:lnTo>
                  <a:pt x="1249" y="204"/>
                </a:lnTo>
                <a:lnTo>
                  <a:pt x="1266" y="207"/>
                </a:lnTo>
                <a:lnTo>
                  <a:pt x="1293" y="203"/>
                </a:lnTo>
                <a:lnTo>
                  <a:pt x="1330" y="203"/>
                </a:lnTo>
                <a:lnTo>
                  <a:pt x="1407" y="199"/>
                </a:lnTo>
                <a:lnTo>
                  <a:pt x="1413" y="204"/>
                </a:lnTo>
                <a:lnTo>
                  <a:pt x="1422" y="215"/>
                </a:lnTo>
                <a:lnTo>
                  <a:pt x="1431" y="229"/>
                </a:lnTo>
                <a:lnTo>
                  <a:pt x="1426" y="242"/>
                </a:lnTo>
                <a:lnTo>
                  <a:pt x="1404" y="247"/>
                </a:lnTo>
                <a:lnTo>
                  <a:pt x="1393" y="253"/>
                </a:lnTo>
                <a:lnTo>
                  <a:pt x="1391" y="259"/>
                </a:lnTo>
                <a:lnTo>
                  <a:pt x="1391" y="285"/>
                </a:lnTo>
                <a:lnTo>
                  <a:pt x="1385" y="303"/>
                </a:lnTo>
                <a:lnTo>
                  <a:pt x="1368" y="319"/>
                </a:lnTo>
                <a:lnTo>
                  <a:pt x="1349" y="335"/>
                </a:lnTo>
                <a:lnTo>
                  <a:pt x="1337" y="346"/>
                </a:lnTo>
                <a:lnTo>
                  <a:pt x="1324" y="370"/>
                </a:lnTo>
                <a:lnTo>
                  <a:pt x="1304" y="390"/>
                </a:lnTo>
                <a:lnTo>
                  <a:pt x="1304" y="419"/>
                </a:lnTo>
                <a:lnTo>
                  <a:pt x="1323" y="446"/>
                </a:lnTo>
                <a:lnTo>
                  <a:pt x="1333" y="465"/>
                </a:lnTo>
                <a:lnTo>
                  <a:pt x="1349" y="491"/>
                </a:lnTo>
                <a:lnTo>
                  <a:pt x="1349" y="532"/>
                </a:lnTo>
                <a:lnTo>
                  <a:pt x="1330" y="546"/>
                </a:lnTo>
                <a:lnTo>
                  <a:pt x="1299" y="559"/>
                </a:lnTo>
                <a:lnTo>
                  <a:pt x="1288" y="589"/>
                </a:lnTo>
                <a:lnTo>
                  <a:pt x="1258" y="593"/>
                </a:lnTo>
                <a:lnTo>
                  <a:pt x="1249" y="620"/>
                </a:lnTo>
                <a:lnTo>
                  <a:pt x="1246" y="640"/>
                </a:lnTo>
                <a:lnTo>
                  <a:pt x="1242" y="674"/>
                </a:lnTo>
                <a:lnTo>
                  <a:pt x="1251" y="701"/>
                </a:lnTo>
                <a:lnTo>
                  <a:pt x="1257" y="723"/>
                </a:lnTo>
                <a:lnTo>
                  <a:pt x="1232" y="748"/>
                </a:lnTo>
                <a:lnTo>
                  <a:pt x="1204" y="758"/>
                </a:lnTo>
                <a:lnTo>
                  <a:pt x="1185" y="763"/>
                </a:lnTo>
                <a:lnTo>
                  <a:pt x="1179" y="780"/>
                </a:lnTo>
                <a:lnTo>
                  <a:pt x="1179" y="796"/>
                </a:lnTo>
                <a:lnTo>
                  <a:pt x="1169" y="818"/>
                </a:lnTo>
                <a:lnTo>
                  <a:pt x="1146" y="828"/>
                </a:lnTo>
                <a:lnTo>
                  <a:pt x="1127" y="843"/>
                </a:lnTo>
                <a:lnTo>
                  <a:pt x="1122" y="866"/>
                </a:lnTo>
                <a:lnTo>
                  <a:pt x="1157" y="875"/>
                </a:lnTo>
                <a:lnTo>
                  <a:pt x="1178" y="903"/>
                </a:lnTo>
                <a:lnTo>
                  <a:pt x="1167" y="935"/>
                </a:lnTo>
                <a:lnTo>
                  <a:pt x="1131" y="954"/>
                </a:lnTo>
                <a:lnTo>
                  <a:pt x="1078" y="966"/>
                </a:lnTo>
                <a:lnTo>
                  <a:pt x="1067" y="998"/>
                </a:lnTo>
                <a:lnTo>
                  <a:pt x="1078" y="1020"/>
                </a:lnTo>
                <a:lnTo>
                  <a:pt x="1078" y="1064"/>
                </a:lnTo>
                <a:lnTo>
                  <a:pt x="1057" y="1077"/>
                </a:lnTo>
                <a:lnTo>
                  <a:pt x="1027" y="1084"/>
                </a:lnTo>
                <a:lnTo>
                  <a:pt x="1016" y="1109"/>
                </a:lnTo>
                <a:lnTo>
                  <a:pt x="1016" y="1131"/>
                </a:lnTo>
                <a:lnTo>
                  <a:pt x="1035" y="1138"/>
                </a:lnTo>
                <a:lnTo>
                  <a:pt x="1065" y="1129"/>
                </a:lnTo>
                <a:lnTo>
                  <a:pt x="1093" y="1119"/>
                </a:lnTo>
                <a:lnTo>
                  <a:pt x="1090" y="1154"/>
                </a:lnTo>
                <a:lnTo>
                  <a:pt x="1058" y="1170"/>
                </a:lnTo>
                <a:lnTo>
                  <a:pt x="1036" y="1186"/>
                </a:lnTo>
                <a:lnTo>
                  <a:pt x="1036" y="1199"/>
                </a:lnTo>
                <a:lnTo>
                  <a:pt x="1061" y="1199"/>
                </a:lnTo>
                <a:lnTo>
                  <a:pt x="1074" y="1199"/>
                </a:lnTo>
                <a:lnTo>
                  <a:pt x="1078" y="1218"/>
                </a:lnTo>
                <a:lnTo>
                  <a:pt x="1067" y="1237"/>
                </a:lnTo>
                <a:lnTo>
                  <a:pt x="1051" y="1245"/>
                </a:lnTo>
                <a:lnTo>
                  <a:pt x="1046" y="1266"/>
                </a:lnTo>
                <a:lnTo>
                  <a:pt x="1065" y="1279"/>
                </a:lnTo>
                <a:lnTo>
                  <a:pt x="1065" y="1296"/>
                </a:lnTo>
                <a:lnTo>
                  <a:pt x="1051" y="1298"/>
                </a:lnTo>
                <a:lnTo>
                  <a:pt x="1038" y="1298"/>
                </a:lnTo>
                <a:lnTo>
                  <a:pt x="1035" y="1298"/>
                </a:lnTo>
                <a:lnTo>
                  <a:pt x="1033" y="1301"/>
                </a:lnTo>
                <a:lnTo>
                  <a:pt x="1033" y="1314"/>
                </a:lnTo>
                <a:lnTo>
                  <a:pt x="1030" y="1324"/>
                </a:lnTo>
                <a:lnTo>
                  <a:pt x="213" y="1343"/>
                </a:lnTo>
                <a:lnTo>
                  <a:pt x="202" y="1131"/>
                </a:lnTo>
                <a:lnTo>
                  <a:pt x="193" y="1129"/>
                </a:lnTo>
                <a:lnTo>
                  <a:pt x="177" y="1131"/>
                </a:lnTo>
                <a:lnTo>
                  <a:pt x="167" y="1131"/>
                </a:lnTo>
                <a:lnTo>
                  <a:pt x="145" y="1129"/>
                </a:lnTo>
                <a:lnTo>
                  <a:pt x="139" y="1122"/>
                </a:lnTo>
                <a:lnTo>
                  <a:pt x="116" y="1119"/>
                </a:lnTo>
                <a:lnTo>
                  <a:pt x="94" y="287"/>
                </a:lnTo>
                <a:lnTo>
                  <a:pt x="0" y="25"/>
                </a:lnTo>
                <a:lnTo>
                  <a:pt x="0" y="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5" name="Freeform 51"/>
          <p:cNvSpPr>
            <a:spLocks/>
          </p:cNvSpPr>
          <p:nvPr/>
        </p:nvSpPr>
        <p:spPr bwMode="auto">
          <a:xfrm>
            <a:off x="3689351" y="3300413"/>
            <a:ext cx="517525" cy="444500"/>
          </a:xfrm>
          <a:custGeom>
            <a:avLst/>
            <a:gdLst/>
            <a:ahLst/>
            <a:cxnLst>
              <a:cxn ang="0">
                <a:pos x="111" y="1121"/>
              </a:cxn>
              <a:cxn ang="0">
                <a:pos x="100" y="1032"/>
              </a:cxn>
              <a:cxn ang="0">
                <a:pos x="120" y="960"/>
              </a:cxn>
              <a:cxn ang="0">
                <a:pos x="97" y="871"/>
              </a:cxn>
              <a:cxn ang="0">
                <a:pos x="121" y="802"/>
              </a:cxn>
              <a:cxn ang="0">
                <a:pos x="136" y="722"/>
              </a:cxn>
              <a:cxn ang="0">
                <a:pos x="105" y="670"/>
              </a:cxn>
              <a:cxn ang="0">
                <a:pos x="121" y="633"/>
              </a:cxn>
              <a:cxn ang="0">
                <a:pos x="23" y="514"/>
              </a:cxn>
              <a:cxn ang="0">
                <a:pos x="821" y="11"/>
              </a:cxn>
              <a:cxn ang="0">
                <a:pos x="831" y="72"/>
              </a:cxn>
              <a:cxn ang="0">
                <a:pos x="877" y="124"/>
              </a:cxn>
              <a:cxn ang="0">
                <a:pos x="872" y="229"/>
              </a:cxn>
              <a:cxn ang="0">
                <a:pos x="878" y="335"/>
              </a:cxn>
              <a:cxn ang="0">
                <a:pos x="888" y="396"/>
              </a:cxn>
              <a:cxn ang="0">
                <a:pos x="872" y="471"/>
              </a:cxn>
              <a:cxn ang="0">
                <a:pos x="842" y="574"/>
              </a:cxn>
              <a:cxn ang="0">
                <a:pos x="837" y="665"/>
              </a:cxn>
              <a:cxn ang="0">
                <a:pos x="805" y="734"/>
              </a:cxn>
              <a:cxn ang="0">
                <a:pos x="1284" y="770"/>
              </a:cxn>
              <a:cxn ang="0">
                <a:pos x="1348" y="871"/>
              </a:cxn>
              <a:cxn ang="0">
                <a:pos x="1300" y="940"/>
              </a:cxn>
              <a:cxn ang="0">
                <a:pos x="1245" y="872"/>
              </a:cxn>
              <a:cxn ang="0">
                <a:pos x="1068" y="871"/>
              </a:cxn>
              <a:cxn ang="0">
                <a:pos x="1236" y="912"/>
              </a:cxn>
              <a:cxn ang="0">
                <a:pos x="1205" y="976"/>
              </a:cxn>
              <a:cxn ang="0">
                <a:pos x="1353" y="1017"/>
              </a:cxn>
              <a:cxn ang="0">
                <a:pos x="1429" y="952"/>
              </a:cxn>
              <a:cxn ang="0">
                <a:pos x="1460" y="1051"/>
              </a:cxn>
              <a:cxn ang="0">
                <a:pos x="1531" y="1150"/>
              </a:cxn>
              <a:cxn ang="0">
                <a:pos x="1429" y="1203"/>
              </a:cxn>
              <a:cxn ang="0">
                <a:pos x="1632" y="1271"/>
              </a:cxn>
              <a:cxn ang="0">
                <a:pos x="1467" y="1339"/>
              </a:cxn>
              <a:cxn ang="0">
                <a:pos x="1409" y="1305"/>
              </a:cxn>
              <a:cxn ang="0">
                <a:pos x="1258" y="1198"/>
              </a:cxn>
              <a:cxn ang="0">
                <a:pos x="1090" y="1100"/>
              </a:cxn>
              <a:cxn ang="0">
                <a:pos x="1046" y="1122"/>
              </a:cxn>
              <a:cxn ang="0">
                <a:pos x="1280" y="1326"/>
              </a:cxn>
              <a:cxn ang="0">
                <a:pos x="1169" y="1401"/>
              </a:cxn>
              <a:cxn ang="0">
                <a:pos x="1037" y="1304"/>
              </a:cxn>
              <a:cxn ang="0">
                <a:pos x="862" y="1334"/>
              </a:cxn>
              <a:cxn ang="0">
                <a:pos x="703" y="1194"/>
              </a:cxn>
              <a:cxn ang="0">
                <a:pos x="644" y="1071"/>
              </a:cxn>
              <a:cxn ang="0">
                <a:pos x="520" y="931"/>
              </a:cxn>
              <a:cxn ang="0">
                <a:pos x="560" y="988"/>
              </a:cxn>
              <a:cxn ang="0">
                <a:pos x="638" y="1138"/>
              </a:cxn>
              <a:cxn ang="0">
                <a:pos x="605" y="1227"/>
              </a:cxn>
              <a:cxn ang="0">
                <a:pos x="504" y="1122"/>
              </a:cxn>
              <a:cxn ang="0">
                <a:pos x="420" y="1103"/>
              </a:cxn>
              <a:cxn ang="0">
                <a:pos x="476" y="1201"/>
              </a:cxn>
              <a:cxn ang="0">
                <a:pos x="183" y="1137"/>
              </a:cxn>
            </a:cxnLst>
            <a:rect l="0" t="0" r="r" b="b"/>
            <a:pathLst>
              <a:path w="1632" h="1401">
                <a:moveTo>
                  <a:pt x="94" y="1165"/>
                </a:moveTo>
                <a:lnTo>
                  <a:pt x="105" y="1138"/>
                </a:lnTo>
                <a:lnTo>
                  <a:pt x="110" y="1127"/>
                </a:lnTo>
                <a:lnTo>
                  <a:pt x="111" y="1121"/>
                </a:lnTo>
                <a:lnTo>
                  <a:pt x="100" y="1089"/>
                </a:lnTo>
                <a:lnTo>
                  <a:pt x="100" y="1071"/>
                </a:lnTo>
                <a:lnTo>
                  <a:pt x="100" y="1055"/>
                </a:lnTo>
                <a:lnTo>
                  <a:pt x="100" y="1032"/>
                </a:lnTo>
                <a:lnTo>
                  <a:pt x="108" y="1010"/>
                </a:lnTo>
                <a:lnTo>
                  <a:pt x="114" y="987"/>
                </a:lnTo>
                <a:lnTo>
                  <a:pt x="116" y="966"/>
                </a:lnTo>
                <a:lnTo>
                  <a:pt x="120" y="960"/>
                </a:lnTo>
                <a:lnTo>
                  <a:pt x="108" y="932"/>
                </a:lnTo>
                <a:lnTo>
                  <a:pt x="98" y="912"/>
                </a:lnTo>
                <a:lnTo>
                  <a:pt x="97" y="891"/>
                </a:lnTo>
                <a:lnTo>
                  <a:pt x="97" y="871"/>
                </a:lnTo>
                <a:lnTo>
                  <a:pt x="97" y="862"/>
                </a:lnTo>
                <a:lnTo>
                  <a:pt x="105" y="843"/>
                </a:lnTo>
                <a:lnTo>
                  <a:pt x="116" y="824"/>
                </a:lnTo>
                <a:lnTo>
                  <a:pt x="121" y="802"/>
                </a:lnTo>
                <a:lnTo>
                  <a:pt x="136" y="773"/>
                </a:lnTo>
                <a:lnTo>
                  <a:pt x="139" y="753"/>
                </a:lnTo>
                <a:lnTo>
                  <a:pt x="139" y="731"/>
                </a:lnTo>
                <a:lnTo>
                  <a:pt x="136" y="722"/>
                </a:lnTo>
                <a:lnTo>
                  <a:pt x="130" y="712"/>
                </a:lnTo>
                <a:lnTo>
                  <a:pt x="114" y="693"/>
                </a:lnTo>
                <a:lnTo>
                  <a:pt x="108" y="675"/>
                </a:lnTo>
                <a:lnTo>
                  <a:pt x="105" y="670"/>
                </a:lnTo>
                <a:lnTo>
                  <a:pt x="111" y="664"/>
                </a:lnTo>
                <a:lnTo>
                  <a:pt x="114" y="649"/>
                </a:lnTo>
                <a:lnTo>
                  <a:pt x="123" y="645"/>
                </a:lnTo>
                <a:lnTo>
                  <a:pt x="121" y="633"/>
                </a:lnTo>
                <a:lnTo>
                  <a:pt x="113" y="603"/>
                </a:lnTo>
                <a:lnTo>
                  <a:pt x="88" y="574"/>
                </a:lnTo>
                <a:lnTo>
                  <a:pt x="67" y="555"/>
                </a:lnTo>
                <a:lnTo>
                  <a:pt x="23" y="514"/>
                </a:lnTo>
                <a:lnTo>
                  <a:pt x="0" y="19"/>
                </a:lnTo>
                <a:lnTo>
                  <a:pt x="719" y="3"/>
                </a:lnTo>
                <a:lnTo>
                  <a:pt x="821" y="0"/>
                </a:lnTo>
                <a:lnTo>
                  <a:pt x="821" y="11"/>
                </a:lnTo>
                <a:lnTo>
                  <a:pt x="831" y="25"/>
                </a:lnTo>
                <a:lnTo>
                  <a:pt x="842" y="41"/>
                </a:lnTo>
                <a:lnTo>
                  <a:pt x="846" y="56"/>
                </a:lnTo>
                <a:lnTo>
                  <a:pt x="831" y="72"/>
                </a:lnTo>
                <a:lnTo>
                  <a:pt x="823" y="85"/>
                </a:lnTo>
                <a:lnTo>
                  <a:pt x="833" y="100"/>
                </a:lnTo>
                <a:lnTo>
                  <a:pt x="877" y="105"/>
                </a:lnTo>
                <a:lnTo>
                  <a:pt x="877" y="124"/>
                </a:lnTo>
                <a:lnTo>
                  <a:pt x="856" y="136"/>
                </a:lnTo>
                <a:lnTo>
                  <a:pt x="837" y="161"/>
                </a:lnTo>
                <a:lnTo>
                  <a:pt x="839" y="189"/>
                </a:lnTo>
                <a:lnTo>
                  <a:pt x="872" y="229"/>
                </a:lnTo>
                <a:lnTo>
                  <a:pt x="939" y="245"/>
                </a:lnTo>
                <a:lnTo>
                  <a:pt x="939" y="263"/>
                </a:lnTo>
                <a:lnTo>
                  <a:pt x="915" y="296"/>
                </a:lnTo>
                <a:lnTo>
                  <a:pt x="878" y="335"/>
                </a:lnTo>
                <a:lnTo>
                  <a:pt x="831" y="328"/>
                </a:lnTo>
                <a:lnTo>
                  <a:pt x="821" y="350"/>
                </a:lnTo>
                <a:lnTo>
                  <a:pt x="862" y="371"/>
                </a:lnTo>
                <a:lnTo>
                  <a:pt x="888" y="396"/>
                </a:lnTo>
                <a:lnTo>
                  <a:pt x="880" y="417"/>
                </a:lnTo>
                <a:lnTo>
                  <a:pt x="872" y="428"/>
                </a:lnTo>
                <a:lnTo>
                  <a:pt x="878" y="453"/>
                </a:lnTo>
                <a:lnTo>
                  <a:pt x="872" y="471"/>
                </a:lnTo>
                <a:lnTo>
                  <a:pt x="843" y="491"/>
                </a:lnTo>
                <a:lnTo>
                  <a:pt x="839" y="523"/>
                </a:lnTo>
                <a:lnTo>
                  <a:pt x="830" y="551"/>
                </a:lnTo>
                <a:lnTo>
                  <a:pt x="842" y="574"/>
                </a:lnTo>
                <a:lnTo>
                  <a:pt x="810" y="605"/>
                </a:lnTo>
                <a:lnTo>
                  <a:pt x="823" y="632"/>
                </a:lnTo>
                <a:lnTo>
                  <a:pt x="824" y="649"/>
                </a:lnTo>
                <a:lnTo>
                  <a:pt x="837" y="665"/>
                </a:lnTo>
                <a:lnTo>
                  <a:pt x="834" y="686"/>
                </a:lnTo>
                <a:lnTo>
                  <a:pt x="824" y="705"/>
                </a:lnTo>
                <a:lnTo>
                  <a:pt x="808" y="712"/>
                </a:lnTo>
                <a:lnTo>
                  <a:pt x="805" y="734"/>
                </a:lnTo>
                <a:lnTo>
                  <a:pt x="814" y="751"/>
                </a:lnTo>
                <a:lnTo>
                  <a:pt x="798" y="761"/>
                </a:lnTo>
                <a:lnTo>
                  <a:pt x="775" y="782"/>
                </a:lnTo>
                <a:lnTo>
                  <a:pt x="1284" y="770"/>
                </a:lnTo>
                <a:lnTo>
                  <a:pt x="1284" y="788"/>
                </a:lnTo>
                <a:lnTo>
                  <a:pt x="1293" y="820"/>
                </a:lnTo>
                <a:lnTo>
                  <a:pt x="1313" y="837"/>
                </a:lnTo>
                <a:lnTo>
                  <a:pt x="1348" y="871"/>
                </a:lnTo>
                <a:lnTo>
                  <a:pt x="1381" y="888"/>
                </a:lnTo>
                <a:lnTo>
                  <a:pt x="1417" y="904"/>
                </a:lnTo>
                <a:lnTo>
                  <a:pt x="1345" y="922"/>
                </a:lnTo>
                <a:lnTo>
                  <a:pt x="1300" y="940"/>
                </a:lnTo>
                <a:lnTo>
                  <a:pt x="1258" y="928"/>
                </a:lnTo>
                <a:lnTo>
                  <a:pt x="1261" y="904"/>
                </a:lnTo>
                <a:lnTo>
                  <a:pt x="1315" y="890"/>
                </a:lnTo>
                <a:lnTo>
                  <a:pt x="1245" y="872"/>
                </a:lnTo>
                <a:lnTo>
                  <a:pt x="1192" y="868"/>
                </a:lnTo>
                <a:lnTo>
                  <a:pt x="1137" y="840"/>
                </a:lnTo>
                <a:lnTo>
                  <a:pt x="1092" y="837"/>
                </a:lnTo>
                <a:lnTo>
                  <a:pt x="1068" y="871"/>
                </a:lnTo>
                <a:lnTo>
                  <a:pt x="1062" y="912"/>
                </a:lnTo>
                <a:lnTo>
                  <a:pt x="1092" y="940"/>
                </a:lnTo>
                <a:lnTo>
                  <a:pt x="1189" y="918"/>
                </a:lnTo>
                <a:lnTo>
                  <a:pt x="1236" y="912"/>
                </a:lnTo>
                <a:lnTo>
                  <a:pt x="1252" y="928"/>
                </a:lnTo>
                <a:lnTo>
                  <a:pt x="1252" y="942"/>
                </a:lnTo>
                <a:lnTo>
                  <a:pt x="1213" y="959"/>
                </a:lnTo>
                <a:lnTo>
                  <a:pt x="1205" y="976"/>
                </a:lnTo>
                <a:lnTo>
                  <a:pt x="1210" y="1000"/>
                </a:lnTo>
                <a:lnTo>
                  <a:pt x="1297" y="1006"/>
                </a:lnTo>
                <a:lnTo>
                  <a:pt x="1309" y="1017"/>
                </a:lnTo>
                <a:lnTo>
                  <a:pt x="1353" y="1017"/>
                </a:lnTo>
                <a:lnTo>
                  <a:pt x="1385" y="981"/>
                </a:lnTo>
                <a:lnTo>
                  <a:pt x="1403" y="971"/>
                </a:lnTo>
                <a:lnTo>
                  <a:pt x="1420" y="960"/>
                </a:lnTo>
                <a:lnTo>
                  <a:pt x="1429" y="952"/>
                </a:lnTo>
                <a:lnTo>
                  <a:pt x="1451" y="976"/>
                </a:lnTo>
                <a:lnTo>
                  <a:pt x="1428" y="1007"/>
                </a:lnTo>
                <a:lnTo>
                  <a:pt x="1431" y="1032"/>
                </a:lnTo>
                <a:lnTo>
                  <a:pt x="1460" y="1051"/>
                </a:lnTo>
                <a:lnTo>
                  <a:pt x="1461" y="1074"/>
                </a:lnTo>
                <a:lnTo>
                  <a:pt x="1467" y="1111"/>
                </a:lnTo>
                <a:lnTo>
                  <a:pt x="1498" y="1128"/>
                </a:lnTo>
                <a:lnTo>
                  <a:pt x="1531" y="1150"/>
                </a:lnTo>
                <a:lnTo>
                  <a:pt x="1476" y="1159"/>
                </a:lnTo>
                <a:lnTo>
                  <a:pt x="1420" y="1156"/>
                </a:lnTo>
                <a:lnTo>
                  <a:pt x="1357" y="1159"/>
                </a:lnTo>
                <a:lnTo>
                  <a:pt x="1429" y="1203"/>
                </a:lnTo>
                <a:lnTo>
                  <a:pt x="1483" y="1214"/>
                </a:lnTo>
                <a:lnTo>
                  <a:pt x="1543" y="1245"/>
                </a:lnTo>
                <a:lnTo>
                  <a:pt x="1578" y="1267"/>
                </a:lnTo>
                <a:lnTo>
                  <a:pt x="1632" y="1271"/>
                </a:lnTo>
                <a:lnTo>
                  <a:pt x="1595" y="1318"/>
                </a:lnTo>
                <a:lnTo>
                  <a:pt x="1568" y="1337"/>
                </a:lnTo>
                <a:lnTo>
                  <a:pt x="1496" y="1371"/>
                </a:lnTo>
                <a:lnTo>
                  <a:pt x="1467" y="1339"/>
                </a:lnTo>
                <a:lnTo>
                  <a:pt x="1413" y="1397"/>
                </a:lnTo>
                <a:lnTo>
                  <a:pt x="1410" y="1381"/>
                </a:lnTo>
                <a:lnTo>
                  <a:pt x="1422" y="1326"/>
                </a:lnTo>
                <a:lnTo>
                  <a:pt x="1409" y="1305"/>
                </a:lnTo>
                <a:lnTo>
                  <a:pt x="1351" y="1295"/>
                </a:lnTo>
                <a:lnTo>
                  <a:pt x="1318" y="1258"/>
                </a:lnTo>
                <a:lnTo>
                  <a:pt x="1294" y="1223"/>
                </a:lnTo>
                <a:lnTo>
                  <a:pt x="1258" y="1198"/>
                </a:lnTo>
                <a:lnTo>
                  <a:pt x="1229" y="1184"/>
                </a:lnTo>
                <a:lnTo>
                  <a:pt x="1189" y="1159"/>
                </a:lnTo>
                <a:lnTo>
                  <a:pt x="1119" y="1079"/>
                </a:lnTo>
                <a:lnTo>
                  <a:pt x="1090" y="1100"/>
                </a:lnTo>
                <a:lnTo>
                  <a:pt x="1054" y="1099"/>
                </a:lnTo>
                <a:lnTo>
                  <a:pt x="957" y="1048"/>
                </a:lnTo>
                <a:lnTo>
                  <a:pt x="969" y="1083"/>
                </a:lnTo>
                <a:lnTo>
                  <a:pt x="1046" y="1122"/>
                </a:lnTo>
                <a:lnTo>
                  <a:pt x="1100" y="1127"/>
                </a:lnTo>
                <a:lnTo>
                  <a:pt x="1201" y="1184"/>
                </a:lnTo>
                <a:lnTo>
                  <a:pt x="1229" y="1232"/>
                </a:lnTo>
                <a:lnTo>
                  <a:pt x="1280" y="1326"/>
                </a:lnTo>
                <a:lnTo>
                  <a:pt x="1240" y="1333"/>
                </a:lnTo>
                <a:lnTo>
                  <a:pt x="1221" y="1312"/>
                </a:lnTo>
                <a:lnTo>
                  <a:pt x="1217" y="1381"/>
                </a:lnTo>
                <a:lnTo>
                  <a:pt x="1169" y="1401"/>
                </a:lnTo>
                <a:lnTo>
                  <a:pt x="1128" y="1380"/>
                </a:lnTo>
                <a:lnTo>
                  <a:pt x="1119" y="1334"/>
                </a:lnTo>
                <a:lnTo>
                  <a:pt x="1073" y="1310"/>
                </a:lnTo>
                <a:lnTo>
                  <a:pt x="1037" y="1304"/>
                </a:lnTo>
                <a:lnTo>
                  <a:pt x="1005" y="1327"/>
                </a:lnTo>
                <a:lnTo>
                  <a:pt x="966" y="1371"/>
                </a:lnTo>
                <a:lnTo>
                  <a:pt x="897" y="1358"/>
                </a:lnTo>
                <a:lnTo>
                  <a:pt x="862" y="1334"/>
                </a:lnTo>
                <a:lnTo>
                  <a:pt x="831" y="1288"/>
                </a:lnTo>
                <a:lnTo>
                  <a:pt x="786" y="1264"/>
                </a:lnTo>
                <a:lnTo>
                  <a:pt x="728" y="1251"/>
                </a:lnTo>
                <a:lnTo>
                  <a:pt x="703" y="1194"/>
                </a:lnTo>
                <a:lnTo>
                  <a:pt x="675" y="1159"/>
                </a:lnTo>
                <a:lnTo>
                  <a:pt x="646" y="1128"/>
                </a:lnTo>
                <a:lnTo>
                  <a:pt x="638" y="1083"/>
                </a:lnTo>
                <a:lnTo>
                  <a:pt x="644" y="1071"/>
                </a:lnTo>
                <a:lnTo>
                  <a:pt x="656" y="1051"/>
                </a:lnTo>
                <a:lnTo>
                  <a:pt x="593" y="994"/>
                </a:lnTo>
                <a:lnTo>
                  <a:pt x="548" y="931"/>
                </a:lnTo>
                <a:lnTo>
                  <a:pt x="520" y="931"/>
                </a:lnTo>
                <a:lnTo>
                  <a:pt x="481" y="894"/>
                </a:lnTo>
                <a:lnTo>
                  <a:pt x="481" y="931"/>
                </a:lnTo>
                <a:lnTo>
                  <a:pt x="525" y="959"/>
                </a:lnTo>
                <a:lnTo>
                  <a:pt x="560" y="988"/>
                </a:lnTo>
                <a:lnTo>
                  <a:pt x="583" y="1036"/>
                </a:lnTo>
                <a:lnTo>
                  <a:pt x="614" y="1061"/>
                </a:lnTo>
                <a:lnTo>
                  <a:pt x="621" y="1089"/>
                </a:lnTo>
                <a:lnTo>
                  <a:pt x="638" y="1138"/>
                </a:lnTo>
                <a:lnTo>
                  <a:pt x="638" y="1157"/>
                </a:lnTo>
                <a:lnTo>
                  <a:pt x="656" y="1191"/>
                </a:lnTo>
                <a:lnTo>
                  <a:pt x="640" y="1214"/>
                </a:lnTo>
                <a:lnTo>
                  <a:pt x="605" y="1227"/>
                </a:lnTo>
                <a:lnTo>
                  <a:pt x="568" y="1182"/>
                </a:lnTo>
                <a:lnTo>
                  <a:pt x="546" y="1165"/>
                </a:lnTo>
                <a:lnTo>
                  <a:pt x="513" y="1140"/>
                </a:lnTo>
                <a:lnTo>
                  <a:pt x="504" y="1122"/>
                </a:lnTo>
                <a:lnTo>
                  <a:pt x="504" y="1100"/>
                </a:lnTo>
                <a:lnTo>
                  <a:pt x="466" y="1127"/>
                </a:lnTo>
                <a:lnTo>
                  <a:pt x="440" y="1100"/>
                </a:lnTo>
                <a:lnTo>
                  <a:pt x="420" y="1103"/>
                </a:lnTo>
                <a:lnTo>
                  <a:pt x="425" y="1143"/>
                </a:lnTo>
                <a:lnTo>
                  <a:pt x="466" y="1165"/>
                </a:lnTo>
                <a:lnTo>
                  <a:pt x="469" y="1179"/>
                </a:lnTo>
                <a:lnTo>
                  <a:pt x="476" y="1201"/>
                </a:lnTo>
                <a:lnTo>
                  <a:pt x="401" y="1198"/>
                </a:lnTo>
                <a:lnTo>
                  <a:pt x="302" y="1181"/>
                </a:lnTo>
                <a:lnTo>
                  <a:pt x="248" y="1144"/>
                </a:lnTo>
                <a:lnTo>
                  <a:pt x="183" y="1137"/>
                </a:lnTo>
                <a:lnTo>
                  <a:pt x="136" y="1146"/>
                </a:lnTo>
                <a:lnTo>
                  <a:pt x="110" y="1160"/>
                </a:lnTo>
                <a:lnTo>
                  <a:pt x="94" y="116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6" name="Freeform 52"/>
          <p:cNvSpPr>
            <a:spLocks/>
          </p:cNvSpPr>
          <p:nvPr/>
        </p:nvSpPr>
        <p:spPr bwMode="auto">
          <a:xfrm>
            <a:off x="3689351" y="3300413"/>
            <a:ext cx="517525" cy="444500"/>
          </a:xfrm>
          <a:custGeom>
            <a:avLst/>
            <a:gdLst/>
            <a:ahLst/>
            <a:cxnLst>
              <a:cxn ang="0">
                <a:pos x="111" y="1121"/>
              </a:cxn>
              <a:cxn ang="0">
                <a:pos x="100" y="1032"/>
              </a:cxn>
              <a:cxn ang="0">
                <a:pos x="120" y="960"/>
              </a:cxn>
              <a:cxn ang="0">
                <a:pos x="97" y="871"/>
              </a:cxn>
              <a:cxn ang="0">
                <a:pos x="121" y="802"/>
              </a:cxn>
              <a:cxn ang="0">
                <a:pos x="136" y="722"/>
              </a:cxn>
              <a:cxn ang="0">
                <a:pos x="105" y="670"/>
              </a:cxn>
              <a:cxn ang="0">
                <a:pos x="121" y="633"/>
              </a:cxn>
              <a:cxn ang="0">
                <a:pos x="23" y="514"/>
              </a:cxn>
              <a:cxn ang="0">
                <a:pos x="821" y="11"/>
              </a:cxn>
              <a:cxn ang="0">
                <a:pos x="831" y="72"/>
              </a:cxn>
              <a:cxn ang="0">
                <a:pos x="877" y="124"/>
              </a:cxn>
              <a:cxn ang="0">
                <a:pos x="872" y="229"/>
              </a:cxn>
              <a:cxn ang="0">
                <a:pos x="878" y="335"/>
              </a:cxn>
              <a:cxn ang="0">
                <a:pos x="888" y="396"/>
              </a:cxn>
              <a:cxn ang="0">
                <a:pos x="872" y="471"/>
              </a:cxn>
              <a:cxn ang="0">
                <a:pos x="842" y="574"/>
              </a:cxn>
              <a:cxn ang="0">
                <a:pos x="837" y="665"/>
              </a:cxn>
              <a:cxn ang="0">
                <a:pos x="805" y="734"/>
              </a:cxn>
              <a:cxn ang="0">
                <a:pos x="1284" y="770"/>
              </a:cxn>
              <a:cxn ang="0">
                <a:pos x="1348" y="871"/>
              </a:cxn>
              <a:cxn ang="0">
                <a:pos x="1300" y="940"/>
              </a:cxn>
              <a:cxn ang="0">
                <a:pos x="1245" y="872"/>
              </a:cxn>
              <a:cxn ang="0">
                <a:pos x="1068" y="871"/>
              </a:cxn>
              <a:cxn ang="0">
                <a:pos x="1236" y="912"/>
              </a:cxn>
              <a:cxn ang="0">
                <a:pos x="1205" y="976"/>
              </a:cxn>
              <a:cxn ang="0">
                <a:pos x="1353" y="1017"/>
              </a:cxn>
              <a:cxn ang="0">
                <a:pos x="1429" y="952"/>
              </a:cxn>
              <a:cxn ang="0">
                <a:pos x="1460" y="1051"/>
              </a:cxn>
              <a:cxn ang="0">
                <a:pos x="1531" y="1150"/>
              </a:cxn>
              <a:cxn ang="0">
                <a:pos x="1429" y="1203"/>
              </a:cxn>
              <a:cxn ang="0">
                <a:pos x="1632" y="1271"/>
              </a:cxn>
              <a:cxn ang="0">
                <a:pos x="1467" y="1339"/>
              </a:cxn>
              <a:cxn ang="0">
                <a:pos x="1409" y="1305"/>
              </a:cxn>
              <a:cxn ang="0">
                <a:pos x="1258" y="1198"/>
              </a:cxn>
              <a:cxn ang="0">
                <a:pos x="1090" y="1100"/>
              </a:cxn>
              <a:cxn ang="0">
                <a:pos x="1046" y="1122"/>
              </a:cxn>
              <a:cxn ang="0">
                <a:pos x="1280" y="1326"/>
              </a:cxn>
              <a:cxn ang="0">
                <a:pos x="1169" y="1401"/>
              </a:cxn>
              <a:cxn ang="0">
                <a:pos x="1037" y="1304"/>
              </a:cxn>
              <a:cxn ang="0">
                <a:pos x="862" y="1334"/>
              </a:cxn>
              <a:cxn ang="0">
                <a:pos x="703" y="1194"/>
              </a:cxn>
              <a:cxn ang="0">
                <a:pos x="644" y="1071"/>
              </a:cxn>
              <a:cxn ang="0">
                <a:pos x="520" y="931"/>
              </a:cxn>
              <a:cxn ang="0">
                <a:pos x="560" y="988"/>
              </a:cxn>
              <a:cxn ang="0">
                <a:pos x="638" y="1138"/>
              </a:cxn>
              <a:cxn ang="0">
                <a:pos x="605" y="1227"/>
              </a:cxn>
              <a:cxn ang="0">
                <a:pos x="504" y="1122"/>
              </a:cxn>
              <a:cxn ang="0">
                <a:pos x="420" y="1103"/>
              </a:cxn>
              <a:cxn ang="0">
                <a:pos x="476" y="1201"/>
              </a:cxn>
              <a:cxn ang="0">
                <a:pos x="183" y="1137"/>
              </a:cxn>
              <a:cxn ang="0">
                <a:pos x="94" y="1165"/>
              </a:cxn>
            </a:cxnLst>
            <a:rect l="0" t="0" r="r" b="b"/>
            <a:pathLst>
              <a:path w="1632" h="1401">
                <a:moveTo>
                  <a:pt x="94" y="1165"/>
                </a:moveTo>
                <a:lnTo>
                  <a:pt x="105" y="1138"/>
                </a:lnTo>
                <a:lnTo>
                  <a:pt x="110" y="1127"/>
                </a:lnTo>
                <a:lnTo>
                  <a:pt x="111" y="1121"/>
                </a:lnTo>
                <a:lnTo>
                  <a:pt x="100" y="1089"/>
                </a:lnTo>
                <a:lnTo>
                  <a:pt x="100" y="1071"/>
                </a:lnTo>
                <a:lnTo>
                  <a:pt x="100" y="1055"/>
                </a:lnTo>
                <a:lnTo>
                  <a:pt x="100" y="1032"/>
                </a:lnTo>
                <a:lnTo>
                  <a:pt x="108" y="1010"/>
                </a:lnTo>
                <a:lnTo>
                  <a:pt x="114" y="987"/>
                </a:lnTo>
                <a:lnTo>
                  <a:pt x="116" y="966"/>
                </a:lnTo>
                <a:lnTo>
                  <a:pt x="120" y="960"/>
                </a:lnTo>
                <a:lnTo>
                  <a:pt x="108" y="932"/>
                </a:lnTo>
                <a:lnTo>
                  <a:pt x="98" y="912"/>
                </a:lnTo>
                <a:lnTo>
                  <a:pt x="97" y="891"/>
                </a:lnTo>
                <a:lnTo>
                  <a:pt x="97" y="871"/>
                </a:lnTo>
                <a:lnTo>
                  <a:pt x="97" y="862"/>
                </a:lnTo>
                <a:lnTo>
                  <a:pt x="105" y="843"/>
                </a:lnTo>
                <a:lnTo>
                  <a:pt x="116" y="824"/>
                </a:lnTo>
                <a:lnTo>
                  <a:pt x="121" y="802"/>
                </a:lnTo>
                <a:lnTo>
                  <a:pt x="136" y="773"/>
                </a:lnTo>
                <a:lnTo>
                  <a:pt x="139" y="753"/>
                </a:lnTo>
                <a:lnTo>
                  <a:pt x="139" y="731"/>
                </a:lnTo>
                <a:lnTo>
                  <a:pt x="136" y="722"/>
                </a:lnTo>
                <a:lnTo>
                  <a:pt x="130" y="712"/>
                </a:lnTo>
                <a:lnTo>
                  <a:pt x="114" y="693"/>
                </a:lnTo>
                <a:lnTo>
                  <a:pt x="108" y="675"/>
                </a:lnTo>
                <a:lnTo>
                  <a:pt x="105" y="670"/>
                </a:lnTo>
                <a:lnTo>
                  <a:pt x="111" y="664"/>
                </a:lnTo>
                <a:lnTo>
                  <a:pt x="114" y="649"/>
                </a:lnTo>
                <a:lnTo>
                  <a:pt x="123" y="645"/>
                </a:lnTo>
                <a:lnTo>
                  <a:pt x="121" y="633"/>
                </a:lnTo>
                <a:lnTo>
                  <a:pt x="113" y="603"/>
                </a:lnTo>
                <a:lnTo>
                  <a:pt x="88" y="574"/>
                </a:lnTo>
                <a:lnTo>
                  <a:pt x="67" y="555"/>
                </a:lnTo>
                <a:lnTo>
                  <a:pt x="23" y="514"/>
                </a:lnTo>
                <a:lnTo>
                  <a:pt x="0" y="19"/>
                </a:lnTo>
                <a:lnTo>
                  <a:pt x="719" y="3"/>
                </a:lnTo>
                <a:lnTo>
                  <a:pt x="821" y="0"/>
                </a:lnTo>
                <a:lnTo>
                  <a:pt x="821" y="11"/>
                </a:lnTo>
                <a:lnTo>
                  <a:pt x="831" y="25"/>
                </a:lnTo>
                <a:lnTo>
                  <a:pt x="842" y="41"/>
                </a:lnTo>
                <a:lnTo>
                  <a:pt x="846" y="56"/>
                </a:lnTo>
                <a:lnTo>
                  <a:pt x="831" y="72"/>
                </a:lnTo>
                <a:lnTo>
                  <a:pt x="823" y="85"/>
                </a:lnTo>
                <a:lnTo>
                  <a:pt x="833" y="100"/>
                </a:lnTo>
                <a:lnTo>
                  <a:pt x="877" y="105"/>
                </a:lnTo>
                <a:lnTo>
                  <a:pt x="877" y="124"/>
                </a:lnTo>
                <a:lnTo>
                  <a:pt x="856" y="136"/>
                </a:lnTo>
                <a:lnTo>
                  <a:pt x="837" y="161"/>
                </a:lnTo>
                <a:lnTo>
                  <a:pt x="839" y="189"/>
                </a:lnTo>
                <a:lnTo>
                  <a:pt x="872" y="229"/>
                </a:lnTo>
                <a:lnTo>
                  <a:pt x="939" y="245"/>
                </a:lnTo>
                <a:lnTo>
                  <a:pt x="939" y="263"/>
                </a:lnTo>
                <a:lnTo>
                  <a:pt x="915" y="296"/>
                </a:lnTo>
                <a:lnTo>
                  <a:pt x="878" y="335"/>
                </a:lnTo>
                <a:lnTo>
                  <a:pt x="831" y="328"/>
                </a:lnTo>
                <a:lnTo>
                  <a:pt x="821" y="350"/>
                </a:lnTo>
                <a:lnTo>
                  <a:pt x="862" y="371"/>
                </a:lnTo>
                <a:lnTo>
                  <a:pt x="888" y="396"/>
                </a:lnTo>
                <a:lnTo>
                  <a:pt x="880" y="417"/>
                </a:lnTo>
                <a:lnTo>
                  <a:pt x="872" y="428"/>
                </a:lnTo>
                <a:lnTo>
                  <a:pt x="878" y="453"/>
                </a:lnTo>
                <a:lnTo>
                  <a:pt x="872" y="471"/>
                </a:lnTo>
                <a:lnTo>
                  <a:pt x="843" y="491"/>
                </a:lnTo>
                <a:lnTo>
                  <a:pt x="839" y="523"/>
                </a:lnTo>
                <a:lnTo>
                  <a:pt x="830" y="551"/>
                </a:lnTo>
                <a:lnTo>
                  <a:pt x="842" y="574"/>
                </a:lnTo>
                <a:lnTo>
                  <a:pt x="810" y="605"/>
                </a:lnTo>
                <a:lnTo>
                  <a:pt x="823" y="632"/>
                </a:lnTo>
                <a:lnTo>
                  <a:pt x="824" y="649"/>
                </a:lnTo>
                <a:lnTo>
                  <a:pt x="837" y="665"/>
                </a:lnTo>
                <a:lnTo>
                  <a:pt x="834" y="686"/>
                </a:lnTo>
                <a:lnTo>
                  <a:pt x="824" y="705"/>
                </a:lnTo>
                <a:lnTo>
                  <a:pt x="808" y="712"/>
                </a:lnTo>
                <a:lnTo>
                  <a:pt x="805" y="734"/>
                </a:lnTo>
                <a:lnTo>
                  <a:pt x="814" y="751"/>
                </a:lnTo>
                <a:lnTo>
                  <a:pt x="798" y="761"/>
                </a:lnTo>
                <a:lnTo>
                  <a:pt x="775" y="782"/>
                </a:lnTo>
                <a:lnTo>
                  <a:pt x="1284" y="770"/>
                </a:lnTo>
                <a:lnTo>
                  <a:pt x="1284" y="788"/>
                </a:lnTo>
                <a:lnTo>
                  <a:pt x="1293" y="820"/>
                </a:lnTo>
                <a:lnTo>
                  <a:pt x="1313" y="837"/>
                </a:lnTo>
                <a:lnTo>
                  <a:pt x="1348" y="871"/>
                </a:lnTo>
                <a:lnTo>
                  <a:pt x="1381" y="888"/>
                </a:lnTo>
                <a:lnTo>
                  <a:pt x="1417" y="904"/>
                </a:lnTo>
                <a:lnTo>
                  <a:pt x="1345" y="922"/>
                </a:lnTo>
                <a:lnTo>
                  <a:pt x="1300" y="940"/>
                </a:lnTo>
                <a:lnTo>
                  <a:pt x="1258" y="928"/>
                </a:lnTo>
                <a:lnTo>
                  <a:pt x="1261" y="904"/>
                </a:lnTo>
                <a:lnTo>
                  <a:pt x="1315" y="890"/>
                </a:lnTo>
                <a:lnTo>
                  <a:pt x="1245" y="872"/>
                </a:lnTo>
                <a:lnTo>
                  <a:pt x="1192" y="868"/>
                </a:lnTo>
                <a:lnTo>
                  <a:pt x="1137" y="840"/>
                </a:lnTo>
                <a:lnTo>
                  <a:pt x="1092" y="837"/>
                </a:lnTo>
                <a:lnTo>
                  <a:pt x="1068" y="871"/>
                </a:lnTo>
                <a:lnTo>
                  <a:pt x="1062" y="912"/>
                </a:lnTo>
                <a:lnTo>
                  <a:pt x="1092" y="940"/>
                </a:lnTo>
                <a:lnTo>
                  <a:pt x="1189" y="918"/>
                </a:lnTo>
                <a:lnTo>
                  <a:pt x="1236" y="912"/>
                </a:lnTo>
                <a:lnTo>
                  <a:pt x="1252" y="928"/>
                </a:lnTo>
                <a:lnTo>
                  <a:pt x="1252" y="942"/>
                </a:lnTo>
                <a:lnTo>
                  <a:pt x="1213" y="959"/>
                </a:lnTo>
                <a:lnTo>
                  <a:pt x="1205" y="976"/>
                </a:lnTo>
                <a:lnTo>
                  <a:pt x="1210" y="1000"/>
                </a:lnTo>
                <a:lnTo>
                  <a:pt x="1297" y="1006"/>
                </a:lnTo>
                <a:lnTo>
                  <a:pt x="1309" y="1017"/>
                </a:lnTo>
                <a:lnTo>
                  <a:pt x="1353" y="1017"/>
                </a:lnTo>
                <a:lnTo>
                  <a:pt x="1385" y="981"/>
                </a:lnTo>
                <a:lnTo>
                  <a:pt x="1403" y="971"/>
                </a:lnTo>
                <a:lnTo>
                  <a:pt x="1420" y="960"/>
                </a:lnTo>
                <a:lnTo>
                  <a:pt x="1429" y="952"/>
                </a:lnTo>
                <a:lnTo>
                  <a:pt x="1451" y="976"/>
                </a:lnTo>
                <a:lnTo>
                  <a:pt x="1428" y="1007"/>
                </a:lnTo>
                <a:lnTo>
                  <a:pt x="1431" y="1032"/>
                </a:lnTo>
                <a:lnTo>
                  <a:pt x="1460" y="1051"/>
                </a:lnTo>
                <a:lnTo>
                  <a:pt x="1461" y="1074"/>
                </a:lnTo>
                <a:lnTo>
                  <a:pt x="1467" y="1111"/>
                </a:lnTo>
                <a:lnTo>
                  <a:pt x="1498" y="1128"/>
                </a:lnTo>
                <a:lnTo>
                  <a:pt x="1531" y="1150"/>
                </a:lnTo>
                <a:lnTo>
                  <a:pt x="1476" y="1159"/>
                </a:lnTo>
                <a:lnTo>
                  <a:pt x="1420" y="1156"/>
                </a:lnTo>
                <a:lnTo>
                  <a:pt x="1357" y="1159"/>
                </a:lnTo>
                <a:lnTo>
                  <a:pt x="1429" y="1203"/>
                </a:lnTo>
                <a:lnTo>
                  <a:pt x="1483" y="1214"/>
                </a:lnTo>
                <a:lnTo>
                  <a:pt x="1543" y="1245"/>
                </a:lnTo>
                <a:lnTo>
                  <a:pt x="1578" y="1267"/>
                </a:lnTo>
                <a:lnTo>
                  <a:pt x="1632" y="1271"/>
                </a:lnTo>
                <a:lnTo>
                  <a:pt x="1595" y="1318"/>
                </a:lnTo>
                <a:lnTo>
                  <a:pt x="1568" y="1337"/>
                </a:lnTo>
                <a:lnTo>
                  <a:pt x="1496" y="1371"/>
                </a:lnTo>
                <a:lnTo>
                  <a:pt x="1467" y="1339"/>
                </a:lnTo>
                <a:lnTo>
                  <a:pt x="1413" y="1397"/>
                </a:lnTo>
                <a:lnTo>
                  <a:pt x="1410" y="1381"/>
                </a:lnTo>
                <a:lnTo>
                  <a:pt x="1422" y="1326"/>
                </a:lnTo>
                <a:lnTo>
                  <a:pt x="1409" y="1305"/>
                </a:lnTo>
                <a:lnTo>
                  <a:pt x="1351" y="1295"/>
                </a:lnTo>
                <a:lnTo>
                  <a:pt x="1318" y="1258"/>
                </a:lnTo>
                <a:lnTo>
                  <a:pt x="1294" y="1223"/>
                </a:lnTo>
                <a:lnTo>
                  <a:pt x="1258" y="1198"/>
                </a:lnTo>
                <a:lnTo>
                  <a:pt x="1229" y="1184"/>
                </a:lnTo>
                <a:lnTo>
                  <a:pt x="1189" y="1159"/>
                </a:lnTo>
                <a:lnTo>
                  <a:pt x="1119" y="1079"/>
                </a:lnTo>
                <a:lnTo>
                  <a:pt x="1090" y="1100"/>
                </a:lnTo>
                <a:lnTo>
                  <a:pt x="1054" y="1099"/>
                </a:lnTo>
                <a:lnTo>
                  <a:pt x="957" y="1048"/>
                </a:lnTo>
                <a:lnTo>
                  <a:pt x="969" y="1083"/>
                </a:lnTo>
                <a:lnTo>
                  <a:pt x="1046" y="1122"/>
                </a:lnTo>
                <a:lnTo>
                  <a:pt x="1100" y="1127"/>
                </a:lnTo>
                <a:lnTo>
                  <a:pt x="1201" y="1184"/>
                </a:lnTo>
                <a:lnTo>
                  <a:pt x="1229" y="1232"/>
                </a:lnTo>
                <a:lnTo>
                  <a:pt x="1280" y="1326"/>
                </a:lnTo>
                <a:lnTo>
                  <a:pt x="1240" y="1333"/>
                </a:lnTo>
                <a:lnTo>
                  <a:pt x="1221" y="1312"/>
                </a:lnTo>
                <a:lnTo>
                  <a:pt x="1217" y="1381"/>
                </a:lnTo>
                <a:lnTo>
                  <a:pt x="1169" y="1401"/>
                </a:lnTo>
                <a:lnTo>
                  <a:pt x="1128" y="1380"/>
                </a:lnTo>
                <a:lnTo>
                  <a:pt x="1119" y="1334"/>
                </a:lnTo>
                <a:lnTo>
                  <a:pt x="1073" y="1310"/>
                </a:lnTo>
                <a:lnTo>
                  <a:pt x="1037" y="1304"/>
                </a:lnTo>
                <a:lnTo>
                  <a:pt x="1005" y="1327"/>
                </a:lnTo>
                <a:lnTo>
                  <a:pt x="966" y="1371"/>
                </a:lnTo>
                <a:lnTo>
                  <a:pt x="897" y="1358"/>
                </a:lnTo>
                <a:lnTo>
                  <a:pt x="862" y="1334"/>
                </a:lnTo>
                <a:lnTo>
                  <a:pt x="831" y="1288"/>
                </a:lnTo>
                <a:lnTo>
                  <a:pt x="786" y="1264"/>
                </a:lnTo>
                <a:lnTo>
                  <a:pt x="728" y="1251"/>
                </a:lnTo>
                <a:lnTo>
                  <a:pt x="703" y="1194"/>
                </a:lnTo>
                <a:lnTo>
                  <a:pt x="675" y="1159"/>
                </a:lnTo>
                <a:lnTo>
                  <a:pt x="646" y="1128"/>
                </a:lnTo>
                <a:lnTo>
                  <a:pt x="638" y="1083"/>
                </a:lnTo>
                <a:lnTo>
                  <a:pt x="644" y="1071"/>
                </a:lnTo>
                <a:lnTo>
                  <a:pt x="656" y="1051"/>
                </a:lnTo>
                <a:lnTo>
                  <a:pt x="593" y="994"/>
                </a:lnTo>
                <a:lnTo>
                  <a:pt x="548" y="931"/>
                </a:lnTo>
                <a:lnTo>
                  <a:pt x="520" y="931"/>
                </a:lnTo>
                <a:lnTo>
                  <a:pt x="481" y="894"/>
                </a:lnTo>
                <a:lnTo>
                  <a:pt x="481" y="931"/>
                </a:lnTo>
                <a:lnTo>
                  <a:pt x="525" y="959"/>
                </a:lnTo>
                <a:lnTo>
                  <a:pt x="560" y="988"/>
                </a:lnTo>
                <a:lnTo>
                  <a:pt x="583" y="1036"/>
                </a:lnTo>
                <a:lnTo>
                  <a:pt x="614" y="1061"/>
                </a:lnTo>
                <a:lnTo>
                  <a:pt x="621" y="1089"/>
                </a:lnTo>
                <a:lnTo>
                  <a:pt x="638" y="1138"/>
                </a:lnTo>
                <a:lnTo>
                  <a:pt x="638" y="1157"/>
                </a:lnTo>
                <a:lnTo>
                  <a:pt x="656" y="1191"/>
                </a:lnTo>
                <a:lnTo>
                  <a:pt x="640" y="1214"/>
                </a:lnTo>
                <a:lnTo>
                  <a:pt x="605" y="1227"/>
                </a:lnTo>
                <a:lnTo>
                  <a:pt x="568" y="1182"/>
                </a:lnTo>
                <a:lnTo>
                  <a:pt x="546" y="1165"/>
                </a:lnTo>
                <a:lnTo>
                  <a:pt x="513" y="1140"/>
                </a:lnTo>
                <a:lnTo>
                  <a:pt x="504" y="1122"/>
                </a:lnTo>
                <a:lnTo>
                  <a:pt x="504" y="1100"/>
                </a:lnTo>
                <a:lnTo>
                  <a:pt x="466" y="1127"/>
                </a:lnTo>
                <a:lnTo>
                  <a:pt x="440" y="1100"/>
                </a:lnTo>
                <a:lnTo>
                  <a:pt x="420" y="1103"/>
                </a:lnTo>
                <a:lnTo>
                  <a:pt x="425" y="1143"/>
                </a:lnTo>
                <a:lnTo>
                  <a:pt x="466" y="1165"/>
                </a:lnTo>
                <a:lnTo>
                  <a:pt x="469" y="1179"/>
                </a:lnTo>
                <a:lnTo>
                  <a:pt x="476" y="1201"/>
                </a:lnTo>
                <a:lnTo>
                  <a:pt x="401" y="1198"/>
                </a:lnTo>
                <a:lnTo>
                  <a:pt x="302" y="1181"/>
                </a:lnTo>
                <a:lnTo>
                  <a:pt x="248" y="1144"/>
                </a:lnTo>
                <a:lnTo>
                  <a:pt x="183" y="1137"/>
                </a:lnTo>
                <a:lnTo>
                  <a:pt x="136" y="1146"/>
                </a:lnTo>
                <a:lnTo>
                  <a:pt x="110" y="1160"/>
                </a:lnTo>
                <a:lnTo>
                  <a:pt x="94" y="1165"/>
                </a:lnTo>
                <a:lnTo>
                  <a:pt x="94" y="116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7" name="Freeform 53"/>
          <p:cNvSpPr>
            <a:spLocks/>
          </p:cNvSpPr>
          <p:nvPr/>
        </p:nvSpPr>
        <p:spPr bwMode="auto">
          <a:xfrm>
            <a:off x="3748088" y="1657351"/>
            <a:ext cx="449263" cy="538163"/>
          </a:xfrm>
          <a:custGeom>
            <a:avLst/>
            <a:gdLst/>
            <a:ahLst/>
            <a:cxnLst>
              <a:cxn ang="0">
                <a:pos x="1268" y="710"/>
              </a:cxn>
              <a:cxn ang="0">
                <a:pos x="1281" y="616"/>
              </a:cxn>
              <a:cxn ang="0">
                <a:pos x="1290" y="588"/>
              </a:cxn>
              <a:cxn ang="0">
                <a:pos x="1226" y="543"/>
              </a:cxn>
              <a:cxn ang="0">
                <a:pos x="1236" y="471"/>
              </a:cxn>
              <a:cxn ang="0">
                <a:pos x="1171" y="499"/>
              </a:cxn>
              <a:cxn ang="0">
                <a:pos x="1170" y="443"/>
              </a:cxn>
              <a:cxn ang="0">
                <a:pos x="1142" y="385"/>
              </a:cxn>
              <a:cxn ang="0">
                <a:pos x="1098" y="331"/>
              </a:cxn>
              <a:cxn ang="0">
                <a:pos x="1012" y="312"/>
              </a:cxn>
              <a:cxn ang="0">
                <a:pos x="995" y="288"/>
              </a:cxn>
              <a:cxn ang="0">
                <a:pos x="876" y="310"/>
              </a:cxn>
              <a:cxn ang="0">
                <a:pos x="571" y="145"/>
              </a:cxn>
              <a:cxn ang="0">
                <a:pos x="517" y="126"/>
              </a:cxn>
              <a:cxn ang="0">
                <a:pos x="477" y="94"/>
              </a:cxn>
              <a:cxn ang="0">
                <a:pos x="452" y="122"/>
              </a:cxn>
              <a:cxn ang="0">
                <a:pos x="414" y="116"/>
              </a:cxn>
              <a:cxn ang="0">
                <a:pos x="441" y="59"/>
              </a:cxn>
              <a:cxn ang="0">
                <a:pos x="470" y="18"/>
              </a:cxn>
              <a:cxn ang="0">
                <a:pos x="403" y="18"/>
              </a:cxn>
              <a:cxn ang="0">
                <a:pos x="327" y="65"/>
              </a:cxn>
              <a:cxn ang="0">
                <a:pos x="248" y="99"/>
              </a:cxn>
              <a:cxn ang="0">
                <a:pos x="239" y="58"/>
              </a:cxn>
              <a:cxn ang="0">
                <a:pos x="180" y="99"/>
              </a:cxn>
              <a:cxn ang="0">
                <a:pos x="144" y="113"/>
              </a:cxn>
              <a:cxn ang="0">
                <a:pos x="112" y="385"/>
              </a:cxn>
              <a:cxn ang="0">
                <a:pos x="36" y="438"/>
              </a:cxn>
              <a:cxn ang="0">
                <a:pos x="0" y="506"/>
              </a:cxn>
              <a:cxn ang="0">
                <a:pos x="3" y="598"/>
              </a:cxn>
              <a:cxn ang="0">
                <a:pos x="55" y="621"/>
              </a:cxn>
              <a:cxn ang="0">
                <a:pos x="59" y="779"/>
              </a:cxn>
              <a:cxn ang="0">
                <a:pos x="80" y="905"/>
              </a:cxn>
              <a:cxn ang="0">
                <a:pos x="176" y="941"/>
              </a:cxn>
              <a:cxn ang="0">
                <a:pos x="228" y="997"/>
              </a:cxn>
              <a:cxn ang="0">
                <a:pos x="295" y="1042"/>
              </a:cxn>
              <a:cxn ang="0">
                <a:pos x="374" y="1180"/>
              </a:cxn>
              <a:cxn ang="0">
                <a:pos x="390" y="1276"/>
              </a:cxn>
              <a:cxn ang="0">
                <a:pos x="416" y="1346"/>
              </a:cxn>
              <a:cxn ang="0">
                <a:pos x="435" y="1378"/>
              </a:cxn>
              <a:cxn ang="0">
                <a:pos x="417" y="1433"/>
              </a:cxn>
              <a:cxn ang="0">
                <a:pos x="470" y="1513"/>
              </a:cxn>
              <a:cxn ang="0">
                <a:pos x="489" y="1562"/>
              </a:cxn>
              <a:cxn ang="0">
                <a:pos x="529" y="1578"/>
              </a:cxn>
              <a:cxn ang="0">
                <a:pos x="558" y="1619"/>
              </a:cxn>
              <a:cxn ang="0">
                <a:pos x="616" y="1667"/>
              </a:cxn>
              <a:cxn ang="0">
                <a:pos x="638" y="1691"/>
              </a:cxn>
              <a:cxn ang="0">
                <a:pos x="1345" y="1641"/>
              </a:cxn>
              <a:cxn ang="0">
                <a:pos x="1309" y="1437"/>
              </a:cxn>
              <a:cxn ang="0">
                <a:pos x="1310" y="1200"/>
              </a:cxn>
              <a:cxn ang="0">
                <a:pos x="1313" y="1069"/>
              </a:cxn>
              <a:cxn ang="0">
                <a:pos x="1347" y="969"/>
              </a:cxn>
              <a:cxn ang="0">
                <a:pos x="1402" y="765"/>
              </a:cxn>
              <a:cxn ang="0">
                <a:pos x="1417" y="700"/>
              </a:cxn>
              <a:cxn ang="0">
                <a:pos x="1355" y="694"/>
              </a:cxn>
              <a:cxn ang="0">
                <a:pos x="1310" y="779"/>
              </a:cxn>
              <a:cxn ang="0">
                <a:pos x="1265" y="803"/>
              </a:cxn>
            </a:cxnLst>
            <a:rect l="0" t="0" r="r" b="b"/>
            <a:pathLst>
              <a:path w="1417" h="1691">
                <a:moveTo>
                  <a:pt x="1265" y="798"/>
                </a:moveTo>
                <a:lnTo>
                  <a:pt x="1258" y="763"/>
                </a:lnTo>
                <a:lnTo>
                  <a:pt x="1268" y="710"/>
                </a:lnTo>
                <a:lnTo>
                  <a:pt x="1272" y="662"/>
                </a:lnTo>
                <a:lnTo>
                  <a:pt x="1275" y="633"/>
                </a:lnTo>
                <a:lnTo>
                  <a:pt x="1281" y="616"/>
                </a:lnTo>
                <a:lnTo>
                  <a:pt x="1287" y="608"/>
                </a:lnTo>
                <a:lnTo>
                  <a:pt x="1290" y="598"/>
                </a:lnTo>
                <a:lnTo>
                  <a:pt x="1290" y="588"/>
                </a:lnTo>
                <a:lnTo>
                  <a:pt x="1268" y="583"/>
                </a:lnTo>
                <a:lnTo>
                  <a:pt x="1227" y="566"/>
                </a:lnTo>
                <a:lnTo>
                  <a:pt x="1226" y="543"/>
                </a:lnTo>
                <a:lnTo>
                  <a:pt x="1243" y="516"/>
                </a:lnTo>
                <a:lnTo>
                  <a:pt x="1258" y="503"/>
                </a:lnTo>
                <a:lnTo>
                  <a:pt x="1236" y="471"/>
                </a:lnTo>
                <a:lnTo>
                  <a:pt x="1202" y="473"/>
                </a:lnTo>
                <a:lnTo>
                  <a:pt x="1178" y="494"/>
                </a:lnTo>
                <a:lnTo>
                  <a:pt x="1171" y="499"/>
                </a:lnTo>
                <a:lnTo>
                  <a:pt x="1167" y="481"/>
                </a:lnTo>
                <a:lnTo>
                  <a:pt x="1167" y="462"/>
                </a:lnTo>
                <a:lnTo>
                  <a:pt x="1170" y="443"/>
                </a:lnTo>
                <a:lnTo>
                  <a:pt x="1170" y="427"/>
                </a:lnTo>
                <a:lnTo>
                  <a:pt x="1165" y="407"/>
                </a:lnTo>
                <a:lnTo>
                  <a:pt x="1142" y="385"/>
                </a:lnTo>
                <a:lnTo>
                  <a:pt x="1136" y="367"/>
                </a:lnTo>
                <a:lnTo>
                  <a:pt x="1114" y="345"/>
                </a:lnTo>
                <a:lnTo>
                  <a:pt x="1098" y="331"/>
                </a:lnTo>
                <a:lnTo>
                  <a:pt x="1060" y="329"/>
                </a:lnTo>
                <a:lnTo>
                  <a:pt x="1031" y="329"/>
                </a:lnTo>
                <a:lnTo>
                  <a:pt x="1012" y="312"/>
                </a:lnTo>
                <a:lnTo>
                  <a:pt x="1024" y="303"/>
                </a:lnTo>
                <a:lnTo>
                  <a:pt x="1015" y="288"/>
                </a:lnTo>
                <a:lnTo>
                  <a:pt x="995" y="288"/>
                </a:lnTo>
                <a:lnTo>
                  <a:pt x="944" y="288"/>
                </a:lnTo>
                <a:lnTo>
                  <a:pt x="898" y="304"/>
                </a:lnTo>
                <a:lnTo>
                  <a:pt x="876" y="310"/>
                </a:lnTo>
                <a:lnTo>
                  <a:pt x="638" y="217"/>
                </a:lnTo>
                <a:lnTo>
                  <a:pt x="602" y="177"/>
                </a:lnTo>
                <a:lnTo>
                  <a:pt x="571" y="145"/>
                </a:lnTo>
                <a:lnTo>
                  <a:pt x="564" y="131"/>
                </a:lnTo>
                <a:lnTo>
                  <a:pt x="551" y="129"/>
                </a:lnTo>
                <a:lnTo>
                  <a:pt x="517" y="126"/>
                </a:lnTo>
                <a:lnTo>
                  <a:pt x="495" y="81"/>
                </a:lnTo>
                <a:lnTo>
                  <a:pt x="477" y="74"/>
                </a:lnTo>
                <a:lnTo>
                  <a:pt x="477" y="94"/>
                </a:lnTo>
                <a:lnTo>
                  <a:pt x="489" y="115"/>
                </a:lnTo>
                <a:lnTo>
                  <a:pt x="477" y="122"/>
                </a:lnTo>
                <a:lnTo>
                  <a:pt x="452" y="122"/>
                </a:lnTo>
                <a:lnTo>
                  <a:pt x="417" y="132"/>
                </a:lnTo>
                <a:lnTo>
                  <a:pt x="414" y="131"/>
                </a:lnTo>
                <a:lnTo>
                  <a:pt x="414" y="116"/>
                </a:lnTo>
                <a:lnTo>
                  <a:pt x="429" y="94"/>
                </a:lnTo>
                <a:lnTo>
                  <a:pt x="429" y="75"/>
                </a:lnTo>
                <a:lnTo>
                  <a:pt x="441" y="59"/>
                </a:lnTo>
                <a:lnTo>
                  <a:pt x="458" y="43"/>
                </a:lnTo>
                <a:lnTo>
                  <a:pt x="470" y="34"/>
                </a:lnTo>
                <a:lnTo>
                  <a:pt x="470" y="18"/>
                </a:lnTo>
                <a:lnTo>
                  <a:pt x="460" y="2"/>
                </a:lnTo>
                <a:lnTo>
                  <a:pt x="438" y="0"/>
                </a:lnTo>
                <a:lnTo>
                  <a:pt x="403" y="18"/>
                </a:lnTo>
                <a:lnTo>
                  <a:pt x="372" y="41"/>
                </a:lnTo>
                <a:lnTo>
                  <a:pt x="349" y="51"/>
                </a:lnTo>
                <a:lnTo>
                  <a:pt x="327" y="65"/>
                </a:lnTo>
                <a:lnTo>
                  <a:pt x="296" y="77"/>
                </a:lnTo>
                <a:lnTo>
                  <a:pt x="273" y="93"/>
                </a:lnTo>
                <a:lnTo>
                  <a:pt x="248" y="99"/>
                </a:lnTo>
                <a:lnTo>
                  <a:pt x="239" y="90"/>
                </a:lnTo>
                <a:lnTo>
                  <a:pt x="239" y="78"/>
                </a:lnTo>
                <a:lnTo>
                  <a:pt x="239" y="58"/>
                </a:lnTo>
                <a:lnTo>
                  <a:pt x="206" y="69"/>
                </a:lnTo>
                <a:lnTo>
                  <a:pt x="193" y="85"/>
                </a:lnTo>
                <a:lnTo>
                  <a:pt x="180" y="99"/>
                </a:lnTo>
                <a:lnTo>
                  <a:pt x="167" y="113"/>
                </a:lnTo>
                <a:lnTo>
                  <a:pt x="159" y="113"/>
                </a:lnTo>
                <a:lnTo>
                  <a:pt x="144" y="113"/>
                </a:lnTo>
                <a:lnTo>
                  <a:pt x="150" y="322"/>
                </a:lnTo>
                <a:lnTo>
                  <a:pt x="127" y="360"/>
                </a:lnTo>
                <a:lnTo>
                  <a:pt x="112" y="385"/>
                </a:lnTo>
                <a:lnTo>
                  <a:pt x="94" y="407"/>
                </a:lnTo>
                <a:lnTo>
                  <a:pt x="67" y="416"/>
                </a:lnTo>
                <a:lnTo>
                  <a:pt x="36" y="438"/>
                </a:lnTo>
                <a:lnTo>
                  <a:pt x="16" y="464"/>
                </a:lnTo>
                <a:lnTo>
                  <a:pt x="5" y="478"/>
                </a:lnTo>
                <a:lnTo>
                  <a:pt x="0" y="506"/>
                </a:lnTo>
                <a:lnTo>
                  <a:pt x="0" y="564"/>
                </a:lnTo>
                <a:lnTo>
                  <a:pt x="0" y="582"/>
                </a:lnTo>
                <a:lnTo>
                  <a:pt x="3" y="598"/>
                </a:lnTo>
                <a:lnTo>
                  <a:pt x="17" y="604"/>
                </a:lnTo>
                <a:lnTo>
                  <a:pt x="38" y="611"/>
                </a:lnTo>
                <a:lnTo>
                  <a:pt x="55" y="621"/>
                </a:lnTo>
                <a:lnTo>
                  <a:pt x="52" y="639"/>
                </a:lnTo>
                <a:lnTo>
                  <a:pt x="52" y="731"/>
                </a:lnTo>
                <a:lnTo>
                  <a:pt x="59" y="779"/>
                </a:lnTo>
                <a:lnTo>
                  <a:pt x="62" y="822"/>
                </a:lnTo>
                <a:lnTo>
                  <a:pt x="71" y="877"/>
                </a:lnTo>
                <a:lnTo>
                  <a:pt x="80" y="905"/>
                </a:lnTo>
                <a:lnTo>
                  <a:pt x="106" y="915"/>
                </a:lnTo>
                <a:lnTo>
                  <a:pt x="144" y="925"/>
                </a:lnTo>
                <a:lnTo>
                  <a:pt x="176" y="941"/>
                </a:lnTo>
                <a:lnTo>
                  <a:pt x="206" y="963"/>
                </a:lnTo>
                <a:lnTo>
                  <a:pt x="207" y="981"/>
                </a:lnTo>
                <a:lnTo>
                  <a:pt x="228" y="997"/>
                </a:lnTo>
                <a:lnTo>
                  <a:pt x="236" y="1014"/>
                </a:lnTo>
                <a:lnTo>
                  <a:pt x="279" y="1035"/>
                </a:lnTo>
                <a:lnTo>
                  <a:pt x="295" y="1042"/>
                </a:lnTo>
                <a:lnTo>
                  <a:pt x="317" y="1076"/>
                </a:lnTo>
                <a:lnTo>
                  <a:pt x="356" y="1134"/>
                </a:lnTo>
                <a:lnTo>
                  <a:pt x="374" y="1180"/>
                </a:lnTo>
                <a:lnTo>
                  <a:pt x="382" y="1223"/>
                </a:lnTo>
                <a:lnTo>
                  <a:pt x="390" y="1256"/>
                </a:lnTo>
                <a:lnTo>
                  <a:pt x="390" y="1276"/>
                </a:lnTo>
                <a:lnTo>
                  <a:pt x="398" y="1304"/>
                </a:lnTo>
                <a:lnTo>
                  <a:pt x="403" y="1333"/>
                </a:lnTo>
                <a:lnTo>
                  <a:pt x="416" y="1346"/>
                </a:lnTo>
                <a:lnTo>
                  <a:pt x="435" y="1358"/>
                </a:lnTo>
                <a:lnTo>
                  <a:pt x="436" y="1368"/>
                </a:lnTo>
                <a:lnTo>
                  <a:pt x="435" y="1378"/>
                </a:lnTo>
                <a:lnTo>
                  <a:pt x="422" y="1400"/>
                </a:lnTo>
                <a:lnTo>
                  <a:pt x="417" y="1414"/>
                </a:lnTo>
                <a:lnTo>
                  <a:pt x="417" y="1433"/>
                </a:lnTo>
                <a:lnTo>
                  <a:pt x="433" y="1454"/>
                </a:lnTo>
                <a:lnTo>
                  <a:pt x="454" y="1491"/>
                </a:lnTo>
                <a:lnTo>
                  <a:pt x="470" y="1513"/>
                </a:lnTo>
                <a:lnTo>
                  <a:pt x="470" y="1535"/>
                </a:lnTo>
                <a:lnTo>
                  <a:pt x="471" y="1546"/>
                </a:lnTo>
                <a:lnTo>
                  <a:pt x="489" y="1562"/>
                </a:lnTo>
                <a:lnTo>
                  <a:pt x="506" y="1564"/>
                </a:lnTo>
                <a:lnTo>
                  <a:pt x="517" y="1567"/>
                </a:lnTo>
                <a:lnTo>
                  <a:pt x="529" y="1578"/>
                </a:lnTo>
                <a:lnTo>
                  <a:pt x="535" y="1596"/>
                </a:lnTo>
                <a:lnTo>
                  <a:pt x="545" y="1603"/>
                </a:lnTo>
                <a:lnTo>
                  <a:pt x="558" y="1619"/>
                </a:lnTo>
                <a:lnTo>
                  <a:pt x="564" y="1621"/>
                </a:lnTo>
                <a:lnTo>
                  <a:pt x="571" y="1634"/>
                </a:lnTo>
                <a:lnTo>
                  <a:pt x="616" y="1667"/>
                </a:lnTo>
                <a:lnTo>
                  <a:pt x="626" y="1673"/>
                </a:lnTo>
                <a:lnTo>
                  <a:pt x="637" y="1681"/>
                </a:lnTo>
                <a:lnTo>
                  <a:pt x="638" y="1691"/>
                </a:lnTo>
                <a:lnTo>
                  <a:pt x="1370" y="1678"/>
                </a:lnTo>
                <a:lnTo>
                  <a:pt x="1360" y="1650"/>
                </a:lnTo>
                <a:lnTo>
                  <a:pt x="1345" y="1641"/>
                </a:lnTo>
                <a:lnTo>
                  <a:pt x="1329" y="1621"/>
                </a:lnTo>
                <a:lnTo>
                  <a:pt x="1312" y="1536"/>
                </a:lnTo>
                <a:lnTo>
                  <a:pt x="1309" y="1437"/>
                </a:lnTo>
                <a:lnTo>
                  <a:pt x="1313" y="1311"/>
                </a:lnTo>
                <a:lnTo>
                  <a:pt x="1310" y="1260"/>
                </a:lnTo>
                <a:lnTo>
                  <a:pt x="1310" y="1200"/>
                </a:lnTo>
                <a:lnTo>
                  <a:pt x="1293" y="1162"/>
                </a:lnTo>
                <a:lnTo>
                  <a:pt x="1293" y="1124"/>
                </a:lnTo>
                <a:lnTo>
                  <a:pt x="1313" y="1069"/>
                </a:lnTo>
                <a:lnTo>
                  <a:pt x="1335" y="1020"/>
                </a:lnTo>
                <a:lnTo>
                  <a:pt x="1332" y="994"/>
                </a:lnTo>
                <a:lnTo>
                  <a:pt x="1347" y="969"/>
                </a:lnTo>
                <a:lnTo>
                  <a:pt x="1370" y="912"/>
                </a:lnTo>
                <a:lnTo>
                  <a:pt x="1401" y="806"/>
                </a:lnTo>
                <a:lnTo>
                  <a:pt x="1402" y="765"/>
                </a:lnTo>
                <a:lnTo>
                  <a:pt x="1409" y="743"/>
                </a:lnTo>
                <a:lnTo>
                  <a:pt x="1417" y="713"/>
                </a:lnTo>
                <a:lnTo>
                  <a:pt x="1417" y="700"/>
                </a:lnTo>
                <a:lnTo>
                  <a:pt x="1393" y="690"/>
                </a:lnTo>
                <a:lnTo>
                  <a:pt x="1364" y="690"/>
                </a:lnTo>
                <a:lnTo>
                  <a:pt x="1355" y="694"/>
                </a:lnTo>
                <a:lnTo>
                  <a:pt x="1332" y="726"/>
                </a:lnTo>
                <a:lnTo>
                  <a:pt x="1320" y="758"/>
                </a:lnTo>
                <a:lnTo>
                  <a:pt x="1310" y="779"/>
                </a:lnTo>
                <a:lnTo>
                  <a:pt x="1297" y="790"/>
                </a:lnTo>
                <a:lnTo>
                  <a:pt x="1281" y="801"/>
                </a:lnTo>
                <a:lnTo>
                  <a:pt x="1265" y="803"/>
                </a:lnTo>
                <a:lnTo>
                  <a:pt x="1265" y="79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8" name="Freeform 54"/>
          <p:cNvSpPr>
            <a:spLocks/>
          </p:cNvSpPr>
          <p:nvPr/>
        </p:nvSpPr>
        <p:spPr bwMode="auto">
          <a:xfrm>
            <a:off x="3748088" y="1657351"/>
            <a:ext cx="449263" cy="538163"/>
          </a:xfrm>
          <a:custGeom>
            <a:avLst/>
            <a:gdLst/>
            <a:ahLst/>
            <a:cxnLst>
              <a:cxn ang="0">
                <a:pos x="1268" y="710"/>
              </a:cxn>
              <a:cxn ang="0">
                <a:pos x="1281" y="616"/>
              </a:cxn>
              <a:cxn ang="0">
                <a:pos x="1290" y="588"/>
              </a:cxn>
              <a:cxn ang="0">
                <a:pos x="1226" y="543"/>
              </a:cxn>
              <a:cxn ang="0">
                <a:pos x="1236" y="471"/>
              </a:cxn>
              <a:cxn ang="0">
                <a:pos x="1171" y="499"/>
              </a:cxn>
              <a:cxn ang="0">
                <a:pos x="1170" y="443"/>
              </a:cxn>
              <a:cxn ang="0">
                <a:pos x="1142" y="385"/>
              </a:cxn>
              <a:cxn ang="0">
                <a:pos x="1098" y="331"/>
              </a:cxn>
              <a:cxn ang="0">
                <a:pos x="1012" y="312"/>
              </a:cxn>
              <a:cxn ang="0">
                <a:pos x="995" y="288"/>
              </a:cxn>
              <a:cxn ang="0">
                <a:pos x="876" y="310"/>
              </a:cxn>
              <a:cxn ang="0">
                <a:pos x="571" y="145"/>
              </a:cxn>
              <a:cxn ang="0">
                <a:pos x="517" y="126"/>
              </a:cxn>
              <a:cxn ang="0">
                <a:pos x="477" y="94"/>
              </a:cxn>
              <a:cxn ang="0">
                <a:pos x="452" y="122"/>
              </a:cxn>
              <a:cxn ang="0">
                <a:pos x="414" y="116"/>
              </a:cxn>
              <a:cxn ang="0">
                <a:pos x="441" y="59"/>
              </a:cxn>
              <a:cxn ang="0">
                <a:pos x="470" y="18"/>
              </a:cxn>
              <a:cxn ang="0">
                <a:pos x="403" y="18"/>
              </a:cxn>
              <a:cxn ang="0">
                <a:pos x="327" y="65"/>
              </a:cxn>
              <a:cxn ang="0">
                <a:pos x="248" y="99"/>
              </a:cxn>
              <a:cxn ang="0">
                <a:pos x="239" y="58"/>
              </a:cxn>
              <a:cxn ang="0">
                <a:pos x="180" y="99"/>
              </a:cxn>
              <a:cxn ang="0">
                <a:pos x="144" y="113"/>
              </a:cxn>
              <a:cxn ang="0">
                <a:pos x="112" y="385"/>
              </a:cxn>
              <a:cxn ang="0">
                <a:pos x="36" y="438"/>
              </a:cxn>
              <a:cxn ang="0">
                <a:pos x="0" y="506"/>
              </a:cxn>
              <a:cxn ang="0">
                <a:pos x="3" y="598"/>
              </a:cxn>
              <a:cxn ang="0">
                <a:pos x="55" y="621"/>
              </a:cxn>
              <a:cxn ang="0">
                <a:pos x="59" y="779"/>
              </a:cxn>
              <a:cxn ang="0">
                <a:pos x="80" y="905"/>
              </a:cxn>
              <a:cxn ang="0">
                <a:pos x="176" y="941"/>
              </a:cxn>
              <a:cxn ang="0">
                <a:pos x="228" y="997"/>
              </a:cxn>
              <a:cxn ang="0">
                <a:pos x="295" y="1042"/>
              </a:cxn>
              <a:cxn ang="0">
                <a:pos x="374" y="1180"/>
              </a:cxn>
              <a:cxn ang="0">
                <a:pos x="390" y="1276"/>
              </a:cxn>
              <a:cxn ang="0">
                <a:pos x="416" y="1346"/>
              </a:cxn>
              <a:cxn ang="0">
                <a:pos x="435" y="1378"/>
              </a:cxn>
              <a:cxn ang="0">
                <a:pos x="417" y="1433"/>
              </a:cxn>
              <a:cxn ang="0">
                <a:pos x="470" y="1513"/>
              </a:cxn>
              <a:cxn ang="0">
                <a:pos x="489" y="1562"/>
              </a:cxn>
              <a:cxn ang="0">
                <a:pos x="529" y="1578"/>
              </a:cxn>
              <a:cxn ang="0">
                <a:pos x="558" y="1619"/>
              </a:cxn>
              <a:cxn ang="0">
                <a:pos x="616" y="1667"/>
              </a:cxn>
              <a:cxn ang="0">
                <a:pos x="638" y="1691"/>
              </a:cxn>
              <a:cxn ang="0">
                <a:pos x="1345" y="1641"/>
              </a:cxn>
              <a:cxn ang="0">
                <a:pos x="1309" y="1437"/>
              </a:cxn>
              <a:cxn ang="0">
                <a:pos x="1310" y="1200"/>
              </a:cxn>
              <a:cxn ang="0">
                <a:pos x="1313" y="1069"/>
              </a:cxn>
              <a:cxn ang="0">
                <a:pos x="1347" y="969"/>
              </a:cxn>
              <a:cxn ang="0">
                <a:pos x="1402" y="765"/>
              </a:cxn>
              <a:cxn ang="0">
                <a:pos x="1417" y="700"/>
              </a:cxn>
              <a:cxn ang="0">
                <a:pos x="1355" y="694"/>
              </a:cxn>
              <a:cxn ang="0">
                <a:pos x="1310" y="779"/>
              </a:cxn>
              <a:cxn ang="0">
                <a:pos x="1265" y="803"/>
              </a:cxn>
            </a:cxnLst>
            <a:rect l="0" t="0" r="r" b="b"/>
            <a:pathLst>
              <a:path w="1417" h="1691">
                <a:moveTo>
                  <a:pt x="1265" y="798"/>
                </a:moveTo>
                <a:lnTo>
                  <a:pt x="1258" y="763"/>
                </a:lnTo>
                <a:lnTo>
                  <a:pt x="1268" y="710"/>
                </a:lnTo>
                <a:lnTo>
                  <a:pt x="1272" y="662"/>
                </a:lnTo>
                <a:lnTo>
                  <a:pt x="1275" y="633"/>
                </a:lnTo>
                <a:lnTo>
                  <a:pt x="1281" y="616"/>
                </a:lnTo>
                <a:lnTo>
                  <a:pt x="1287" y="608"/>
                </a:lnTo>
                <a:lnTo>
                  <a:pt x="1290" y="598"/>
                </a:lnTo>
                <a:lnTo>
                  <a:pt x="1290" y="588"/>
                </a:lnTo>
                <a:lnTo>
                  <a:pt x="1268" y="583"/>
                </a:lnTo>
                <a:lnTo>
                  <a:pt x="1227" y="566"/>
                </a:lnTo>
                <a:lnTo>
                  <a:pt x="1226" y="543"/>
                </a:lnTo>
                <a:lnTo>
                  <a:pt x="1243" y="516"/>
                </a:lnTo>
                <a:lnTo>
                  <a:pt x="1258" y="503"/>
                </a:lnTo>
                <a:lnTo>
                  <a:pt x="1236" y="471"/>
                </a:lnTo>
                <a:lnTo>
                  <a:pt x="1202" y="473"/>
                </a:lnTo>
                <a:lnTo>
                  <a:pt x="1178" y="494"/>
                </a:lnTo>
                <a:lnTo>
                  <a:pt x="1171" y="499"/>
                </a:lnTo>
                <a:lnTo>
                  <a:pt x="1167" y="481"/>
                </a:lnTo>
                <a:lnTo>
                  <a:pt x="1167" y="462"/>
                </a:lnTo>
                <a:lnTo>
                  <a:pt x="1170" y="443"/>
                </a:lnTo>
                <a:lnTo>
                  <a:pt x="1170" y="427"/>
                </a:lnTo>
                <a:lnTo>
                  <a:pt x="1165" y="407"/>
                </a:lnTo>
                <a:lnTo>
                  <a:pt x="1142" y="385"/>
                </a:lnTo>
                <a:lnTo>
                  <a:pt x="1136" y="367"/>
                </a:lnTo>
                <a:lnTo>
                  <a:pt x="1114" y="345"/>
                </a:lnTo>
                <a:lnTo>
                  <a:pt x="1098" y="331"/>
                </a:lnTo>
                <a:lnTo>
                  <a:pt x="1060" y="329"/>
                </a:lnTo>
                <a:lnTo>
                  <a:pt x="1031" y="329"/>
                </a:lnTo>
                <a:lnTo>
                  <a:pt x="1012" y="312"/>
                </a:lnTo>
                <a:lnTo>
                  <a:pt x="1024" y="303"/>
                </a:lnTo>
                <a:lnTo>
                  <a:pt x="1015" y="288"/>
                </a:lnTo>
                <a:lnTo>
                  <a:pt x="995" y="288"/>
                </a:lnTo>
                <a:lnTo>
                  <a:pt x="944" y="288"/>
                </a:lnTo>
                <a:lnTo>
                  <a:pt x="898" y="304"/>
                </a:lnTo>
                <a:lnTo>
                  <a:pt x="876" y="310"/>
                </a:lnTo>
                <a:lnTo>
                  <a:pt x="638" y="217"/>
                </a:lnTo>
                <a:lnTo>
                  <a:pt x="602" y="177"/>
                </a:lnTo>
                <a:lnTo>
                  <a:pt x="571" y="145"/>
                </a:lnTo>
                <a:lnTo>
                  <a:pt x="564" y="131"/>
                </a:lnTo>
                <a:lnTo>
                  <a:pt x="551" y="129"/>
                </a:lnTo>
                <a:lnTo>
                  <a:pt x="517" y="126"/>
                </a:lnTo>
                <a:lnTo>
                  <a:pt x="495" y="81"/>
                </a:lnTo>
                <a:lnTo>
                  <a:pt x="477" y="74"/>
                </a:lnTo>
                <a:lnTo>
                  <a:pt x="477" y="94"/>
                </a:lnTo>
                <a:lnTo>
                  <a:pt x="489" y="115"/>
                </a:lnTo>
                <a:lnTo>
                  <a:pt x="477" y="122"/>
                </a:lnTo>
                <a:lnTo>
                  <a:pt x="452" y="122"/>
                </a:lnTo>
                <a:lnTo>
                  <a:pt x="417" y="132"/>
                </a:lnTo>
                <a:lnTo>
                  <a:pt x="414" y="131"/>
                </a:lnTo>
                <a:lnTo>
                  <a:pt x="414" y="116"/>
                </a:lnTo>
                <a:lnTo>
                  <a:pt x="429" y="94"/>
                </a:lnTo>
                <a:lnTo>
                  <a:pt x="429" y="75"/>
                </a:lnTo>
                <a:lnTo>
                  <a:pt x="441" y="59"/>
                </a:lnTo>
                <a:lnTo>
                  <a:pt x="458" y="43"/>
                </a:lnTo>
                <a:lnTo>
                  <a:pt x="470" y="34"/>
                </a:lnTo>
                <a:lnTo>
                  <a:pt x="470" y="18"/>
                </a:lnTo>
                <a:lnTo>
                  <a:pt x="460" y="2"/>
                </a:lnTo>
                <a:lnTo>
                  <a:pt x="438" y="0"/>
                </a:lnTo>
                <a:lnTo>
                  <a:pt x="403" y="18"/>
                </a:lnTo>
                <a:lnTo>
                  <a:pt x="372" y="41"/>
                </a:lnTo>
                <a:lnTo>
                  <a:pt x="349" y="51"/>
                </a:lnTo>
                <a:lnTo>
                  <a:pt x="327" y="65"/>
                </a:lnTo>
                <a:lnTo>
                  <a:pt x="296" y="77"/>
                </a:lnTo>
                <a:lnTo>
                  <a:pt x="273" y="93"/>
                </a:lnTo>
                <a:lnTo>
                  <a:pt x="248" y="99"/>
                </a:lnTo>
                <a:lnTo>
                  <a:pt x="239" y="90"/>
                </a:lnTo>
                <a:lnTo>
                  <a:pt x="239" y="78"/>
                </a:lnTo>
                <a:lnTo>
                  <a:pt x="239" y="58"/>
                </a:lnTo>
                <a:lnTo>
                  <a:pt x="206" y="69"/>
                </a:lnTo>
                <a:lnTo>
                  <a:pt x="193" y="85"/>
                </a:lnTo>
                <a:lnTo>
                  <a:pt x="180" y="99"/>
                </a:lnTo>
                <a:lnTo>
                  <a:pt x="167" y="113"/>
                </a:lnTo>
                <a:lnTo>
                  <a:pt x="159" y="113"/>
                </a:lnTo>
                <a:lnTo>
                  <a:pt x="144" y="113"/>
                </a:lnTo>
                <a:lnTo>
                  <a:pt x="150" y="322"/>
                </a:lnTo>
                <a:lnTo>
                  <a:pt x="127" y="360"/>
                </a:lnTo>
                <a:lnTo>
                  <a:pt x="112" y="385"/>
                </a:lnTo>
                <a:lnTo>
                  <a:pt x="94" y="407"/>
                </a:lnTo>
                <a:lnTo>
                  <a:pt x="67" y="416"/>
                </a:lnTo>
                <a:lnTo>
                  <a:pt x="36" y="438"/>
                </a:lnTo>
                <a:lnTo>
                  <a:pt x="16" y="464"/>
                </a:lnTo>
                <a:lnTo>
                  <a:pt x="5" y="478"/>
                </a:lnTo>
                <a:lnTo>
                  <a:pt x="0" y="506"/>
                </a:lnTo>
                <a:lnTo>
                  <a:pt x="0" y="564"/>
                </a:lnTo>
                <a:lnTo>
                  <a:pt x="0" y="582"/>
                </a:lnTo>
                <a:lnTo>
                  <a:pt x="3" y="598"/>
                </a:lnTo>
                <a:lnTo>
                  <a:pt x="17" y="604"/>
                </a:lnTo>
                <a:lnTo>
                  <a:pt x="38" y="611"/>
                </a:lnTo>
                <a:lnTo>
                  <a:pt x="55" y="621"/>
                </a:lnTo>
                <a:lnTo>
                  <a:pt x="52" y="639"/>
                </a:lnTo>
                <a:lnTo>
                  <a:pt x="52" y="731"/>
                </a:lnTo>
                <a:lnTo>
                  <a:pt x="59" y="779"/>
                </a:lnTo>
                <a:lnTo>
                  <a:pt x="62" y="822"/>
                </a:lnTo>
                <a:lnTo>
                  <a:pt x="71" y="877"/>
                </a:lnTo>
                <a:lnTo>
                  <a:pt x="80" y="905"/>
                </a:lnTo>
                <a:lnTo>
                  <a:pt x="106" y="915"/>
                </a:lnTo>
                <a:lnTo>
                  <a:pt x="144" y="925"/>
                </a:lnTo>
                <a:lnTo>
                  <a:pt x="176" y="941"/>
                </a:lnTo>
                <a:lnTo>
                  <a:pt x="206" y="963"/>
                </a:lnTo>
                <a:lnTo>
                  <a:pt x="207" y="981"/>
                </a:lnTo>
                <a:lnTo>
                  <a:pt x="228" y="997"/>
                </a:lnTo>
                <a:lnTo>
                  <a:pt x="236" y="1014"/>
                </a:lnTo>
                <a:lnTo>
                  <a:pt x="279" y="1035"/>
                </a:lnTo>
                <a:lnTo>
                  <a:pt x="295" y="1042"/>
                </a:lnTo>
                <a:lnTo>
                  <a:pt x="317" y="1076"/>
                </a:lnTo>
                <a:lnTo>
                  <a:pt x="356" y="1134"/>
                </a:lnTo>
                <a:lnTo>
                  <a:pt x="374" y="1180"/>
                </a:lnTo>
                <a:lnTo>
                  <a:pt x="382" y="1223"/>
                </a:lnTo>
                <a:lnTo>
                  <a:pt x="390" y="1256"/>
                </a:lnTo>
                <a:lnTo>
                  <a:pt x="390" y="1276"/>
                </a:lnTo>
                <a:lnTo>
                  <a:pt x="398" y="1304"/>
                </a:lnTo>
                <a:lnTo>
                  <a:pt x="403" y="1333"/>
                </a:lnTo>
                <a:lnTo>
                  <a:pt x="416" y="1346"/>
                </a:lnTo>
                <a:lnTo>
                  <a:pt x="435" y="1358"/>
                </a:lnTo>
                <a:lnTo>
                  <a:pt x="436" y="1368"/>
                </a:lnTo>
                <a:lnTo>
                  <a:pt x="435" y="1378"/>
                </a:lnTo>
                <a:lnTo>
                  <a:pt x="422" y="1400"/>
                </a:lnTo>
                <a:lnTo>
                  <a:pt x="417" y="1414"/>
                </a:lnTo>
                <a:lnTo>
                  <a:pt x="417" y="1433"/>
                </a:lnTo>
                <a:lnTo>
                  <a:pt x="433" y="1454"/>
                </a:lnTo>
                <a:lnTo>
                  <a:pt x="454" y="1491"/>
                </a:lnTo>
                <a:lnTo>
                  <a:pt x="470" y="1513"/>
                </a:lnTo>
                <a:lnTo>
                  <a:pt x="470" y="1535"/>
                </a:lnTo>
                <a:lnTo>
                  <a:pt x="471" y="1546"/>
                </a:lnTo>
                <a:lnTo>
                  <a:pt x="489" y="1562"/>
                </a:lnTo>
                <a:lnTo>
                  <a:pt x="506" y="1564"/>
                </a:lnTo>
                <a:lnTo>
                  <a:pt x="517" y="1567"/>
                </a:lnTo>
                <a:lnTo>
                  <a:pt x="529" y="1578"/>
                </a:lnTo>
                <a:lnTo>
                  <a:pt x="535" y="1596"/>
                </a:lnTo>
                <a:lnTo>
                  <a:pt x="545" y="1603"/>
                </a:lnTo>
                <a:lnTo>
                  <a:pt x="558" y="1619"/>
                </a:lnTo>
                <a:lnTo>
                  <a:pt x="564" y="1621"/>
                </a:lnTo>
                <a:lnTo>
                  <a:pt x="571" y="1634"/>
                </a:lnTo>
                <a:lnTo>
                  <a:pt x="616" y="1667"/>
                </a:lnTo>
                <a:lnTo>
                  <a:pt x="626" y="1673"/>
                </a:lnTo>
                <a:lnTo>
                  <a:pt x="637" y="1681"/>
                </a:lnTo>
                <a:lnTo>
                  <a:pt x="638" y="1691"/>
                </a:lnTo>
                <a:lnTo>
                  <a:pt x="1370" y="1678"/>
                </a:lnTo>
                <a:lnTo>
                  <a:pt x="1360" y="1650"/>
                </a:lnTo>
                <a:lnTo>
                  <a:pt x="1345" y="1641"/>
                </a:lnTo>
                <a:lnTo>
                  <a:pt x="1329" y="1621"/>
                </a:lnTo>
                <a:lnTo>
                  <a:pt x="1312" y="1536"/>
                </a:lnTo>
                <a:lnTo>
                  <a:pt x="1309" y="1437"/>
                </a:lnTo>
                <a:lnTo>
                  <a:pt x="1313" y="1311"/>
                </a:lnTo>
                <a:lnTo>
                  <a:pt x="1310" y="1260"/>
                </a:lnTo>
                <a:lnTo>
                  <a:pt x="1310" y="1200"/>
                </a:lnTo>
                <a:lnTo>
                  <a:pt x="1293" y="1162"/>
                </a:lnTo>
                <a:lnTo>
                  <a:pt x="1293" y="1124"/>
                </a:lnTo>
                <a:lnTo>
                  <a:pt x="1313" y="1069"/>
                </a:lnTo>
                <a:lnTo>
                  <a:pt x="1335" y="1020"/>
                </a:lnTo>
                <a:lnTo>
                  <a:pt x="1332" y="994"/>
                </a:lnTo>
                <a:lnTo>
                  <a:pt x="1347" y="969"/>
                </a:lnTo>
                <a:lnTo>
                  <a:pt x="1370" y="912"/>
                </a:lnTo>
                <a:lnTo>
                  <a:pt x="1401" y="806"/>
                </a:lnTo>
                <a:lnTo>
                  <a:pt x="1402" y="765"/>
                </a:lnTo>
                <a:lnTo>
                  <a:pt x="1409" y="743"/>
                </a:lnTo>
                <a:lnTo>
                  <a:pt x="1417" y="713"/>
                </a:lnTo>
                <a:lnTo>
                  <a:pt x="1417" y="700"/>
                </a:lnTo>
                <a:lnTo>
                  <a:pt x="1393" y="690"/>
                </a:lnTo>
                <a:lnTo>
                  <a:pt x="1364" y="690"/>
                </a:lnTo>
                <a:lnTo>
                  <a:pt x="1355" y="694"/>
                </a:lnTo>
                <a:lnTo>
                  <a:pt x="1332" y="726"/>
                </a:lnTo>
                <a:lnTo>
                  <a:pt x="1320" y="758"/>
                </a:lnTo>
                <a:lnTo>
                  <a:pt x="1310" y="779"/>
                </a:lnTo>
                <a:lnTo>
                  <a:pt x="1297" y="790"/>
                </a:lnTo>
                <a:lnTo>
                  <a:pt x="1281" y="801"/>
                </a:lnTo>
                <a:lnTo>
                  <a:pt x="1265" y="803"/>
                </a:lnTo>
                <a:lnTo>
                  <a:pt x="1265" y="798"/>
                </a:lnTo>
                <a:lnTo>
                  <a:pt x="1265" y="79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19" name="Freeform 55"/>
          <p:cNvSpPr>
            <a:spLocks/>
          </p:cNvSpPr>
          <p:nvPr/>
        </p:nvSpPr>
        <p:spPr bwMode="auto">
          <a:xfrm>
            <a:off x="4184651" y="1822451"/>
            <a:ext cx="28575" cy="50800"/>
          </a:xfrm>
          <a:custGeom>
            <a:avLst/>
            <a:gdLst/>
            <a:ahLst/>
            <a:cxnLst>
              <a:cxn ang="0">
                <a:pos x="37" y="164"/>
              </a:cxn>
              <a:cxn ang="0">
                <a:pos x="44" y="164"/>
              </a:cxn>
              <a:cxn ang="0">
                <a:pos x="63" y="151"/>
              </a:cxn>
              <a:cxn ang="0">
                <a:pos x="67" y="116"/>
              </a:cxn>
              <a:cxn ang="0">
                <a:pos x="79" y="81"/>
              </a:cxn>
              <a:cxn ang="0">
                <a:pos x="91" y="59"/>
              </a:cxn>
              <a:cxn ang="0">
                <a:pos x="88" y="22"/>
              </a:cxn>
              <a:cxn ang="0">
                <a:pos x="88" y="0"/>
              </a:cxn>
              <a:cxn ang="0">
                <a:pos x="66" y="6"/>
              </a:cxn>
              <a:cxn ang="0">
                <a:pos x="34" y="38"/>
              </a:cxn>
              <a:cxn ang="0">
                <a:pos x="27" y="66"/>
              </a:cxn>
              <a:cxn ang="0">
                <a:pos x="13" y="95"/>
              </a:cxn>
              <a:cxn ang="0">
                <a:pos x="5" y="130"/>
              </a:cxn>
              <a:cxn ang="0">
                <a:pos x="0" y="151"/>
              </a:cxn>
              <a:cxn ang="0">
                <a:pos x="8" y="156"/>
              </a:cxn>
              <a:cxn ang="0">
                <a:pos x="22" y="161"/>
              </a:cxn>
              <a:cxn ang="0">
                <a:pos x="37" y="164"/>
              </a:cxn>
            </a:cxnLst>
            <a:rect l="0" t="0" r="r" b="b"/>
            <a:pathLst>
              <a:path w="91" h="164">
                <a:moveTo>
                  <a:pt x="37" y="164"/>
                </a:moveTo>
                <a:lnTo>
                  <a:pt x="44" y="164"/>
                </a:lnTo>
                <a:lnTo>
                  <a:pt x="63" y="151"/>
                </a:lnTo>
                <a:lnTo>
                  <a:pt x="67" y="116"/>
                </a:lnTo>
                <a:lnTo>
                  <a:pt x="79" y="81"/>
                </a:lnTo>
                <a:lnTo>
                  <a:pt x="91" y="59"/>
                </a:lnTo>
                <a:lnTo>
                  <a:pt x="88" y="22"/>
                </a:lnTo>
                <a:lnTo>
                  <a:pt x="88" y="0"/>
                </a:lnTo>
                <a:lnTo>
                  <a:pt x="66" y="6"/>
                </a:lnTo>
                <a:lnTo>
                  <a:pt x="34" y="38"/>
                </a:lnTo>
                <a:lnTo>
                  <a:pt x="27" y="66"/>
                </a:lnTo>
                <a:lnTo>
                  <a:pt x="13" y="95"/>
                </a:lnTo>
                <a:lnTo>
                  <a:pt x="5" y="130"/>
                </a:lnTo>
                <a:lnTo>
                  <a:pt x="0" y="151"/>
                </a:lnTo>
                <a:lnTo>
                  <a:pt x="8" y="156"/>
                </a:lnTo>
                <a:lnTo>
                  <a:pt x="22" y="161"/>
                </a:lnTo>
                <a:lnTo>
                  <a:pt x="37" y="16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0" name="Freeform 56"/>
          <p:cNvSpPr>
            <a:spLocks/>
          </p:cNvSpPr>
          <p:nvPr/>
        </p:nvSpPr>
        <p:spPr bwMode="auto">
          <a:xfrm>
            <a:off x="4184651" y="1822451"/>
            <a:ext cx="28575" cy="50800"/>
          </a:xfrm>
          <a:custGeom>
            <a:avLst/>
            <a:gdLst/>
            <a:ahLst/>
            <a:cxnLst>
              <a:cxn ang="0">
                <a:pos x="37" y="164"/>
              </a:cxn>
              <a:cxn ang="0">
                <a:pos x="44" y="164"/>
              </a:cxn>
              <a:cxn ang="0">
                <a:pos x="63" y="151"/>
              </a:cxn>
              <a:cxn ang="0">
                <a:pos x="67" y="116"/>
              </a:cxn>
              <a:cxn ang="0">
                <a:pos x="79" y="81"/>
              </a:cxn>
              <a:cxn ang="0">
                <a:pos x="91" y="59"/>
              </a:cxn>
              <a:cxn ang="0">
                <a:pos x="88" y="22"/>
              </a:cxn>
              <a:cxn ang="0">
                <a:pos x="88" y="0"/>
              </a:cxn>
              <a:cxn ang="0">
                <a:pos x="66" y="6"/>
              </a:cxn>
              <a:cxn ang="0">
                <a:pos x="34" y="38"/>
              </a:cxn>
              <a:cxn ang="0">
                <a:pos x="27" y="66"/>
              </a:cxn>
              <a:cxn ang="0">
                <a:pos x="13" y="95"/>
              </a:cxn>
              <a:cxn ang="0">
                <a:pos x="5" y="130"/>
              </a:cxn>
              <a:cxn ang="0">
                <a:pos x="0" y="151"/>
              </a:cxn>
              <a:cxn ang="0">
                <a:pos x="8" y="156"/>
              </a:cxn>
              <a:cxn ang="0">
                <a:pos x="22" y="161"/>
              </a:cxn>
              <a:cxn ang="0">
                <a:pos x="37" y="164"/>
              </a:cxn>
              <a:cxn ang="0">
                <a:pos x="37" y="164"/>
              </a:cxn>
            </a:cxnLst>
            <a:rect l="0" t="0" r="r" b="b"/>
            <a:pathLst>
              <a:path w="91" h="164">
                <a:moveTo>
                  <a:pt x="37" y="164"/>
                </a:moveTo>
                <a:lnTo>
                  <a:pt x="44" y="164"/>
                </a:lnTo>
                <a:lnTo>
                  <a:pt x="63" y="151"/>
                </a:lnTo>
                <a:lnTo>
                  <a:pt x="67" y="116"/>
                </a:lnTo>
                <a:lnTo>
                  <a:pt x="79" y="81"/>
                </a:lnTo>
                <a:lnTo>
                  <a:pt x="91" y="59"/>
                </a:lnTo>
                <a:lnTo>
                  <a:pt x="88" y="22"/>
                </a:lnTo>
                <a:lnTo>
                  <a:pt x="88" y="0"/>
                </a:lnTo>
                <a:lnTo>
                  <a:pt x="66" y="6"/>
                </a:lnTo>
                <a:lnTo>
                  <a:pt x="34" y="38"/>
                </a:lnTo>
                <a:lnTo>
                  <a:pt x="27" y="66"/>
                </a:lnTo>
                <a:lnTo>
                  <a:pt x="13" y="95"/>
                </a:lnTo>
                <a:lnTo>
                  <a:pt x="5" y="130"/>
                </a:lnTo>
                <a:lnTo>
                  <a:pt x="0" y="151"/>
                </a:lnTo>
                <a:lnTo>
                  <a:pt x="8" y="156"/>
                </a:lnTo>
                <a:lnTo>
                  <a:pt x="22" y="161"/>
                </a:lnTo>
                <a:lnTo>
                  <a:pt x="37" y="164"/>
                </a:lnTo>
                <a:lnTo>
                  <a:pt x="37" y="16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1" name="Freeform 57"/>
          <p:cNvSpPr>
            <a:spLocks/>
          </p:cNvSpPr>
          <p:nvPr/>
        </p:nvSpPr>
        <p:spPr bwMode="auto">
          <a:xfrm>
            <a:off x="4213226" y="1804988"/>
            <a:ext cx="14288" cy="14288"/>
          </a:xfrm>
          <a:custGeom>
            <a:avLst/>
            <a:gdLst/>
            <a:ahLst/>
            <a:cxnLst>
              <a:cxn ang="0">
                <a:pos x="20" y="41"/>
              </a:cxn>
              <a:cxn ang="0">
                <a:pos x="38" y="28"/>
              </a:cxn>
              <a:cxn ang="0">
                <a:pos x="47" y="12"/>
              </a:cxn>
              <a:cxn ang="0">
                <a:pos x="32" y="0"/>
              </a:cxn>
              <a:cxn ang="0">
                <a:pos x="17" y="0"/>
              </a:cxn>
              <a:cxn ang="0">
                <a:pos x="7" y="15"/>
              </a:cxn>
              <a:cxn ang="0">
                <a:pos x="0" y="32"/>
              </a:cxn>
              <a:cxn ang="0">
                <a:pos x="14" y="41"/>
              </a:cxn>
              <a:cxn ang="0">
                <a:pos x="20" y="41"/>
              </a:cxn>
            </a:cxnLst>
            <a:rect l="0" t="0" r="r" b="b"/>
            <a:pathLst>
              <a:path w="47" h="41">
                <a:moveTo>
                  <a:pt x="20" y="41"/>
                </a:moveTo>
                <a:lnTo>
                  <a:pt x="38" y="28"/>
                </a:lnTo>
                <a:lnTo>
                  <a:pt x="47" y="12"/>
                </a:lnTo>
                <a:lnTo>
                  <a:pt x="32" y="0"/>
                </a:lnTo>
                <a:lnTo>
                  <a:pt x="17" y="0"/>
                </a:lnTo>
                <a:lnTo>
                  <a:pt x="7" y="15"/>
                </a:lnTo>
                <a:lnTo>
                  <a:pt x="0" y="32"/>
                </a:lnTo>
                <a:lnTo>
                  <a:pt x="14" y="41"/>
                </a:lnTo>
                <a:lnTo>
                  <a:pt x="20" y="4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2" name="Freeform 58"/>
          <p:cNvSpPr>
            <a:spLocks/>
          </p:cNvSpPr>
          <p:nvPr/>
        </p:nvSpPr>
        <p:spPr bwMode="auto">
          <a:xfrm>
            <a:off x="4213226" y="1804988"/>
            <a:ext cx="14288" cy="14288"/>
          </a:xfrm>
          <a:custGeom>
            <a:avLst/>
            <a:gdLst/>
            <a:ahLst/>
            <a:cxnLst>
              <a:cxn ang="0">
                <a:pos x="20" y="41"/>
              </a:cxn>
              <a:cxn ang="0">
                <a:pos x="38" y="28"/>
              </a:cxn>
              <a:cxn ang="0">
                <a:pos x="47" y="12"/>
              </a:cxn>
              <a:cxn ang="0">
                <a:pos x="32" y="0"/>
              </a:cxn>
              <a:cxn ang="0">
                <a:pos x="17" y="0"/>
              </a:cxn>
              <a:cxn ang="0">
                <a:pos x="7" y="15"/>
              </a:cxn>
              <a:cxn ang="0">
                <a:pos x="0" y="32"/>
              </a:cxn>
              <a:cxn ang="0">
                <a:pos x="14" y="41"/>
              </a:cxn>
              <a:cxn ang="0">
                <a:pos x="20" y="41"/>
              </a:cxn>
              <a:cxn ang="0">
                <a:pos x="20" y="41"/>
              </a:cxn>
            </a:cxnLst>
            <a:rect l="0" t="0" r="r" b="b"/>
            <a:pathLst>
              <a:path w="47" h="41">
                <a:moveTo>
                  <a:pt x="20" y="41"/>
                </a:moveTo>
                <a:lnTo>
                  <a:pt x="38" y="28"/>
                </a:lnTo>
                <a:lnTo>
                  <a:pt x="47" y="12"/>
                </a:lnTo>
                <a:lnTo>
                  <a:pt x="32" y="0"/>
                </a:lnTo>
                <a:lnTo>
                  <a:pt x="17" y="0"/>
                </a:lnTo>
                <a:lnTo>
                  <a:pt x="7" y="15"/>
                </a:lnTo>
                <a:lnTo>
                  <a:pt x="0" y="32"/>
                </a:lnTo>
                <a:lnTo>
                  <a:pt x="14" y="41"/>
                </a:lnTo>
                <a:lnTo>
                  <a:pt x="20" y="41"/>
                </a:lnTo>
                <a:lnTo>
                  <a:pt x="20" y="4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3" name="Freeform 59"/>
          <p:cNvSpPr>
            <a:spLocks/>
          </p:cNvSpPr>
          <p:nvPr/>
        </p:nvSpPr>
        <p:spPr bwMode="auto">
          <a:xfrm>
            <a:off x="3919538" y="1570038"/>
            <a:ext cx="544513" cy="274638"/>
          </a:xfrm>
          <a:custGeom>
            <a:avLst/>
            <a:gdLst/>
            <a:ahLst/>
            <a:cxnLst>
              <a:cxn ang="0">
                <a:pos x="51" y="368"/>
              </a:cxn>
              <a:cxn ang="0">
                <a:pos x="184" y="288"/>
              </a:cxn>
              <a:cxn ang="0">
                <a:pos x="290" y="243"/>
              </a:cxn>
              <a:cxn ang="0">
                <a:pos x="409" y="113"/>
              </a:cxn>
              <a:cxn ang="0">
                <a:pos x="558" y="0"/>
              </a:cxn>
              <a:cxn ang="0">
                <a:pos x="620" y="23"/>
              </a:cxn>
              <a:cxn ang="0">
                <a:pos x="540" y="62"/>
              </a:cxn>
              <a:cxn ang="0">
                <a:pos x="463" y="208"/>
              </a:cxn>
              <a:cxn ang="0">
                <a:pos x="489" y="259"/>
              </a:cxn>
              <a:cxn ang="0">
                <a:pos x="566" y="185"/>
              </a:cxn>
              <a:cxn ang="0">
                <a:pos x="569" y="224"/>
              </a:cxn>
              <a:cxn ang="0">
                <a:pos x="675" y="227"/>
              </a:cxn>
              <a:cxn ang="0">
                <a:pos x="738" y="271"/>
              </a:cxn>
              <a:cxn ang="0">
                <a:pos x="835" y="340"/>
              </a:cxn>
              <a:cxn ang="0">
                <a:pos x="926" y="316"/>
              </a:cxn>
              <a:cxn ang="0">
                <a:pos x="981" y="353"/>
              </a:cxn>
              <a:cxn ang="0">
                <a:pos x="1034" y="293"/>
              </a:cxn>
              <a:cxn ang="0">
                <a:pos x="1135" y="224"/>
              </a:cxn>
              <a:cxn ang="0">
                <a:pos x="1227" y="221"/>
              </a:cxn>
              <a:cxn ang="0">
                <a:pos x="1391" y="173"/>
              </a:cxn>
              <a:cxn ang="0">
                <a:pos x="1410" y="278"/>
              </a:cxn>
              <a:cxn ang="0">
                <a:pos x="1490" y="275"/>
              </a:cxn>
              <a:cxn ang="0">
                <a:pos x="1561" y="265"/>
              </a:cxn>
              <a:cxn ang="0">
                <a:pos x="1601" y="326"/>
              </a:cxn>
              <a:cxn ang="0">
                <a:pos x="1670" y="381"/>
              </a:cxn>
              <a:cxn ang="0">
                <a:pos x="1715" y="436"/>
              </a:cxn>
              <a:cxn ang="0">
                <a:pos x="1601" y="477"/>
              </a:cxn>
              <a:cxn ang="0">
                <a:pos x="1487" y="492"/>
              </a:cxn>
              <a:cxn ang="0">
                <a:pos x="1372" y="464"/>
              </a:cxn>
              <a:cxn ang="0">
                <a:pos x="1335" y="484"/>
              </a:cxn>
              <a:cxn ang="0">
                <a:pos x="1353" y="534"/>
              </a:cxn>
              <a:cxn ang="0">
                <a:pos x="1259" y="484"/>
              </a:cxn>
              <a:cxn ang="0">
                <a:pos x="1167" y="484"/>
              </a:cxn>
              <a:cxn ang="0">
                <a:pos x="1059" y="541"/>
              </a:cxn>
              <a:cxn ang="0">
                <a:pos x="1027" y="581"/>
              </a:cxn>
              <a:cxn ang="0">
                <a:pos x="965" y="611"/>
              </a:cxn>
              <a:cxn ang="0">
                <a:pos x="895" y="713"/>
              </a:cxn>
              <a:cxn ang="0">
                <a:pos x="898" y="622"/>
              </a:cxn>
              <a:cxn ang="0">
                <a:pos x="859" y="641"/>
              </a:cxn>
              <a:cxn ang="0">
                <a:pos x="834" y="635"/>
              </a:cxn>
              <a:cxn ang="0">
                <a:pos x="748" y="861"/>
              </a:cxn>
              <a:cxn ang="0">
                <a:pos x="692" y="842"/>
              </a:cxn>
              <a:cxn ang="0">
                <a:pos x="682" y="818"/>
              </a:cxn>
              <a:cxn ang="0">
                <a:pos x="711" y="780"/>
              </a:cxn>
              <a:cxn ang="0">
                <a:pos x="695" y="748"/>
              </a:cxn>
              <a:cxn ang="0">
                <a:pos x="659" y="753"/>
              </a:cxn>
              <a:cxn ang="0">
                <a:pos x="629" y="774"/>
              </a:cxn>
              <a:cxn ang="0">
                <a:pos x="625" y="739"/>
              </a:cxn>
              <a:cxn ang="0">
                <a:pos x="628" y="707"/>
              </a:cxn>
              <a:cxn ang="0">
                <a:pos x="612" y="676"/>
              </a:cxn>
              <a:cxn ang="0">
                <a:pos x="572" y="620"/>
              </a:cxn>
              <a:cxn ang="0">
                <a:pos x="523" y="606"/>
              </a:cxn>
              <a:cxn ang="0">
                <a:pos x="479" y="601"/>
              </a:cxn>
              <a:cxn ang="0">
                <a:pos x="470" y="587"/>
              </a:cxn>
              <a:cxn ang="0">
                <a:pos x="480" y="569"/>
              </a:cxn>
              <a:cxn ang="0">
                <a:pos x="402" y="563"/>
              </a:cxn>
              <a:cxn ang="0">
                <a:pos x="334" y="585"/>
              </a:cxn>
              <a:cxn ang="0">
                <a:pos x="47" y="442"/>
              </a:cxn>
              <a:cxn ang="0">
                <a:pos x="7" y="406"/>
              </a:cxn>
            </a:cxnLst>
            <a:rect l="0" t="0" r="r" b="b"/>
            <a:pathLst>
              <a:path w="1715" h="861">
                <a:moveTo>
                  <a:pt x="0" y="401"/>
                </a:moveTo>
                <a:lnTo>
                  <a:pt x="26" y="387"/>
                </a:lnTo>
                <a:lnTo>
                  <a:pt x="51" y="368"/>
                </a:lnTo>
                <a:lnTo>
                  <a:pt x="127" y="310"/>
                </a:lnTo>
                <a:lnTo>
                  <a:pt x="162" y="288"/>
                </a:lnTo>
                <a:lnTo>
                  <a:pt x="184" y="288"/>
                </a:lnTo>
                <a:lnTo>
                  <a:pt x="214" y="288"/>
                </a:lnTo>
                <a:lnTo>
                  <a:pt x="241" y="275"/>
                </a:lnTo>
                <a:lnTo>
                  <a:pt x="290" y="243"/>
                </a:lnTo>
                <a:lnTo>
                  <a:pt x="334" y="208"/>
                </a:lnTo>
                <a:lnTo>
                  <a:pt x="369" y="173"/>
                </a:lnTo>
                <a:lnTo>
                  <a:pt x="409" y="113"/>
                </a:lnTo>
                <a:lnTo>
                  <a:pt x="457" y="75"/>
                </a:lnTo>
                <a:lnTo>
                  <a:pt x="502" y="38"/>
                </a:lnTo>
                <a:lnTo>
                  <a:pt x="558" y="0"/>
                </a:lnTo>
                <a:lnTo>
                  <a:pt x="585" y="0"/>
                </a:lnTo>
                <a:lnTo>
                  <a:pt x="617" y="0"/>
                </a:lnTo>
                <a:lnTo>
                  <a:pt x="620" y="23"/>
                </a:lnTo>
                <a:lnTo>
                  <a:pt x="601" y="35"/>
                </a:lnTo>
                <a:lnTo>
                  <a:pt x="566" y="43"/>
                </a:lnTo>
                <a:lnTo>
                  <a:pt x="540" y="62"/>
                </a:lnTo>
                <a:lnTo>
                  <a:pt x="501" y="115"/>
                </a:lnTo>
                <a:lnTo>
                  <a:pt x="483" y="151"/>
                </a:lnTo>
                <a:lnTo>
                  <a:pt x="463" y="208"/>
                </a:lnTo>
                <a:lnTo>
                  <a:pt x="458" y="248"/>
                </a:lnTo>
                <a:lnTo>
                  <a:pt x="464" y="271"/>
                </a:lnTo>
                <a:lnTo>
                  <a:pt x="489" y="259"/>
                </a:lnTo>
                <a:lnTo>
                  <a:pt x="517" y="227"/>
                </a:lnTo>
                <a:lnTo>
                  <a:pt x="542" y="197"/>
                </a:lnTo>
                <a:lnTo>
                  <a:pt x="566" y="185"/>
                </a:lnTo>
                <a:lnTo>
                  <a:pt x="556" y="207"/>
                </a:lnTo>
                <a:lnTo>
                  <a:pt x="549" y="226"/>
                </a:lnTo>
                <a:lnTo>
                  <a:pt x="569" y="224"/>
                </a:lnTo>
                <a:lnTo>
                  <a:pt x="600" y="218"/>
                </a:lnTo>
                <a:lnTo>
                  <a:pt x="650" y="211"/>
                </a:lnTo>
                <a:lnTo>
                  <a:pt x="675" y="227"/>
                </a:lnTo>
                <a:lnTo>
                  <a:pt x="694" y="245"/>
                </a:lnTo>
                <a:lnTo>
                  <a:pt x="708" y="256"/>
                </a:lnTo>
                <a:lnTo>
                  <a:pt x="738" y="271"/>
                </a:lnTo>
                <a:lnTo>
                  <a:pt x="765" y="291"/>
                </a:lnTo>
                <a:lnTo>
                  <a:pt x="805" y="322"/>
                </a:lnTo>
                <a:lnTo>
                  <a:pt x="835" y="340"/>
                </a:lnTo>
                <a:lnTo>
                  <a:pt x="867" y="344"/>
                </a:lnTo>
                <a:lnTo>
                  <a:pt x="898" y="334"/>
                </a:lnTo>
                <a:lnTo>
                  <a:pt x="926" y="316"/>
                </a:lnTo>
                <a:lnTo>
                  <a:pt x="940" y="316"/>
                </a:lnTo>
                <a:lnTo>
                  <a:pt x="958" y="334"/>
                </a:lnTo>
                <a:lnTo>
                  <a:pt x="981" y="353"/>
                </a:lnTo>
                <a:lnTo>
                  <a:pt x="995" y="336"/>
                </a:lnTo>
                <a:lnTo>
                  <a:pt x="1011" y="315"/>
                </a:lnTo>
                <a:lnTo>
                  <a:pt x="1034" y="293"/>
                </a:lnTo>
                <a:lnTo>
                  <a:pt x="1069" y="271"/>
                </a:lnTo>
                <a:lnTo>
                  <a:pt x="1106" y="253"/>
                </a:lnTo>
                <a:lnTo>
                  <a:pt x="1135" y="224"/>
                </a:lnTo>
                <a:lnTo>
                  <a:pt x="1154" y="214"/>
                </a:lnTo>
                <a:lnTo>
                  <a:pt x="1183" y="218"/>
                </a:lnTo>
                <a:lnTo>
                  <a:pt x="1227" y="221"/>
                </a:lnTo>
                <a:lnTo>
                  <a:pt x="1282" y="211"/>
                </a:lnTo>
                <a:lnTo>
                  <a:pt x="1335" y="189"/>
                </a:lnTo>
                <a:lnTo>
                  <a:pt x="1391" y="173"/>
                </a:lnTo>
                <a:lnTo>
                  <a:pt x="1392" y="210"/>
                </a:lnTo>
                <a:lnTo>
                  <a:pt x="1402" y="261"/>
                </a:lnTo>
                <a:lnTo>
                  <a:pt x="1410" y="278"/>
                </a:lnTo>
                <a:lnTo>
                  <a:pt x="1442" y="288"/>
                </a:lnTo>
                <a:lnTo>
                  <a:pt x="1467" y="277"/>
                </a:lnTo>
                <a:lnTo>
                  <a:pt x="1490" y="275"/>
                </a:lnTo>
                <a:lnTo>
                  <a:pt x="1502" y="288"/>
                </a:lnTo>
                <a:lnTo>
                  <a:pt x="1535" y="288"/>
                </a:lnTo>
                <a:lnTo>
                  <a:pt x="1561" y="265"/>
                </a:lnTo>
                <a:lnTo>
                  <a:pt x="1583" y="265"/>
                </a:lnTo>
                <a:lnTo>
                  <a:pt x="1601" y="293"/>
                </a:lnTo>
                <a:lnTo>
                  <a:pt x="1601" y="326"/>
                </a:lnTo>
                <a:lnTo>
                  <a:pt x="1623" y="344"/>
                </a:lnTo>
                <a:lnTo>
                  <a:pt x="1642" y="353"/>
                </a:lnTo>
                <a:lnTo>
                  <a:pt x="1670" y="381"/>
                </a:lnTo>
                <a:lnTo>
                  <a:pt x="1692" y="398"/>
                </a:lnTo>
                <a:lnTo>
                  <a:pt x="1706" y="419"/>
                </a:lnTo>
                <a:lnTo>
                  <a:pt x="1715" y="436"/>
                </a:lnTo>
                <a:lnTo>
                  <a:pt x="1690" y="452"/>
                </a:lnTo>
                <a:lnTo>
                  <a:pt x="1640" y="473"/>
                </a:lnTo>
                <a:lnTo>
                  <a:pt x="1601" y="477"/>
                </a:lnTo>
                <a:lnTo>
                  <a:pt x="1541" y="484"/>
                </a:lnTo>
                <a:lnTo>
                  <a:pt x="1487" y="486"/>
                </a:lnTo>
                <a:lnTo>
                  <a:pt x="1487" y="492"/>
                </a:lnTo>
                <a:lnTo>
                  <a:pt x="1461" y="499"/>
                </a:lnTo>
                <a:lnTo>
                  <a:pt x="1414" y="480"/>
                </a:lnTo>
                <a:lnTo>
                  <a:pt x="1372" y="464"/>
                </a:lnTo>
                <a:lnTo>
                  <a:pt x="1357" y="460"/>
                </a:lnTo>
                <a:lnTo>
                  <a:pt x="1341" y="470"/>
                </a:lnTo>
                <a:lnTo>
                  <a:pt x="1335" y="484"/>
                </a:lnTo>
                <a:lnTo>
                  <a:pt x="1353" y="499"/>
                </a:lnTo>
                <a:lnTo>
                  <a:pt x="1369" y="522"/>
                </a:lnTo>
                <a:lnTo>
                  <a:pt x="1353" y="534"/>
                </a:lnTo>
                <a:lnTo>
                  <a:pt x="1314" y="528"/>
                </a:lnTo>
                <a:lnTo>
                  <a:pt x="1281" y="502"/>
                </a:lnTo>
                <a:lnTo>
                  <a:pt x="1259" y="484"/>
                </a:lnTo>
                <a:lnTo>
                  <a:pt x="1224" y="477"/>
                </a:lnTo>
                <a:lnTo>
                  <a:pt x="1192" y="477"/>
                </a:lnTo>
                <a:lnTo>
                  <a:pt x="1167" y="484"/>
                </a:lnTo>
                <a:lnTo>
                  <a:pt x="1144" y="511"/>
                </a:lnTo>
                <a:lnTo>
                  <a:pt x="1114" y="531"/>
                </a:lnTo>
                <a:lnTo>
                  <a:pt x="1059" y="541"/>
                </a:lnTo>
                <a:lnTo>
                  <a:pt x="1040" y="544"/>
                </a:lnTo>
                <a:lnTo>
                  <a:pt x="1031" y="571"/>
                </a:lnTo>
                <a:lnTo>
                  <a:pt x="1027" y="581"/>
                </a:lnTo>
                <a:lnTo>
                  <a:pt x="1017" y="591"/>
                </a:lnTo>
                <a:lnTo>
                  <a:pt x="990" y="606"/>
                </a:lnTo>
                <a:lnTo>
                  <a:pt x="965" y="611"/>
                </a:lnTo>
                <a:lnTo>
                  <a:pt x="940" y="639"/>
                </a:lnTo>
                <a:lnTo>
                  <a:pt x="917" y="682"/>
                </a:lnTo>
                <a:lnTo>
                  <a:pt x="895" y="713"/>
                </a:lnTo>
                <a:lnTo>
                  <a:pt x="878" y="692"/>
                </a:lnTo>
                <a:lnTo>
                  <a:pt x="889" y="655"/>
                </a:lnTo>
                <a:lnTo>
                  <a:pt x="898" y="622"/>
                </a:lnTo>
                <a:lnTo>
                  <a:pt x="894" y="608"/>
                </a:lnTo>
                <a:lnTo>
                  <a:pt x="875" y="632"/>
                </a:lnTo>
                <a:lnTo>
                  <a:pt x="859" y="641"/>
                </a:lnTo>
                <a:lnTo>
                  <a:pt x="856" y="622"/>
                </a:lnTo>
                <a:lnTo>
                  <a:pt x="844" y="622"/>
                </a:lnTo>
                <a:lnTo>
                  <a:pt x="834" y="635"/>
                </a:lnTo>
                <a:lnTo>
                  <a:pt x="790" y="752"/>
                </a:lnTo>
                <a:lnTo>
                  <a:pt x="765" y="809"/>
                </a:lnTo>
                <a:lnTo>
                  <a:pt x="748" y="861"/>
                </a:lnTo>
                <a:lnTo>
                  <a:pt x="726" y="858"/>
                </a:lnTo>
                <a:lnTo>
                  <a:pt x="708" y="853"/>
                </a:lnTo>
                <a:lnTo>
                  <a:pt x="692" y="842"/>
                </a:lnTo>
                <a:lnTo>
                  <a:pt x="682" y="842"/>
                </a:lnTo>
                <a:lnTo>
                  <a:pt x="682" y="825"/>
                </a:lnTo>
                <a:lnTo>
                  <a:pt x="682" y="818"/>
                </a:lnTo>
                <a:lnTo>
                  <a:pt x="692" y="807"/>
                </a:lnTo>
                <a:lnTo>
                  <a:pt x="704" y="787"/>
                </a:lnTo>
                <a:lnTo>
                  <a:pt x="711" y="780"/>
                </a:lnTo>
                <a:lnTo>
                  <a:pt x="708" y="780"/>
                </a:lnTo>
                <a:lnTo>
                  <a:pt x="708" y="765"/>
                </a:lnTo>
                <a:lnTo>
                  <a:pt x="695" y="748"/>
                </a:lnTo>
                <a:lnTo>
                  <a:pt x="691" y="746"/>
                </a:lnTo>
                <a:lnTo>
                  <a:pt x="670" y="746"/>
                </a:lnTo>
                <a:lnTo>
                  <a:pt x="659" y="753"/>
                </a:lnTo>
                <a:lnTo>
                  <a:pt x="644" y="765"/>
                </a:lnTo>
                <a:lnTo>
                  <a:pt x="636" y="771"/>
                </a:lnTo>
                <a:lnTo>
                  <a:pt x="629" y="774"/>
                </a:lnTo>
                <a:lnTo>
                  <a:pt x="625" y="764"/>
                </a:lnTo>
                <a:lnTo>
                  <a:pt x="625" y="752"/>
                </a:lnTo>
                <a:lnTo>
                  <a:pt x="625" y="739"/>
                </a:lnTo>
                <a:lnTo>
                  <a:pt x="626" y="724"/>
                </a:lnTo>
                <a:lnTo>
                  <a:pt x="628" y="718"/>
                </a:lnTo>
                <a:lnTo>
                  <a:pt x="628" y="707"/>
                </a:lnTo>
                <a:lnTo>
                  <a:pt x="628" y="699"/>
                </a:lnTo>
                <a:lnTo>
                  <a:pt x="625" y="688"/>
                </a:lnTo>
                <a:lnTo>
                  <a:pt x="612" y="676"/>
                </a:lnTo>
                <a:lnTo>
                  <a:pt x="600" y="660"/>
                </a:lnTo>
                <a:lnTo>
                  <a:pt x="590" y="641"/>
                </a:lnTo>
                <a:lnTo>
                  <a:pt x="572" y="620"/>
                </a:lnTo>
                <a:lnTo>
                  <a:pt x="566" y="613"/>
                </a:lnTo>
                <a:lnTo>
                  <a:pt x="552" y="606"/>
                </a:lnTo>
                <a:lnTo>
                  <a:pt x="523" y="606"/>
                </a:lnTo>
                <a:lnTo>
                  <a:pt x="501" y="606"/>
                </a:lnTo>
                <a:lnTo>
                  <a:pt x="486" y="604"/>
                </a:lnTo>
                <a:lnTo>
                  <a:pt x="479" y="601"/>
                </a:lnTo>
                <a:lnTo>
                  <a:pt x="473" y="595"/>
                </a:lnTo>
                <a:lnTo>
                  <a:pt x="470" y="588"/>
                </a:lnTo>
                <a:lnTo>
                  <a:pt x="470" y="587"/>
                </a:lnTo>
                <a:lnTo>
                  <a:pt x="479" y="579"/>
                </a:lnTo>
                <a:lnTo>
                  <a:pt x="482" y="573"/>
                </a:lnTo>
                <a:lnTo>
                  <a:pt x="480" y="569"/>
                </a:lnTo>
                <a:lnTo>
                  <a:pt x="472" y="566"/>
                </a:lnTo>
                <a:lnTo>
                  <a:pt x="460" y="563"/>
                </a:lnTo>
                <a:lnTo>
                  <a:pt x="402" y="563"/>
                </a:lnTo>
                <a:lnTo>
                  <a:pt x="391" y="566"/>
                </a:lnTo>
                <a:lnTo>
                  <a:pt x="352" y="584"/>
                </a:lnTo>
                <a:lnTo>
                  <a:pt x="334" y="585"/>
                </a:lnTo>
                <a:lnTo>
                  <a:pt x="95" y="492"/>
                </a:lnTo>
                <a:lnTo>
                  <a:pt x="67" y="460"/>
                </a:lnTo>
                <a:lnTo>
                  <a:pt x="47" y="442"/>
                </a:lnTo>
                <a:lnTo>
                  <a:pt x="29" y="420"/>
                </a:lnTo>
                <a:lnTo>
                  <a:pt x="23" y="406"/>
                </a:lnTo>
                <a:lnTo>
                  <a:pt x="7" y="406"/>
                </a:lnTo>
                <a:lnTo>
                  <a:pt x="0" y="40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4" name="Freeform 60"/>
          <p:cNvSpPr>
            <a:spLocks/>
          </p:cNvSpPr>
          <p:nvPr/>
        </p:nvSpPr>
        <p:spPr bwMode="auto">
          <a:xfrm>
            <a:off x="3919538" y="1570038"/>
            <a:ext cx="544513" cy="274638"/>
          </a:xfrm>
          <a:custGeom>
            <a:avLst/>
            <a:gdLst/>
            <a:ahLst/>
            <a:cxnLst>
              <a:cxn ang="0">
                <a:pos x="51" y="368"/>
              </a:cxn>
              <a:cxn ang="0">
                <a:pos x="184" y="288"/>
              </a:cxn>
              <a:cxn ang="0">
                <a:pos x="290" y="243"/>
              </a:cxn>
              <a:cxn ang="0">
                <a:pos x="409" y="113"/>
              </a:cxn>
              <a:cxn ang="0">
                <a:pos x="558" y="0"/>
              </a:cxn>
              <a:cxn ang="0">
                <a:pos x="620" y="23"/>
              </a:cxn>
              <a:cxn ang="0">
                <a:pos x="540" y="62"/>
              </a:cxn>
              <a:cxn ang="0">
                <a:pos x="463" y="208"/>
              </a:cxn>
              <a:cxn ang="0">
                <a:pos x="489" y="259"/>
              </a:cxn>
              <a:cxn ang="0">
                <a:pos x="566" y="185"/>
              </a:cxn>
              <a:cxn ang="0">
                <a:pos x="569" y="224"/>
              </a:cxn>
              <a:cxn ang="0">
                <a:pos x="675" y="227"/>
              </a:cxn>
              <a:cxn ang="0">
                <a:pos x="738" y="271"/>
              </a:cxn>
              <a:cxn ang="0">
                <a:pos x="835" y="340"/>
              </a:cxn>
              <a:cxn ang="0">
                <a:pos x="926" y="316"/>
              </a:cxn>
              <a:cxn ang="0">
                <a:pos x="981" y="353"/>
              </a:cxn>
              <a:cxn ang="0">
                <a:pos x="1034" y="293"/>
              </a:cxn>
              <a:cxn ang="0">
                <a:pos x="1135" y="224"/>
              </a:cxn>
              <a:cxn ang="0">
                <a:pos x="1227" y="221"/>
              </a:cxn>
              <a:cxn ang="0">
                <a:pos x="1391" y="173"/>
              </a:cxn>
              <a:cxn ang="0">
                <a:pos x="1410" y="278"/>
              </a:cxn>
              <a:cxn ang="0">
                <a:pos x="1490" y="275"/>
              </a:cxn>
              <a:cxn ang="0">
                <a:pos x="1561" y="265"/>
              </a:cxn>
              <a:cxn ang="0">
                <a:pos x="1601" y="326"/>
              </a:cxn>
              <a:cxn ang="0">
                <a:pos x="1670" y="381"/>
              </a:cxn>
              <a:cxn ang="0">
                <a:pos x="1715" y="436"/>
              </a:cxn>
              <a:cxn ang="0">
                <a:pos x="1601" y="477"/>
              </a:cxn>
              <a:cxn ang="0">
                <a:pos x="1487" y="492"/>
              </a:cxn>
              <a:cxn ang="0">
                <a:pos x="1372" y="464"/>
              </a:cxn>
              <a:cxn ang="0">
                <a:pos x="1335" y="484"/>
              </a:cxn>
              <a:cxn ang="0">
                <a:pos x="1353" y="534"/>
              </a:cxn>
              <a:cxn ang="0">
                <a:pos x="1259" y="484"/>
              </a:cxn>
              <a:cxn ang="0">
                <a:pos x="1167" y="484"/>
              </a:cxn>
              <a:cxn ang="0">
                <a:pos x="1059" y="541"/>
              </a:cxn>
              <a:cxn ang="0">
                <a:pos x="1027" y="581"/>
              </a:cxn>
              <a:cxn ang="0">
                <a:pos x="965" y="611"/>
              </a:cxn>
              <a:cxn ang="0">
                <a:pos x="895" y="713"/>
              </a:cxn>
              <a:cxn ang="0">
                <a:pos x="898" y="622"/>
              </a:cxn>
              <a:cxn ang="0">
                <a:pos x="859" y="641"/>
              </a:cxn>
              <a:cxn ang="0">
                <a:pos x="834" y="635"/>
              </a:cxn>
              <a:cxn ang="0">
                <a:pos x="748" y="861"/>
              </a:cxn>
              <a:cxn ang="0">
                <a:pos x="692" y="842"/>
              </a:cxn>
              <a:cxn ang="0">
                <a:pos x="682" y="818"/>
              </a:cxn>
              <a:cxn ang="0">
                <a:pos x="711" y="780"/>
              </a:cxn>
              <a:cxn ang="0">
                <a:pos x="695" y="748"/>
              </a:cxn>
              <a:cxn ang="0">
                <a:pos x="659" y="753"/>
              </a:cxn>
              <a:cxn ang="0">
                <a:pos x="629" y="774"/>
              </a:cxn>
              <a:cxn ang="0">
                <a:pos x="625" y="739"/>
              </a:cxn>
              <a:cxn ang="0">
                <a:pos x="628" y="707"/>
              </a:cxn>
              <a:cxn ang="0">
                <a:pos x="612" y="676"/>
              </a:cxn>
              <a:cxn ang="0">
                <a:pos x="572" y="620"/>
              </a:cxn>
              <a:cxn ang="0">
                <a:pos x="523" y="606"/>
              </a:cxn>
              <a:cxn ang="0">
                <a:pos x="479" y="601"/>
              </a:cxn>
              <a:cxn ang="0">
                <a:pos x="470" y="587"/>
              </a:cxn>
              <a:cxn ang="0">
                <a:pos x="480" y="569"/>
              </a:cxn>
              <a:cxn ang="0">
                <a:pos x="402" y="563"/>
              </a:cxn>
              <a:cxn ang="0">
                <a:pos x="334" y="585"/>
              </a:cxn>
              <a:cxn ang="0">
                <a:pos x="47" y="442"/>
              </a:cxn>
              <a:cxn ang="0">
                <a:pos x="7" y="406"/>
              </a:cxn>
            </a:cxnLst>
            <a:rect l="0" t="0" r="r" b="b"/>
            <a:pathLst>
              <a:path w="1715" h="861">
                <a:moveTo>
                  <a:pt x="0" y="401"/>
                </a:moveTo>
                <a:lnTo>
                  <a:pt x="26" y="387"/>
                </a:lnTo>
                <a:lnTo>
                  <a:pt x="51" y="368"/>
                </a:lnTo>
                <a:lnTo>
                  <a:pt x="127" y="310"/>
                </a:lnTo>
                <a:lnTo>
                  <a:pt x="162" y="288"/>
                </a:lnTo>
                <a:lnTo>
                  <a:pt x="184" y="288"/>
                </a:lnTo>
                <a:lnTo>
                  <a:pt x="214" y="288"/>
                </a:lnTo>
                <a:lnTo>
                  <a:pt x="241" y="275"/>
                </a:lnTo>
                <a:lnTo>
                  <a:pt x="290" y="243"/>
                </a:lnTo>
                <a:lnTo>
                  <a:pt x="334" y="208"/>
                </a:lnTo>
                <a:lnTo>
                  <a:pt x="369" y="173"/>
                </a:lnTo>
                <a:lnTo>
                  <a:pt x="409" y="113"/>
                </a:lnTo>
                <a:lnTo>
                  <a:pt x="457" y="75"/>
                </a:lnTo>
                <a:lnTo>
                  <a:pt x="502" y="38"/>
                </a:lnTo>
                <a:lnTo>
                  <a:pt x="558" y="0"/>
                </a:lnTo>
                <a:lnTo>
                  <a:pt x="585" y="0"/>
                </a:lnTo>
                <a:lnTo>
                  <a:pt x="617" y="0"/>
                </a:lnTo>
                <a:lnTo>
                  <a:pt x="620" y="23"/>
                </a:lnTo>
                <a:lnTo>
                  <a:pt x="601" y="35"/>
                </a:lnTo>
                <a:lnTo>
                  <a:pt x="566" y="43"/>
                </a:lnTo>
                <a:lnTo>
                  <a:pt x="540" y="62"/>
                </a:lnTo>
                <a:lnTo>
                  <a:pt x="501" y="115"/>
                </a:lnTo>
                <a:lnTo>
                  <a:pt x="483" y="151"/>
                </a:lnTo>
                <a:lnTo>
                  <a:pt x="463" y="208"/>
                </a:lnTo>
                <a:lnTo>
                  <a:pt x="458" y="248"/>
                </a:lnTo>
                <a:lnTo>
                  <a:pt x="464" y="271"/>
                </a:lnTo>
                <a:lnTo>
                  <a:pt x="489" y="259"/>
                </a:lnTo>
                <a:lnTo>
                  <a:pt x="517" y="227"/>
                </a:lnTo>
                <a:lnTo>
                  <a:pt x="542" y="197"/>
                </a:lnTo>
                <a:lnTo>
                  <a:pt x="566" y="185"/>
                </a:lnTo>
                <a:lnTo>
                  <a:pt x="556" y="207"/>
                </a:lnTo>
                <a:lnTo>
                  <a:pt x="549" y="226"/>
                </a:lnTo>
                <a:lnTo>
                  <a:pt x="569" y="224"/>
                </a:lnTo>
                <a:lnTo>
                  <a:pt x="600" y="218"/>
                </a:lnTo>
                <a:lnTo>
                  <a:pt x="650" y="211"/>
                </a:lnTo>
                <a:lnTo>
                  <a:pt x="675" y="227"/>
                </a:lnTo>
                <a:lnTo>
                  <a:pt x="694" y="245"/>
                </a:lnTo>
                <a:lnTo>
                  <a:pt x="708" y="256"/>
                </a:lnTo>
                <a:lnTo>
                  <a:pt x="738" y="271"/>
                </a:lnTo>
                <a:lnTo>
                  <a:pt x="765" y="291"/>
                </a:lnTo>
                <a:lnTo>
                  <a:pt x="805" y="322"/>
                </a:lnTo>
                <a:lnTo>
                  <a:pt x="835" y="340"/>
                </a:lnTo>
                <a:lnTo>
                  <a:pt x="867" y="344"/>
                </a:lnTo>
                <a:lnTo>
                  <a:pt x="898" y="334"/>
                </a:lnTo>
                <a:lnTo>
                  <a:pt x="926" y="316"/>
                </a:lnTo>
                <a:lnTo>
                  <a:pt x="940" y="316"/>
                </a:lnTo>
                <a:lnTo>
                  <a:pt x="958" y="334"/>
                </a:lnTo>
                <a:lnTo>
                  <a:pt x="981" y="353"/>
                </a:lnTo>
                <a:lnTo>
                  <a:pt x="995" y="336"/>
                </a:lnTo>
                <a:lnTo>
                  <a:pt x="1011" y="315"/>
                </a:lnTo>
                <a:lnTo>
                  <a:pt x="1034" y="293"/>
                </a:lnTo>
                <a:lnTo>
                  <a:pt x="1069" y="271"/>
                </a:lnTo>
                <a:lnTo>
                  <a:pt x="1106" y="253"/>
                </a:lnTo>
                <a:lnTo>
                  <a:pt x="1135" y="224"/>
                </a:lnTo>
                <a:lnTo>
                  <a:pt x="1154" y="214"/>
                </a:lnTo>
                <a:lnTo>
                  <a:pt x="1183" y="218"/>
                </a:lnTo>
                <a:lnTo>
                  <a:pt x="1227" y="221"/>
                </a:lnTo>
                <a:lnTo>
                  <a:pt x="1282" y="211"/>
                </a:lnTo>
                <a:lnTo>
                  <a:pt x="1335" y="189"/>
                </a:lnTo>
                <a:lnTo>
                  <a:pt x="1391" y="173"/>
                </a:lnTo>
                <a:lnTo>
                  <a:pt x="1392" y="210"/>
                </a:lnTo>
                <a:lnTo>
                  <a:pt x="1402" y="261"/>
                </a:lnTo>
                <a:lnTo>
                  <a:pt x="1410" y="278"/>
                </a:lnTo>
                <a:lnTo>
                  <a:pt x="1442" y="288"/>
                </a:lnTo>
                <a:lnTo>
                  <a:pt x="1467" y="277"/>
                </a:lnTo>
                <a:lnTo>
                  <a:pt x="1490" y="275"/>
                </a:lnTo>
                <a:lnTo>
                  <a:pt x="1502" y="288"/>
                </a:lnTo>
                <a:lnTo>
                  <a:pt x="1535" y="288"/>
                </a:lnTo>
                <a:lnTo>
                  <a:pt x="1561" y="265"/>
                </a:lnTo>
                <a:lnTo>
                  <a:pt x="1583" y="265"/>
                </a:lnTo>
                <a:lnTo>
                  <a:pt x="1601" y="293"/>
                </a:lnTo>
                <a:lnTo>
                  <a:pt x="1601" y="326"/>
                </a:lnTo>
                <a:lnTo>
                  <a:pt x="1623" y="344"/>
                </a:lnTo>
                <a:lnTo>
                  <a:pt x="1642" y="353"/>
                </a:lnTo>
                <a:lnTo>
                  <a:pt x="1670" y="381"/>
                </a:lnTo>
                <a:lnTo>
                  <a:pt x="1692" y="398"/>
                </a:lnTo>
                <a:lnTo>
                  <a:pt x="1706" y="419"/>
                </a:lnTo>
                <a:lnTo>
                  <a:pt x="1715" y="436"/>
                </a:lnTo>
                <a:lnTo>
                  <a:pt x="1690" y="452"/>
                </a:lnTo>
                <a:lnTo>
                  <a:pt x="1640" y="473"/>
                </a:lnTo>
                <a:lnTo>
                  <a:pt x="1601" y="477"/>
                </a:lnTo>
                <a:lnTo>
                  <a:pt x="1541" y="484"/>
                </a:lnTo>
                <a:lnTo>
                  <a:pt x="1487" y="486"/>
                </a:lnTo>
                <a:lnTo>
                  <a:pt x="1487" y="492"/>
                </a:lnTo>
                <a:lnTo>
                  <a:pt x="1461" y="499"/>
                </a:lnTo>
                <a:lnTo>
                  <a:pt x="1414" y="480"/>
                </a:lnTo>
                <a:lnTo>
                  <a:pt x="1372" y="464"/>
                </a:lnTo>
                <a:lnTo>
                  <a:pt x="1357" y="460"/>
                </a:lnTo>
                <a:lnTo>
                  <a:pt x="1341" y="470"/>
                </a:lnTo>
                <a:lnTo>
                  <a:pt x="1335" y="484"/>
                </a:lnTo>
                <a:lnTo>
                  <a:pt x="1353" y="499"/>
                </a:lnTo>
                <a:lnTo>
                  <a:pt x="1369" y="522"/>
                </a:lnTo>
                <a:lnTo>
                  <a:pt x="1353" y="534"/>
                </a:lnTo>
                <a:lnTo>
                  <a:pt x="1314" y="528"/>
                </a:lnTo>
                <a:lnTo>
                  <a:pt x="1281" y="502"/>
                </a:lnTo>
                <a:lnTo>
                  <a:pt x="1259" y="484"/>
                </a:lnTo>
                <a:lnTo>
                  <a:pt x="1224" y="477"/>
                </a:lnTo>
                <a:lnTo>
                  <a:pt x="1192" y="477"/>
                </a:lnTo>
                <a:lnTo>
                  <a:pt x="1167" y="484"/>
                </a:lnTo>
                <a:lnTo>
                  <a:pt x="1144" y="511"/>
                </a:lnTo>
                <a:lnTo>
                  <a:pt x="1114" y="531"/>
                </a:lnTo>
                <a:lnTo>
                  <a:pt x="1059" y="541"/>
                </a:lnTo>
                <a:lnTo>
                  <a:pt x="1040" y="544"/>
                </a:lnTo>
                <a:lnTo>
                  <a:pt x="1031" y="571"/>
                </a:lnTo>
                <a:lnTo>
                  <a:pt x="1027" y="581"/>
                </a:lnTo>
                <a:lnTo>
                  <a:pt x="1017" y="591"/>
                </a:lnTo>
                <a:lnTo>
                  <a:pt x="990" y="606"/>
                </a:lnTo>
                <a:lnTo>
                  <a:pt x="965" y="611"/>
                </a:lnTo>
                <a:lnTo>
                  <a:pt x="940" y="639"/>
                </a:lnTo>
                <a:lnTo>
                  <a:pt x="917" y="682"/>
                </a:lnTo>
                <a:lnTo>
                  <a:pt x="895" y="713"/>
                </a:lnTo>
                <a:lnTo>
                  <a:pt x="878" y="692"/>
                </a:lnTo>
                <a:lnTo>
                  <a:pt x="889" y="655"/>
                </a:lnTo>
                <a:lnTo>
                  <a:pt x="898" y="622"/>
                </a:lnTo>
                <a:lnTo>
                  <a:pt x="894" y="608"/>
                </a:lnTo>
                <a:lnTo>
                  <a:pt x="875" y="632"/>
                </a:lnTo>
                <a:lnTo>
                  <a:pt x="859" y="641"/>
                </a:lnTo>
                <a:lnTo>
                  <a:pt x="856" y="622"/>
                </a:lnTo>
                <a:lnTo>
                  <a:pt x="844" y="622"/>
                </a:lnTo>
                <a:lnTo>
                  <a:pt x="834" y="635"/>
                </a:lnTo>
                <a:lnTo>
                  <a:pt x="790" y="752"/>
                </a:lnTo>
                <a:lnTo>
                  <a:pt x="765" y="809"/>
                </a:lnTo>
                <a:lnTo>
                  <a:pt x="748" y="861"/>
                </a:lnTo>
                <a:lnTo>
                  <a:pt x="726" y="858"/>
                </a:lnTo>
                <a:lnTo>
                  <a:pt x="708" y="853"/>
                </a:lnTo>
                <a:lnTo>
                  <a:pt x="692" y="842"/>
                </a:lnTo>
                <a:lnTo>
                  <a:pt x="682" y="842"/>
                </a:lnTo>
                <a:lnTo>
                  <a:pt x="682" y="825"/>
                </a:lnTo>
                <a:lnTo>
                  <a:pt x="682" y="818"/>
                </a:lnTo>
                <a:lnTo>
                  <a:pt x="692" y="807"/>
                </a:lnTo>
                <a:lnTo>
                  <a:pt x="704" y="787"/>
                </a:lnTo>
                <a:lnTo>
                  <a:pt x="711" y="780"/>
                </a:lnTo>
                <a:lnTo>
                  <a:pt x="708" y="780"/>
                </a:lnTo>
                <a:lnTo>
                  <a:pt x="708" y="765"/>
                </a:lnTo>
                <a:lnTo>
                  <a:pt x="695" y="748"/>
                </a:lnTo>
                <a:lnTo>
                  <a:pt x="691" y="746"/>
                </a:lnTo>
                <a:lnTo>
                  <a:pt x="670" y="746"/>
                </a:lnTo>
                <a:lnTo>
                  <a:pt x="659" y="753"/>
                </a:lnTo>
                <a:lnTo>
                  <a:pt x="644" y="765"/>
                </a:lnTo>
                <a:lnTo>
                  <a:pt x="636" y="771"/>
                </a:lnTo>
                <a:lnTo>
                  <a:pt x="629" y="774"/>
                </a:lnTo>
                <a:lnTo>
                  <a:pt x="625" y="764"/>
                </a:lnTo>
                <a:lnTo>
                  <a:pt x="625" y="752"/>
                </a:lnTo>
                <a:lnTo>
                  <a:pt x="625" y="739"/>
                </a:lnTo>
                <a:lnTo>
                  <a:pt x="626" y="724"/>
                </a:lnTo>
                <a:lnTo>
                  <a:pt x="628" y="718"/>
                </a:lnTo>
                <a:lnTo>
                  <a:pt x="628" y="707"/>
                </a:lnTo>
                <a:lnTo>
                  <a:pt x="628" y="699"/>
                </a:lnTo>
                <a:lnTo>
                  <a:pt x="625" y="688"/>
                </a:lnTo>
                <a:lnTo>
                  <a:pt x="612" y="676"/>
                </a:lnTo>
                <a:lnTo>
                  <a:pt x="600" y="660"/>
                </a:lnTo>
                <a:lnTo>
                  <a:pt x="590" y="641"/>
                </a:lnTo>
                <a:lnTo>
                  <a:pt x="572" y="620"/>
                </a:lnTo>
                <a:lnTo>
                  <a:pt x="566" y="613"/>
                </a:lnTo>
                <a:lnTo>
                  <a:pt x="552" y="606"/>
                </a:lnTo>
                <a:lnTo>
                  <a:pt x="523" y="606"/>
                </a:lnTo>
                <a:lnTo>
                  <a:pt x="501" y="606"/>
                </a:lnTo>
                <a:lnTo>
                  <a:pt x="486" y="604"/>
                </a:lnTo>
                <a:lnTo>
                  <a:pt x="479" y="601"/>
                </a:lnTo>
                <a:lnTo>
                  <a:pt x="473" y="595"/>
                </a:lnTo>
                <a:lnTo>
                  <a:pt x="470" y="588"/>
                </a:lnTo>
                <a:lnTo>
                  <a:pt x="470" y="587"/>
                </a:lnTo>
                <a:lnTo>
                  <a:pt x="479" y="579"/>
                </a:lnTo>
                <a:lnTo>
                  <a:pt x="482" y="573"/>
                </a:lnTo>
                <a:lnTo>
                  <a:pt x="480" y="569"/>
                </a:lnTo>
                <a:lnTo>
                  <a:pt x="472" y="566"/>
                </a:lnTo>
                <a:lnTo>
                  <a:pt x="460" y="563"/>
                </a:lnTo>
                <a:lnTo>
                  <a:pt x="402" y="563"/>
                </a:lnTo>
                <a:lnTo>
                  <a:pt x="391" y="566"/>
                </a:lnTo>
                <a:lnTo>
                  <a:pt x="352" y="584"/>
                </a:lnTo>
                <a:lnTo>
                  <a:pt x="334" y="585"/>
                </a:lnTo>
                <a:lnTo>
                  <a:pt x="95" y="492"/>
                </a:lnTo>
                <a:lnTo>
                  <a:pt x="67" y="460"/>
                </a:lnTo>
                <a:lnTo>
                  <a:pt x="47" y="442"/>
                </a:lnTo>
                <a:lnTo>
                  <a:pt x="29" y="420"/>
                </a:lnTo>
                <a:lnTo>
                  <a:pt x="23" y="406"/>
                </a:lnTo>
                <a:lnTo>
                  <a:pt x="7" y="406"/>
                </a:lnTo>
                <a:lnTo>
                  <a:pt x="0" y="401"/>
                </a:lnTo>
                <a:lnTo>
                  <a:pt x="0" y="40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5" name="Freeform 61"/>
          <p:cNvSpPr>
            <a:spLocks/>
          </p:cNvSpPr>
          <p:nvPr/>
        </p:nvSpPr>
        <p:spPr bwMode="auto">
          <a:xfrm>
            <a:off x="4254501" y="1741488"/>
            <a:ext cx="369888" cy="493713"/>
          </a:xfrm>
          <a:custGeom>
            <a:avLst/>
            <a:gdLst/>
            <a:ahLst/>
            <a:cxnLst>
              <a:cxn ang="0">
                <a:pos x="123" y="1366"/>
              </a:cxn>
              <a:cxn ang="0">
                <a:pos x="145" y="1110"/>
              </a:cxn>
              <a:cxn ang="0">
                <a:pos x="133" y="1018"/>
              </a:cxn>
              <a:cxn ang="0">
                <a:pos x="115" y="934"/>
              </a:cxn>
              <a:cxn ang="0">
                <a:pos x="66" y="827"/>
              </a:cxn>
              <a:cxn ang="0">
                <a:pos x="31" y="783"/>
              </a:cxn>
              <a:cxn ang="0">
                <a:pos x="61" y="589"/>
              </a:cxn>
              <a:cxn ang="0">
                <a:pos x="79" y="533"/>
              </a:cxn>
              <a:cxn ang="0">
                <a:pos x="76" y="450"/>
              </a:cxn>
              <a:cxn ang="0">
                <a:pos x="131" y="406"/>
              </a:cxn>
              <a:cxn ang="0">
                <a:pos x="175" y="256"/>
              </a:cxn>
              <a:cxn ang="0">
                <a:pos x="180" y="292"/>
              </a:cxn>
              <a:cxn ang="0">
                <a:pos x="190" y="372"/>
              </a:cxn>
              <a:cxn ang="0">
                <a:pos x="210" y="318"/>
              </a:cxn>
              <a:cxn ang="0">
                <a:pos x="232" y="391"/>
              </a:cxn>
              <a:cxn ang="0">
                <a:pos x="248" y="283"/>
              </a:cxn>
              <a:cxn ang="0">
                <a:pos x="292" y="247"/>
              </a:cxn>
              <a:cxn ang="0">
                <a:pos x="357" y="235"/>
              </a:cxn>
              <a:cxn ang="0">
                <a:pos x="316" y="146"/>
              </a:cxn>
              <a:cxn ang="0">
                <a:pos x="405" y="0"/>
              </a:cxn>
              <a:cxn ang="0">
                <a:pos x="546" y="95"/>
              </a:cxn>
              <a:cxn ang="0">
                <a:pos x="591" y="92"/>
              </a:cxn>
              <a:cxn ang="0">
                <a:pos x="679" y="158"/>
              </a:cxn>
              <a:cxn ang="0">
                <a:pos x="798" y="232"/>
              </a:cxn>
              <a:cxn ang="0">
                <a:pos x="822" y="278"/>
              </a:cxn>
              <a:cxn ang="0">
                <a:pos x="809" y="343"/>
              </a:cxn>
              <a:cxn ang="0">
                <a:pos x="780" y="415"/>
              </a:cxn>
              <a:cxn ang="0">
                <a:pos x="722" y="525"/>
              </a:cxn>
              <a:cxn ang="0">
                <a:pos x="712" y="605"/>
              </a:cxn>
              <a:cxn ang="0">
                <a:pos x="671" y="650"/>
              </a:cxn>
              <a:cxn ang="0">
                <a:pos x="688" y="767"/>
              </a:cxn>
              <a:cxn ang="0">
                <a:pos x="774" y="770"/>
              </a:cxn>
              <a:cxn ang="0">
                <a:pos x="830" y="687"/>
              </a:cxn>
              <a:cxn ang="0">
                <a:pos x="859" y="649"/>
              </a:cxn>
              <a:cxn ang="0">
                <a:pos x="849" y="622"/>
              </a:cxn>
              <a:cxn ang="0">
                <a:pos x="906" y="560"/>
              </a:cxn>
              <a:cxn ang="0">
                <a:pos x="976" y="567"/>
              </a:cxn>
              <a:cxn ang="0">
                <a:pos x="1150" y="934"/>
              </a:cxn>
              <a:cxn ang="0">
                <a:pos x="1148" y="1042"/>
              </a:cxn>
              <a:cxn ang="0">
                <a:pos x="1126" y="1096"/>
              </a:cxn>
              <a:cxn ang="0">
                <a:pos x="1059" y="1096"/>
              </a:cxn>
              <a:cxn ang="0">
                <a:pos x="1042" y="1149"/>
              </a:cxn>
              <a:cxn ang="0">
                <a:pos x="973" y="1262"/>
              </a:cxn>
              <a:cxn ang="0">
                <a:pos x="950" y="1316"/>
              </a:cxn>
              <a:cxn ang="0">
                <a:pos x="941" y="1372"/>
              </a:cxn>
              <a:cxn ang="0">
                <a:pos x="0" y="1552"/>
              </a:cxn>
            </a:cxnLst>
            <a:rect l="0" t="0" r="r" b="b"/>
            <a:pathLst>
              <a:path w="1164" h="1552">
                <a:moveTo>
                  <a:pt x="0" y="1552"/>
                </a:moveTo>
                <a:lnTo>
                  <a:pt x="26" y="1498"/>
                </a:lnTo>
                <a:lnTo>
                  <a:pt x="123" y="1366"/>
                </a:lnTo>
                <a:lnTo>
                  <a:pt x="166" y="1245"/>
                </a:lnTo>
                <a:lnTo>
                  <a:pt x="169" y="1175"/>
                </a:lnTo>
                <a:lnTo>
                  <a:pt x="145" y="1110"/>
                </a:lnTo>
                <a:lnTo>
                  <a:pt x="127" y="1081"/>
                </a:lnTo>
                <a:lnTo>
                  <a:pt x="111" y="1047"/>
                </a:lnTo>
                <a:lnTo>
                  <a:pt x="133" y="1018"/>
                </a:lnTo>
                <a:lnTo>
                  <a:pt x="139" y="1001"/>
                </a:lnTo>
                <a:lnTo>
                  <a:pt x="139" y="982"/>
                </a:lnTo>
                <a:lnTo>
                  <a:pt x="115" y="934"/>
                </a:lnTo>
                <a:lnTo>
                  <a:pt x="50" y="850"/>
                </a:lnTo>
                <a:lnTo>
                  <a:pt x="50" y="842"/>
                </a:lnTo>
                <a:lnTo>
                  <a:pt x="66" y="827"/>
                </a:lnTo>
                <a:lnTo>
                  <a:pt x="60" y="813"/>
                </a:lnTo>
                <a:lnTo>
                  <a:pt x="35" y="815"/>
                </a:lnTo>
                <a:lnTo>
                  <a:pt x="31" y="783"/>
                </a:lnTo>
                <a:lnTo>
                  <a:pt x="58" y="704"/>
                </a:lnTo>
                <a:lnTo>
                  <a:pt x="67" y="628"/>
                </a:lnTo>
                <a:lnTo>
                  <a:pt x="61" y="589"/>
                </a:lnTo>
                <a:lnTo>
                  <a:pt x="37" y="560"/>
                </a:lnTo>
                <a:lnTo>
                  <a:pt x="58" y="542"/>
                </a:lnTo>
                <a:lnTo>
                  <a:pt x="79" y="533"/>
                </a:lnTo>
                <a:lnTo>
                  <a:pt x="83" y="501"/>
                </a:lnTo>
                <a:lnTo>
                  <a:pt x="79" y="481"/>
                </a:lnTo>
                <a:lnTo>
                  <a:pt x="76" y="450"/>
                </a:lnTo>
                <a:lnTo>
                  <a:pt x="91" y="429"/>
                </a:lnTo>
                <a:lnTo>
                  <a:pt x="112" y="407"/>
                </a:lnTo>
                <a:lnTo>
                  <a:pt x="131" y="406"/>
                </a:lnTo>
                <a:lnTo>
                  <a:pt x="133" y="368"/>
                </a:lnTo>
                <a:lnTo>
                  <a:pt x="159" y="308"/>
                </a:lnTo>
                <a:lnTo>
                  <a:pt x="175" y="256"/>
                </a:lnTo>
                <a:lnTo>
                  <a:pt x="188" y="256"/>
                </a:lnTo>
                <a:lnTo>
                  <a:pt x="193" y="279"/>
                </a:lnTo>
                <a:lnTo>
                  <a:pt x="180" y="292"/>
                </a:lnTo>
                <a:lnTo>
                  <a:pt x="180" y="308"/>
                </a:lnTo>
                <a:lnTo>
                  <a:pt x="190" y="333"/>
                </a:lnTo>
                <a:lnTo>
                  <a:pt x="190" y="372"/>
                </a:lnTo>
                <a:lnTo>
                  <a:pt x="204" y="384"/>
                </a:lnTo>
                <a:lnTo>
                  <a:pt x="209" y="356"/>
                </a:lnTo>
                <a:lnTo>
                  <a:pt x="210" y="318"/>
                </a:lnTo>
                <a:lnTo>
                  <a:pt x="219" y="339"/>
                </a:lnTo>
                <a:lnTo>
                  <a:pt x="225" y="367"/>
                </a:lnTo>
                <a:lnTo>
                  <a:pt x="232" y="391"/>
                </a:lnTo>
                <a:lnTo>
                  <a:pt x="238" y="374"/>
                </a:lnTo>
                <a:lnTo>
                  <a:pt x="242" y="321"/>
                </a:lnTo>
                <a:lnTo>
                  <a:pt x="248" y="283"/>
                </a:lnTo>
                <a:lnTo>
                  <a:pt x="254" y="256"/>
                </a:lnTo>
                <a:lnTo>
                  <a:pt x="266" y="241"/>
                </a:lnTo>
                <a:lnTo>
                  <a:pt x="292" y="247"/>
                </a:lnTo>
                <a:lnTo>
                  <a:pt x="319" y="248"/>
                </a:lnTo>
                <a:lnTo>
                  <a:pt x="357" y="244"/>
                </a:lnTo>
                <a:lnTo>
                  <a:pt x="357" y="235"/>
                </a:lnTo>
                <a:lnTo>
                  <a:pt x="330" y="213"/>
                </a:lnTo>
                <a:lnTo>
                  <a:pt x="316" y="184"/>
                </a:lnTo>
                <a:lnTo>
                  <a:pt x="316" y="146"/>
                </a:lnTo>
                <a:lnTo>
                  <a:pt x="336" y="77"/>
                </a:lnTo>
                <a:lnTo>
                  <a:pt x="376" y="22"/>
                </a:lnTo>
                <a:lnTo>
                  <a:pt x="405" y="0"/>
                </a:lnTo>
                <a:lnTo>
                  <a:pt x="447" y="19"/>
                </a:lnTo>
                <a:lnTo>
                  <a:pt x="523" y="60"/>
                </a:lnTo>
                <a:lnTo>
                  <a:pt x="546" y="95"/>
                </a:lnTo>
                <a:lnTo>
                  <a:pt x="567" y="102"/>
                </a:lnTo>
                <a:lnTo>
                  <a:pt x="581" y="95"/>
                </a:lnTo>
                <a:lnTo>
                  <a:pt x="591" y="92"/>
                </a:lnTo>
                <a:lnTo>
                  <a:pt x="631" y="120"/>
                </a:lnTo>
                <a:lnTo>
                  <a:pt x="652" y="143"/>
                </a:lnTo>
                <a:lnTo>
                  <a:pt x="679" y="158"/>
                </a:lnTo>
                <a:lnTo>
                  <a:pt x="729" y="175"/>
                </a:lnTo>
                <a:lnTo>
                  <a:pt x="768" y="197"/>
                </a:lnTo>
                <a:lnTo>
                  <a:pt x="798" y="232"/>
                </a:lnTo>
                <a:lnTo>
                  <a:pt x="802" y="235"/>
                </a:lnTo>
                <a:lnTo>
                  <a:pt x="782" y="247"/>
                </a:lnTo>
                <a:lnTo>
                  <a:pt x="822" y="278"/>
                </a:lnTo>
                <a:lnTo>
                  <a:pt x="852" y="318"/>
                </a:lnTo>
                <a:lnTo>
                  <a:pt x="857" y="342"/>
                </a:lnTo>
                <a:lnTo>
                  <a:pt x="809" y="343"/>
                </a:lnTo>
                <a:lnTo>
                  <a:pt x="783" y="358"/>
                </a:lnTo>
                <a:lnTo>
                  <a:pt x="786" y="372"/>
                </a:lnTo>
                <a:lnTo>
                  <a:pt x="780" y="415"/>
                </a:lnTo>
                <a:lnTo>
                  <a:pt x="774" y="457"/>
                </a:lnTo>
                <a:lnTo>
                  <a:pt x="751" y="509"/>
                </a:lnTo>
                <a:lnTo>
                  <a:pt x="722" y="525"/>
                </a:lnTo>
                <a:lnTo>
                  <a:pt x="717" y="542"/>
                </a:lnTo>
                <a:lnTo>
                  <a:pt x="712" y="571"/>
                </a:lnTo>
                <a:lnTo>
                  <a:pt x="712" y="605"/>
                </a:lnTo>
                <a:lnTo>
                  <a:pt x="694" y="615"/>
                </a:lnTo>
                <a:lnTo>
                  <a:pt x="694" y="634"/>
                </a:lnTo>
                <a:lnTo>
                  <a:pt x="671" y="650"/>
                </a:lnTo>
                <a:lnTo>
                  <a:pt x="659" y="691"/>
                </a:lnTo>
                <a:lnTo>
                  <a:pt x="663" y="723"/>
                </a:lnTo>
                <a:lnTo>
                  <a:pt x="688" y="767"/>
                </a:lnTo>
                <a:lnTo>
                  <a:pt x="697" y="787"/>
                </a:lnTo>
                <a:lnTo>
                  <a:pt x="725" y="792"/>
                </a:lnTo>
                <a:lnTo>
                  <a:pt x="774" y="770"/>
                </a:lnTo>
                <a:lnTo>
                  <a:pt x="789" y="748"/>
                </a:lnTo>
                <a:lnTo>
                  <a:pt x="809" y="706"/>
                </a:lnTo>
                <a:lnTo>
                  <a:pt x="830" y="687"/>
                </a:lnTo>
                <a:lnTo>
                  <a:pt x="840" y="687"/>
                </a:lnTo>
                <a:lnTo>
                  <a:pt x="846" y="676"/>
                </a:lnTo>
                <a:lnTo>
                  <a:pt x="859" y="649"/>
                </a:lnTo>
                <a:lnTo>
                  <a:pt x="857" y="634"/>
                </a:lnTo>
                <a:lnTo>
                  <a:pt x="843" y="628"/>
                </a:lnTo>
                <a:lnTo>
                  <a:pt x="849" y="622"/>
                </a:lnTo>
                <a:lnTo>
                  <a:pt x="878" y="612"/>
                </a:lnTo>
                <a:lnTo>
                  <a:pt x="900" y="582"/>
                </a:lnTo>
                <a:lnTo>
                  <a:pt x="906" y="560"/>
                </a:lnTo>
                <a:lnTo>
                  <a:pt x="940" y="538"/>
                </a:lnTo>
                <a:lnTo>
                  <a:pt x="953" y="538"/>
                </a:lnTo>
                <a:lnTo>
                  <a:pt x="976" y="567"/>
                </a:lnTo>
                <a:lnTo>
                  <a:pt x="1013" y="612"/>
                </a:lnTo>
                <a:lnTo>
                  <a:pt x="1091" y="748"/>
                </a:lnTo>
                <a:lnTo>
                  <a:pt x="1150" y="934"/>
                </a:lnTo>
                <a:lnTo>
                  <a:pt x="1164" y="995"/>
                </a:lnTo>
                <a:lnTo>
                  <a:pt x="1163" y="1018"/>
                </a:lnTo>
                <a:lnTo>
                  <a:pt x="1148" y="1042"/>
                </a:lnTo>
                <a:lnTo>
                  <a:pt x="1148" y="1074"/>
                </a:lnTo>
                <a:lnTo>
                  <a:pt x="1144" y="1082"/>
                </a:lnTo>
                <a:lnTo>
                  <a:pt x="1126" y="1096"/>
                </a:lnTo>
                <a:lnTo>
                  <a:pt x="1109" y="1096"/>
                </a:lnTo>
                <a:lnTo>
                  <a:pt x="1086" y="1081"/>
                </a:lnTo>
                <a:lnTo>
                  <a:pt x="1059" y="1096"/>
                </a:lnTo>
                <a:lnTo>
                  <a:pt x="1042" y="1112"/>
                </a:lnTo>
                <a:lnTo>
                  <a:pt x="1046" y="1132"/>
                </a:lnTo>
                <a:lnTo>
                  <a:pt x="1042" y="1149"/>
                </a:lnTo>
                <a:lnTo>
                  <a:pt x="1008" y="1185"/>
                </a:lnTo>
                <a:lnTo>
                  <a:pt x="988" y="1220"/>
                </a:lnTo>
                <a:lnTo>
                  <a:pt x="973" y="1262"/>
                </a:lnTo>
                <a:lnTo>
                  <a:pt x="969" y="1296"/>
                </a:lnTo>
                <a:lnTo>
                  <a:pt x="966" y="1297"/>
                </a:lnTo>
                <a:lnTo>
                  <a:pt x="950" y="1316"/>
                </a:lnTo>
                <a:lnTo>
                  <a:pt x="940" y="1334"/>
                </a:lnTo>
                <a:lnTo>
                  <a:pt x="940" y="1356"/>
                </a:lnTo>
                <a:lnTo>
                  <a:pt x="941" y="1372"/>
                </a:lnTo>
                <a:lnTo>
                  <a:pt x="950" y="1388"/>
                </a:lnTo>
                <a:lnTo>
                  <a:pt x="953" y="1413"/>
                </a:lnTo>
                <a:lnTo>
                  <a:pt x="0" y="155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6" name="Freeform 62"/>
          <p:cNvSpPr>
            <a:spLocks/>
          </p:cNvSpPr>
          <p:nvPr/>
        </p:nvSpPr>
        <p:spPr bwMode="auto">
          <a:xfrm>
            <a:off x="4254501" y="1741488"/>
            <a:ext cx="369888" cy="493713"/>
          </a:xfrm>
          <a:custGeom>
            <a:avLst/>
            <a:gdLst/>
            <a:ahLst/>
            <a:cxnLst>
              <a:cxn ang="0">
                <a:pos x="123" y="1366"/>
              </a:cxn>
              <a:cxn ang="0">
                <a:pos x="145" y="1110"/>
              </a:cxn>
              <a:cxn ang="0">
                <a:pos x="133" y="1018"/>
              </a:cxn>
              <a:cxn ang="0">
                <a:pos x="115" y="934"/>
              </a:cxn>
              <a:cxn ang="0">
                <a:pos x="66" y="827"/>
              </a:cxn>
              <a:cxn ang="0">
                <a:pos x="31" y="783"/>
              </a:cxn>
              <a:cxn ang="0">
                <a:pos x="61" y="589"/>
              </a:cxn>
              <a:cxn ang="0">
                <a:pos x="79" y="533"/>
              </a:cxn>
              <a:cxn ang="0">
                <a:pos x="76" y="450"/>
              </a:cxn>
              <a:cxn ang="0">
                <a:pos x="131" y="406"/>
              </a:cxn>
              <a:cxn ang="0">
                <a:pos x="175" y="256"/>
              </a:cxn>
              <a:cxn ang="0">
                <a:pos x="180" y="292"/>
              </a:cxn>
              <a:cxn ang="0">
                <a:pos x="190" y="372"/>
              </a:cxn>
              <a:cxn ang="0">
                <a:pos x="210" y="318"/>
              </a:cxn>
              <a:cxn ang="0">
                <a:pos x="232" y="391"/>
              </a:cxn>
              <a:cxn ang="0">
                <a:pos x="248" y="283"/>
              </a:cxn>
              <a:cxn ang="0">
                <a:pos x="292" y="247"/>
              </a:cxn>
              <a:cxn ang="0">
                <a:pos x="357" y="235"/>
              </a:cxn>
              <a:cxn ang="0">
                <a:pos x="316" y="146"/>
              </a:cxn>
              <a:cxn ang="0">
                <a:pos x="405" y="0"/>
              </a:cxn>
              <a:cxn ang="0">
                <a:pos x="546" y="95"/>
              </a:cxn>
              <a:cxn ang="0">
                <a:pos x="591" y="92"/>
              </a:cxn>
              <a:cxn ang="0">
                <a:pos x="679" y="158"/>
              </a:cxn>
              <a:cxn ang="0">
                <a:pos x="798" y="232"/>
              </a:cxn>
              <a:cxn ang="0">
                <a:pos x="822" y="278"/>
              </a:cxn>
              <a:cxn ang="0">
                <a:pos x="809" y="343"/>
              </a:cxn>
              <a:cxn ang="0">
                <a:pos x="780" y="415"/>
              </a:cxn>
              <a:cxn ang="0">
                <a:pos x="722" y="525"/>
              </a:cxn>
              <a:cxn ang="0">
                <a:pos x="712" y="605"/>
              </a:cxn>
              <a:cxn ang="0">
                <a:pos x="671" y="650"/>
              </a:cxn>
              <a:cxn ang="0">
                <a:pos x="688" y="767"/>
              </a:cxn>
              <a:cxn ang="0">
                <a:pos x="774" y="770"/>
              </a:cxn>
              <a:cxn ang="0">
                <a:pos x="830" y="687"/>
              </a:cxn>
              <a:cxn ang="0">
                <a:pos x="859" y="649"/>
              </a:cxn>
              <a:cxn ang="0">
                <a:pos x="849" y="622"/>
              </a:cxn>
              <a:cxn ang="0">
                <a:pos x="906" y="560"/>
              </a:cxn>
              <a:cxn ang="0">
                <a:pos x="976" y="567"/>
              </a:cxn>
              <a:cxn ang="0">
                <a:pos x="1150" y="934"/>
              </a:cxn>
              <a:cxn ang="0">
                <a:pos x="1148" y="1042"/>
              </a:cxn>
              <a:cxn ang="0">
                <a:pos x="1126" y="1096"/>
              </a:cxn>
              <a:cxn ang="0">
                <a:pos x="1059" y="1096"/>
              </a:cxn>
              <a:cxn ang="0">
                <a:pos x="1042" y="1149"/>
              </a:cxn>
              <a:cxn ang="0">
                <a:pos x="973" y="1262"/>
              </a:cxn>
              <a:cxn ang="0">
                <a:pos x="950" y="1316"/>
              </a:cxn>
              <a:cxn ang="0">
                <a:pos x="941" y="1372"/>
              </a:cxn>
              <a:cxn ang="0">
                <a:pos x="0" y="1552"/>
              </a:cxn>
            </a:cxnLst>
            <a:rect l="0" t="0" r="r" b="b"/>
            <a:pathLst>
              <a:path w="1164" h="1552">
                <a:moveTo>
                  <a:pt x="0" y="1552"/>
                </a:moveTo>
                <a:lnTo>
                  <a:pt x="26" y="1498"/>
                </a:lnTo>
                <a:lnTo>
                  <a:pt x="123" y="1366"/>
                </a:lnTo>
                <a:lnTo>
                  <a:pt x="166" y="1245"/>
                </a:lnTo>
                <a:lnTo>
                  <a:pt x="169" y="1175"/>
                </a:lnTo>
                <a:lnTo>
                  <a:pt x="145" y="1110"/>
                </a:lnTo>
                <a:lnTo>
                  <a:pt x="127" y="1081"/>
                </a:lnTo>
                <a:lnTo>
                  <a:pt x="111" y="1047"/>
                </a:lnTo>
                <a:lnTo>
                  <a:pt x="133" y="1018"/>
                </a:lnTo>
                <a:lnTo>
                  <a:pt x="139" y="1001"/>
                </a:lnTo>
                <a:lnTo>
                  <a:pt x="139" y="982"/>
                </a:lnTo>
                <a:lnTo>
                  <a:pt x="115" y="934"/>
                </a:lnTo>
                <a:lnTo>
                  <a:pt x="50" y="850"/>
                </a:lnTo>
                <a:lnTo>
                  <a:pt x="50" y="842"/>
                </a:lnTo>
                <a:lnTo>
                  <a:pt x="66" y="827"/>
                </a:lnTo>
                <a:lnTo>
                  <a:pt x="60" y="813"/>
                </a:lnTo>
                <a:lnTo>
                  <a:pt x="35" y="815"/>
                </a:lnTo>
                <a:lnTo>
                  <a:pt x="31" y="783"/>
                </a:lnTo>
                <a:lnTo>
                  <a:pt x="58" y="704"/>
                </a:lnTo>
                <a:lnTo>
                  <a:pt x="67" y="628"/>
                </a:lnTo>
                <a:lnTo>
                  <a:pt x="61" y="589"/>
                </a:lnTo>
                <a:lnTo>
                  <a:pt x="37" y="560"/>
                </a:lnTo>
                <a:lnTo>
                  <a:pt x="58" y="542"/>
                </a:lnTo>
                <a:lnTo>
                  <a:pt x="79" y="533"/>
                </a:lnTo>
                <a:lnTo>
                  <a:pt x="83" y="501"/>
                </a:lnTo>
                <a:lnTo>
                  <a:pt x="79" y="481"/>
                </a:lnTo>
                <a:lnTo>
                  <a:pt x="76" y="450"/>
                </a:lnTo>
                <a:lnTo>
                  <a:pt x="91" y="429"/>
                </a:lnTo>
                <a:lnTo>
                  <a:pt x="112" y="407"/>
                </a:lnTo>
                <a:lnTo>
                  <a:pt x="131" y="406"/>
                </a:lnTo>
                <a:lnTo>
                  <a:pt x="133" y="368"/>
                </a:lnTo>
                <a:lnTo>
                  <a:pt x="159" y="308"/>
                </a:lnTo>
                <a:lnTo>
                  <a:pt x="175" y="256"/>
                </a:lnTo>
                <a:lnTo>
                  <a:pt x="188" y="256"/>
                </a:lnTo>
                <a:lnTo>
                  <a:pt x="193" y="279"/>
                </a:lnTo>
                <a:lnTo>
                  <a:pt x="180" y="292"/>
                </a:lnTo>
                <a:lnTo>
                  <a:pt x="180" y="308"/>
                </a:lnTo>
                <a:lnTo>
                  <a:pt x="190" y="333"/>
                </a:lnTo>
                <a:lnTo>
                  <a:pt x="190" y="372"/>
                </a:lnTo>
                <a:lnTo>
                  <a:pt x="204" y="384"/>
                </a:lnTo>
                <a:lnTo>
                  <a:pt x="209" y="356"/>
                </a:lnTo>
                <a:lnTo>
                  <a:pt x="210" y="318"/>
                </a:lnTo>
                <a:lnTo>
                  <a:pt x="219" y="339"/>
                </a:lnTo>
                <a:lnTo>
                  <a:pt x="225" y="367"/>
                </a:lnTo>
                <a:lnTo>
                  <a:pt x="232" y="391"/>
                </a:lnTo>
                <a:lnTo>
                  <a:pt x="238" y="374"/>
                </a:lnTo>
                <a:lnTo>
                  <a:pt x="242" y="321"/>
                </a:lnTo>
                <a:lnTo>
                  <a:pt x="248" y="283"/>
                </a:lnTo>
                <a:lnTo>
                  <a:pt x="254" y="256"/>
                </a:lnTo>
                <a:lnTo>
                  <a:pt x="266" y="241"/>
                </a:lnTo>
                <a:lnTo>
                  <a:pt x="292" y="247"/>
                </a:lnTo>
                <a:lnTo>
                  <a:pt x="319" y="248"/>
                </a:lnTo>
                <a:lnTo>
                  <a:pt x="357" y="244"/>
                </a:lnTo>
                <a:lnTo>
                  <a:pt x="357" y="235"/>
                </a:lnTo>
                <a:lnTo>
                  <a:pt x="330" y="213"/>
                </a:lnTo>
                <a:lnTo>
                  <a:pt x="316" y="184"/>
                </a:lnTo>
                <a:lnTo>
                  <a:pt x="316" y="146"/>
                </a:lnTo>
                <a:lnTo>
                  <a:pt x="336" y="77"/>
                </a:lnTo>
                <a:lnTo>
                  <a:pt x="376" y="22"/>
                </a:lnTo>
                <a:lnTo>
                  <a:pt x="405" y="0"/>
                </a:lnTo>
                <a:lnTo>
                  <a:pt x="447" y="19"/>
                </a:lnTo>
                <a:lnTo>
                  <a:pt x="523" y="60"/>
                </a:lnTo>
                <a:lnTo>
                  <a:pt x="546" y="95"/>
                </a:lnTo>
                <a:lnTo>
                  <a:pt x="567" y="102"/>
                </a:lnTo>
                <a:lnTo>
                  <a:pt x="581" y="95"/>
                </a:lnTo>
                <a:lnTo>
                  <a:pt x="591" y="92"/>
                </a:lnTo>
                <a:lnTo>
                  <a:pt x="631" y="120"/>
                </a:lnTo>
                <a:lnTo>
                  <a:pt x="652" y="143"/>
                </a:lnTo>
                <a:lnTo>
                  <a:pt x="679" y="158"/>
                </a:lnTo>
                <a:lnTo>
                  <a:pt x="729" y="175"/>
                </a:lnTo>
                <a:lnTo>
                  <a:pt x="768" y="197"/>
                </a:lnTo>
                <a:lnTo>
                  <a:pt x="798" y="232"/>
                </a:lnTo>
                <a:lnTo>
                  <a:pt x="802" y="235"/>
                </a:lnTo>
                <a:lnTo>
                  <a:pt x="782" y="247"/>
                </a:lnTo>
                <a:lnTo>
                  <a:pt x="822" y="278"/>
                </a:lnTo>
                <a:lnTo>
                  <a:pt x="852" y="318"/>
                </a:lnTo>
                <a:lnTo>
                  <a:pt x="857" y="342"/>
                </a:lnTo>
                <a:lnTo>
                  <a:pt x="809" y="343"/>
                </a:lnTo>
                <a:lnTo>
                  <a:pt x="783" y="358"/>
                </a:lnTo>
                <a:lnTo>
                  <a:pt x="786" y="372"/>
                </a:lnTo>
                <a:lnTo>
                  <a:pt x="780" y="415"/>
                </a:lnTo>
                <a:lnTo>
                  <a:pt x="774" y="457"/>
                </a:lnTo>
                <a:lnTo>
                  <a:pt x="751" y="509"/>
                </a:lnTo>
                <a:lnTo>
                  <a:pt x="722" y="525"/>
                </a:lnTo>
                <a:lnTo>
                  <a:pt x="717" y="542"/>
                </a:lnTo>
                <a:lnTo>
                  <a:pt x="712" y="571"/>
                </a:lnTo>
                <a:lnTo>
                  <a:pt x="712" y="605"/>
                </a:lnTo>
                <a:lnTo>
                  <a:pt x="694" y="615"/>
                </a:lnTo>
                <a:lnTo>
                  <a:pt x="694" y="634"/>
                </a:lnTo>
                <a:lnTo>
                  <a:pt x="671" y="650"/>
                </a:lnTo>
                <a:lnTo>
                  <a:pt x="659" y="691"/>
                </a:lnTo>
                <a:lnTo>
                  <a:pt x="663" y="723"/>
                </a:lnTo>
                <a:lnTo>
                  <a:pt x="688" y="767"/>
                </a:lnTo>
                <a:lnTo>
                  <a:pt x="697" y="787"/>
                </a:lnTo>
                <a:lnTo>
                  <a:pt x="725" y="792"/>
                </a:lnTo>
                <a:lnTo>
                  <a:pt x="774" y="770"/>
                </a:lnTo>
                <a:lnTo>
                  <a:pt x="789" y="748"/>
                </a:lnTo>
                <a:lnTo>
                  <a:pt x="809" y="706"/>
                </a:lnTo>
                <a:lnTo>
                  <a:pt x="830" y="687"/>
                </a:lnTo>
                <a:lnTo>
                  <a:pt x="840" y="687"/>
                </a:lnTo>
                <a:lnTo>
                  <a:pt x="846" y="676"/>
                </a:lnTo>
                <a:lnTo>
                  <a:pt x="859" y="649"/>
                </a:lnTo>
                <a:lnTo>
                  <a:pt x="857" y="634"/>
                </a:lnTo>
                <a:lnTo>
                  <a:pt x="843" y="628"/>
                </a:lnTo>
                <a:lnTo>
                  <a:pt x="849" y="622"/>
                </a:lnTo>
                <a:lnTo>
                  <a:pt x="878" y="612"/>
                </a:lnTo>
                <a:lnTo>
                  <a:pt x="900" y="582"/>
                </a:lnTo>
                <a:lnTo>
                  <a:pt x="906" y="560"/>
                </a:lnTo>
                <a:lnTo>
                  <a:pt x="940" y="538"/>
                </a:lnTo>
                <a:lnTo>
                  <a:pt x="953" y="538"/>
                </a:lnTo>
                <a:lnTo>
                  <a:pt x="976" y="567"/>
                </a:lnTo>
                <a:lnTo>
                  <a:pt x="1013" y="612"/>
                </a:lnTo>
                <a:lnTo>
                  <a:pt x="1091" y="748"/>
                </a:lnTo>
                <a:lnTo>
                  <a:pt x="1150" y="934"/>
                </a:lnTo>
                <a:lnTo>
                  <a:pt x="1164" y="995"/>
                </a:lnTo>
                <a:lnTo>
                  <a:pt x="1163" y="1018"/>
                </a:lnTo>
                <a:lnTo>
                  <a:pt x="1148" y="1042"/>
                </a:lnTo>
                <a:lnTo>
                  <a:pt x="1148" y="1074"/>
                </a:lnTo>
                <a:lnTo>
                  <a:pt x="1144" y="1082"/>
                </a:lnTo>
                <a:lnTo>
                  <a:pt x="1126" y="1096"/>
                </a:lnTo>
                <a:lnTo>
                  <a:pt x="1109" y="1096"/>
                </a:lnTo>
                <a:lnTo>
                  <a:pt x="1086" y="1081"/>
                </a:lnTo>
                <a:lnTo>
                  <a:pt x="1059" y="1096"/>
                </a:lnTo>
                <a:lnTo>
                  <a:pt x="1042" y="1112"/>
                </a:lnTo>
                <a:lnTo>
                  <a:pt x="1046" y="1132"/>
                </a:lnTo>
                <a:lnTo>
                  <a:pt x="1042" y="1149"/>
                </a:lnTo>
                <a:lnTo>
                  <a:pt x="1008" y="1185"/>
                </a:lnTo>
                <a:lnTo>
                  <a:pt x="988" y="1220"/>
                </a:lnTo>
                <a:lnTo>
                  <a:pt x="973" y="1262"/>
                </a:lnTo>
                <a:lnTo>
                  <a:pt x="969" y="1296"/>
                </a:lnTo>
                <a:lnTo>
                  <a:pt x="966" y="1297"/>
                </a:lnTo>
                <a:lnTo>
                  <a:pt x="950" y="1316"/>
                </a:lnTo>
                <a:lnTo>
                  <a:pt x="940" y="1334"/>
                </a:lnTo>
                <a:lnTo>
                  <a:pt x="940" y="1356"/>
                </a:lnTo>
                <a:lnTo>
                  <a:pt x="941" y="1372"/>
                </a:lnTo>
                <a:lnTo>
                  <a:pt x="950" y="1388"/>
                </a:lnTo>
                <a:lnTo>
                  <a:pt x="953" y="1413"/>
                </a:lnTo>
                <a:lnTo>
                  <a:pt x="0" y="1552"/>
                </a:lnTo>
                <a:lnTo>
                  <a:pt x="0" y="15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7" name="Freeform 63"/>
          <p:cNvSpPr>
            <a:spLocks/>
          </p:cNvSpPr>
          <p:nvPr/>
        </p:nvSpPr>
        <p:spPr bwMode="auto">
          <a:xfrm>
            <a:off x="3884613" y="2190751"/>
            <a:ext cx="358775" cy="649288"/>
          </a:xfrm>
          <a:custGeom>
            <a:avLst/>
            <a:gdLst/>
            <a:ahLst/>
            <a:cxnLst>
              <a:cxn ang="0">
                <a:pos x="938" y="30"/>
              </a:cxn>
              <a:cxn ang="0">
                <a:pos x="967" y="105"/>
              </a:cxn>
              <a:cxn ang="0">
                <a:pos x="1018" y="155"/>
              </a:cxn>
              <a:cxn ang="0">
                <a:pos x="1103" y="1303"/>
              </a:cxn>
              <a:cxn ang="0">
                <a:pos x="1081" y="1348"/>
              </a:cxn>
              <a:cxn ang="0">
                <a:pos x="1094" y="1389"/>
              </a:cxn>
              <a:cxn ang="0">
                <a:pos x="1106" y="1429"/>
              </a:cxn>
              <a:cxn ang="0">
                <a:pos x="1072" y="1493"/>
              </a:cxn>
              <a:cxn ang="0">
                <a:pos x="1048" y="1579"/>
              </a:cxn>
              <a:cxn ang="0">
                <a:pos x="1011" y="1687"/>
              </a:cxn>
              <a:cxn ang="0">
                <a:pos x="988" y="1778"/>
              </a:cxn>
              <a:cxn ang="0">
                <a:pos x="941" y="1834"/>
              </a:cxn>
              <a:cxn ang="0">
                <a:pos x="915" y="1883"/>
              </a:cxn>
              <a:cxn ang="0">
                <a:pos x="929" y="1956"/>
              </a:cxn>
              <a:cxn ang="0">
                <a:pos x="821" y="2001"/>
              </a:cxn>
              <a:cxn ang="0">
                <a:pos x="775" y="2020"/>
              </a:cxn>
              <a:cxn ang="0">
                <a:pos x="741" y="1968"/>
              </a:cxn>
              <a:cxn ang="0">
                <a:pos x="717" y="1952"/>
              </a:cxn>
              <a:cxn ang="0">
                <a:pos x="706" y="1982"/>
              </a:cxn>
              <a:cxn ang="0">
                <a:pos x="669" y="1946"/>
              </a:cxn>
              <a:cxn ang="0">
                <a:pos x="637" y="1902"/>
              </a:cxn>
              <a:cxn ang="0">
                <a:pos x="652" y="1861"/>
              </a:cxn>
              <a:cxn ang="0">
                <a:pos x="630" y="1804"/>
              </a:cxn>
              <a:cxn ang="0">
                <a:pos x="566" y="1746"/>
              </a:cxn>
              <a:cxn ang="0">
                <a:pos x="554" y="1683"/>
              </a:cxn>
              <a:cxn ang="0">
                <a:pos x="475" y="1633"/>
              </a:cxn>
              <a:cxn ang="0">
                <a:pos x="364" y="1563"/>
              </a:cxn>
              <a:cxn ang="0">
                <a:pos x="359" y="1515"/>
              </a:cxn>
              <a:cxn ang="0">
                <a:pos x="383" y="1486"/>
              </a:cxn>
              <a:cxn ang="0">
                <a:pos x="410" y="1388"/>
              </a:cxn>
              <a:cxn ang="0">
                <a:pos x="431" y="1358"/>
              </a:cxn>
              <a:cxn ang="0">
                <a:pos x="365" y="1261"/>
              </a:cxn>
              <a:cxn ang="0">
                <a:pos x="305" y="1258"/>
              </a:cxn>
              <a:cxn ang="0">
                <a:pos x="276" y="1294"/>
              </a:cxn>
              <a:cxn ang="0">
                <a:pos x="240" y="1261"/>
              </a:cxn>
              <a:cxn ang="0">
                <a:pos x="215" y="1205"/>
              </a:cxn>
              <a:cxn ang="0">
                <a:pos x="208" y="1157"/>
              </a:cxn>
              <a:cxn ang="0">
                <a:pos x="187" y="1115"/>
              </a:cxn>
              <a:cxn ang="0">
                <a:pos x="133" y="1086"/>
              </a:cxn>
              <a:cxn ang="0">
                <a:pos x="92" y="1005"/>
              </a:cxn>
              <a:cxn ang="0">
                <a:pos x="51" y="958"/>
              </a:cxn>
              <a:cxn ang="0">
                <a:pos x="32" y="930"/>
              </a:cxn>
              <a:cxn ang="0">
                <a:pos x="29" y="881"/>
              </a:cxn>
              <a:cxn ang="0">
                <a:pos x="25" y="843"/>
              </a:cxn>
              <a:cxn ang="0">
                <a:pos x="0" y="799"/>
              </a:cxn>
              <a:cxn ang="0">
                <a:pos x="16" y="724"/>
              </a:cxn>
              <a:cxn ang="0">
                <a:pos x="66" y="662"/>
              </a:cxn>
              <a:cxn ang="0">
                <a:pos x="98" y="624"/>
              </a:cxn>
              <a:cxn ang="0">
                <a:pos x="113" y="587"/>
              </a:cxn>
              <a:cxn ang="0">
                <a:pos x="122" y="542"/>
              </a:cxn>
              <a:cxn ang="0">
                <a:pos x="97" y="481"/>
              </a:cxn>
              <a:cxn ang="0">
                <a:pos x="95" y="408"/>
              </a:cxn>
              <a:cxn ang="0">
                <a:pos x="151" y="362"/>
              </a:cxn>
              <a:cxn ang="0">
                <a:pos x="231" y="321"/>
              </a:cxn>
              <a:cxn ang="0">
                <a:pos x="272" y="282"/>
              </a:cxn>
              <a:cxn ang="0">
                <a:pos x="295" y="219"/>
              </a:cxn>
              <a:cxn ang="0">
                <a:pos x="282" y="171"/>
              </a:cxn>
              <a:cxn ang="0">
                <a:pos x="276" y="133"/>
              </a:cxn>
              <a:cxn ang="0">
                <a:pos x="231" y="67"/>
              </a:cxn>
            </a:cxnLst>
            <a:rect l="0" t="0" r="r" b="b"/>
            <a:pathLst>
              <a:path w="1133" h="2044">
                <a:moveTo>
                  <a:pt x="211" y="16"/>
                </a:moveTo>
                <a:lnTo>
                  <a:pt x="938" y="0"/>
                </a:lnTo>
                <a:lnTo>
                  <a:pt x="938" y="30"/>
                </a:lnTo>
                <a:lnTo>
                  <a:pt x="948" y="77"/>
                </a:lnTo>
                <a:lnTo>
                  <a:pt x="953" y="86"/>
                </a:lnTo>
                <a:lnTo>
                  <a:pt x="967" y="105"/>
                </a:lnTo>
                <a:lnTo>
                  <a:pt x="982" y="123"/>
                </a:lnTo>
                <a:lnTo>
                  <a:pt x="1004" y="140"/>
                </a:lnTo>
                <a:lnTo>
                  <a:pt x="1018" y="155"/>
                </a:lnTo>
                <a:lnTo>
                  <a:pt x="1133" y="1293"/>
                </a:lnTo>
                <a:lnTo>
                  <a:pt x="1117" y="1297"/>
                </a:lnTo>
                <a:lnTo>
                  <a:pt x="1103" y="1303"/>
                </a:lnTo>
                <a:lnTo>
                  <a:pt x="1083" y="1326"/>
                </a:lnTo>
                <a:lnTo>
                  <a:pt x="1081" y="1335"/>
                </a:lnTo>
                <a:lnTo>
                  <a:pt x="1081" y="1348"/>
                </a:lnTo>
                <a:lnTo>
                  <a:pt x="1094" y="1358"/>
                </a:lnTo>
                <a:lnTo>
                  <a:pt x="1094" y="1373"/>
                </a:lnTo>
                <a:lnTo>
                  <a:pt x="1094" y="1389"/>
                </a:lnTo>
                <a:lnTo>
                  <a:pt x="1094" y="1396"/>
                </a:lnTo>
                <a:lnTo>
                  <a:pt x="1096" y="1404"/>
                </a:lnTo>
                <a:lnTo>
                  <a:pt x="1106" y="1429"/>
                </a:lnTo>
                <a:lnTo>
                  <a:pt x="1083" y="1452"/>
                </a:lnTo>
                <a:lnTo>
                  <a:pt x="1071" y="1476"/>
                </a:lnTo>
                <a:lnTo>
                  <a:pt x="1072" y="1493"/>
                </a:lnTo>
                <a:lnTo>
                  <a:pt x="1061" y="1512"/>
                </a:lnTo>
                <a:lnTo>
                  <a:pt x="1048" y="1538"/>
                </a:lnTo>
                <a:lnTo>
                  <a:pt x="1048" y="1579"/>
                </a:lnTo>
                <a:lnTo>
                  <a:pt x="1039" y="1619"/>
                </a:lnTo>
                <a:lnTo>
                  <a:pt x="1030" y="1629"/>
                </a:lnTo>
                <a:lnTo>
                  <a:pt x="1011" y="1687"/>
                </a:lnTo>
                <a:lnTo>
                  <a:pt x="1002" y="1712"/>
                </a:lnTo>
                <a:lnTo>
                  <a:pt x="1002" y="1756"/>
                </a:lnTo>
                <a:lnTo>
                  <a:pt x="988" y="1778"/>
                </a:lnTo>
                <a:lnTo>
                  <a:pt x="1008" y="1812"/>
                </a:lnTo>
                <a:lnTo>
                  <a:pt x="988" y="1835"/>
                </a:lnTo>
                <a:lnTo>
                  <a:pt x="941" y="1834"/>
                </a:lnTo>
                <a:lnTo>
                  <a:pt x="918" y="1834"/>
                </a:lnTo>
                <a:lnTo>
                  <a:pt x="902" y="1858"/>
                </a:lnTo>
                <a:lnTo>
                  <a:pt x="915" y="1883"/>
                </a:lnTo>
                <a:lnTo>
                  <a:pt x="945" y="1914"/>
                </a:lnTo>
                <a:lnTo>
                  <a:pt x="950" y="1939"/>
                </a:lnTo>
                <a:lnTo>
                  <a:pt x="929" y="1956"/>
                </a:lnTo>
                <a:lnTo>
                  <a:pt x="881" y="1966"/>
                </a:lnTo>
                <a:lnTo>
                  <a:pt x="849" y="1979"/>
                </a:lnTo>
                <a:lnTo>
                  <a:pt x="821" y="2001"/>
                </a:lnTo>
                <a:lnTo>
                  <a:pt x="794" y="2044"/>
                </a:lnTo>
                <a:lnTo>
                  <a:pt x="783" y="2038"/>
                </a:lnTo>
                <a:lnTo>
                  <a:pt x="775" y="2020"/>
                </a:lnTo>
                <a:lnTo>
                  <a:pt x="763" y="2028"/>
                </a:lnTo>
                <a:lnTo>
                  <a:pt x="749" y="1987"/>
                </a:lnTo>
                <a:lnTo>
                  <a:pt x="741" y="1968"/>
                </a:lnTo>
                <a:lnTo>
                  <a:pt x="738" y="1959"/>
                </a:lnTo>
                <a:lnTo>
                  <a:pt x="735" y="1953"/>
                </a:lnTo>
                <a:lnTo>
                  <a:pt x="717" y="1952"/>
                </a:lnTo>
                <a:lnTo>
                  <a:pt x="716" y="1968"/>
                </a:lnTo>
                <a:lnTo>
                  <a:pt x="709" y="1979"/>
                </a:lnTo>
                <a:lnTo>
                  <a:pt x="706" y="1982"/>
                </a:lnTo>
                <a:lnTo>
                  <a:pt x="697" y="1969"/>
                </a:lnTo>
                <a:lnTo>
                  <a:pt x="685" y="1962"/>
                </a:lnTo>
                <a:lnTo>
                  <a:pt x="669" y="1946"/>
                </a:lnTo>
                <a:lnTo>
                  <a:pt x="650" y="1927"/>
                </a:lnTo>
                <a:lnTo>
                  <a:pt x="637" y="1912"/>
                </a:lnTo>
                <a:lnTo>
                  <a:pt x="637" y="1902"/>
                </a:lnTo>
                <a:lnTo>
                  <a:pt x="637" y="1896"/>
                </a:lnTo>
                <a:lnTo>
                  <a:pt x="650" y="1882"/>
                </a:lnTo>
                <a:lnTo>
                  <a:pt x="652" y="1861"/>
                </a:lnTo>
                <a:lnTo>
                  <a:pt x="652" y="1850"/>
                </a:lnTo>
                <a:lnTo>
                  <a:pt x="649" y="1834"/>
                </a:lnTo>
                <a:lnTo>
                  <a:pt x="630" y="1804"/>
                </a:lnTo>
                <a:lnTo>
                  <a:pt x="611" y="1787"/>
                </a:lnTo>
                <a:lnTo>
                  <a:pt x="583" y="1766"/>
                </a:lnTo>
                <a:lnTo>
                  <a:pt x="566" y="1746"/>
                </a:lnTo>
                <a:lnTo>
                  <a:pt x="566" y="1737"/>
                </a:lnTo>
                <a:lnTo>
                  <a:pt x="566" y="1715"/>
                </a:lnTo>
                <a:lnTo>
                  <a:pt x="554" y="1683"/>
                </a:lnTo>
                <a:lnTo>
                  <a:pt x="532" y="1670"/>
                </a:lnTo>
                <a:lnTo>
                  <a:pt x="504" y="1655"/>
                </a:lnTo>
                <a:lnTo>
                  <a:pt x="475" y="1633"/>
                </a:lnTo>
                <a:lnTo>
                  <a:pt x="415" y="1594"/>
                </a:lnTo>
                <a:lnTo>
                  <a:pt x="386" y="1579"/>
                </a:lnTo>
                <a:lnTo>
                  <a:pt x="364" y="1563"/>
                </a:lnTo>
                <a:lnTo>
                  <a:pt x="359" y="1549"/>
                </a:lnTo>
                <a:lnTo>
                  <a:pt x="359" y="1538"/>
                </a:lnTo>
                <a:lnTo>
                  <a:pt x="359" y="1515"/>
                </a:lnTo>
                <a:lnTo>
                  <a:pt x="359" y="1512"/>
                </a:lnTo>
                <a:lnTo>
                  <a:pt x="373" y="1492"/>
                </a:lnTo>
                <a:lnTo>
                  <a:pt x="383" y="1486"/>
                </a:lnTo>
                <a:lnTo>
                  <a:pt x="396" y="1448"/>
                </a:lnTo>
                <a:lnTo>
                  <a:pt x="399" y="1422"/>
                </a:lnTo>
                <a:lnTo>
                  <a:pt x="410" y="1388"/>
                </a:lnTo>
                <a:lnTo>
                  <a:pt x="410" y="1380"/>
                </a:lnTo>
                <a:lnTo>
                  <a:pt x="422" y="1370"/>
                </a:lnTo>
                <a:lnTo>
                  <a:pt x="431" y="1358"/>
                </a:lnTo>
                <a:lnTo>
                  <a:pt x="403" y="1316"/>
                </a:lnTo>
                <a:lnTo>
                  <a:pt x="383" y="1290"/>
                </a:lnTo>
                <a:lnTo>
                  <a:pt x="365" y="1261"/>
                </a:lnTo>
                <a:lnTo>
                  <a:pt x="348" y="1256"/>
                </a:lnTo>
                <a:lnTo>
                  <a:pt x="330" y="1252"/>
                </a:lnTo>
                <a:lnTo>
                  <a:pt x="305" y="1258"/>
                </a:lnTo>
                <a:lnTo>
                  <a:pt x="300" y="1274"/>
                </a:lnTo>
                <a:lnTo>
                  <a:pt x="295" y="1284"/>
                </a:lnTo>
                <a:lnTo>
                  <a:pt x="276" y="1294"/>
                </a:lnTo>
                <a:lnTo>
                  <a:pt x="265" y="1291"/>
                </a:lnTo>
                <a:lnTo>
                  <a:pt x="251" y="1280"/>
                </a:lnTo>
                <a:lnTo>
                  <a:pt x="240" y="1261"/>
                </a:lnTo>
                <a:lnTo>
                  <a:pt x="228" y="1242"/>
                </a:lnTo>
                <a:lnTo>
                  <a:pt x="219" y="1223"/>
                </a:lnTo>
                <a:lnTo>
                  <a:pt x="215" y="1205"/>
                </a:lnTo>
                <a:lnTo>
                  <a:pt x="215" y="1182"/>
                </a:lnTo>
                <a:lnTo>
                  <a:pt x="215" y="1167"/>
                </a:lnTo>
                <a:lnTo>
                  <a:pt x="208" y="1157"/>
                </a:lnTo>
                <a:lnTo>
                  <a:pt x="206" y="1138"/>
                </a:lnTo>
                <a:lnTo>
                  <a:pt x="199" y="1124"/>
                </a:lnTo>
                <a:lnTo>
                  <a:pt x="187" y="1115"/>
                </a:lnTo>
                <a:lnTo>
                  <a:pt x="171" y="1094"/>
                </a:lnTo>
                <a:lnTo>
                  <a:pt x="139" y="1086"/>
                </a:lnTo>
                <a:lnTo>
                  <a:pt x="133" y="1086"/>
                </a:lnTo>
                <a:lnTo>
                  <a:pt x="116" y="1040"/>
                </a:lnTo>
                <a:lnTo>
                  <a:pt x="98" y="1024"/>
                </a:lnTo>
                <a:lnTo>
                  <a:pt x="92" y="1005"/>
                </a:lnTo>
                <a:lnTo>
                  <a:pt x="85" y="986"/>
                </a:lnTo>
                <a:lnTo>
                  <a:pt x="73" y="973"/>
                </a:lnTo>
                <a:lnTo>
                  <a:pt x="51" y="958"/>
                </a:lnTo>
                <a:lnTo>
                  <a:pt x="48" y="958"/>
                </a:lnTo>
                <a:lnTo>
                  <a:pt x="42" y="951"/>
                </a:lnTo>
                <a:lnTo>
                  <a:pt x="32" y="930"/>
                </a:lnTo>
                <a:lnTo>
                  <a:pt x="29" y="904"/>
                </a:lnTo>
                <a:lnTo>
                  <a:pt x="29" y="888"/>
                </a:lnTo>
                <a:lnTo>
                  <a:pt x="29" y="881"/>
                </a:lnTo>
                <a:lnTo>
                  <a:pt x="29" y="869"/>
                </a:lnTo>
                <a:lnTo>
                  <a:pt x="32" y="863"/>
                </a:lnTo>
                <a:lnTo>
                  <a:pt x="25" y="843"/>
                </a:lnTo>
                <a:lnTo>
                  <a:pt x="12" y="820"/>
                </a:lnTo>
                <a:lnTo>
                  <a:pt x="0" y="804"/>
                </a:lnTo>
                <a:lnTo>
                  <a:pt x="0" y="799"/>
                </a:lnTo>
                <a:lnTo>
                  <a:pt x="10" y="783"/>
                </a:lnTo>
                <a:lnTo>
                  <a:pt x="16" y="763"/>
                </a:lnTo>
                <a:lnTo>
                  <a:pt x="16" y="724"/>
                </a:lnTo>
                <a:lnTo>
                  <a:pt x="23" y="708"/>
                </a:lnTo>
                <a:lnTo>
                  <a:pt x="41" y="691"/>
                </a:lnTo>
                <a:lnTo>
                  <a:pt x="66" y="662"/>
                </a:lnTo>
                <a:lnTo>
                  <a:pt x="77" y="654"/>
                </a:lnTo>
                <a:lnTo>
                  <a:pt x="88" y="648"/>
                </a:lnTo>
                <a:lnTo>
                  <a:pt x="98" y="624"/>
                </a:lnTo>
                <a:lnTo>
                  <a:pt x="100" y="599"/>
                </a:lnTo>
                <a:lnTo>
                  <a:pt x="104" y="593"/>
                </a:lnTo>
                <a:lnTo>
                  <a:pt x="113" y="587"/>
                </a:lnTo>
                <a:lnTo>
                  <a:pt x="119" y="581"/>
                </a:lnTo>
                <a:lnTo>
                  <a:pt x="122" y="564"/>
                </a:lnTo>
                <a:lnTo>
                  <a:pt x="122" y="542"/>
                </a:lnTo>
                <a:lnTo>
                  <a:pt x="117" y="527"/>
                </a:lnTo>
                <a:lnTo>
                  <a:pt x="104" y="500"/>
                </a:lnTo>
                <a:lnTo>
                  <a:pt x="97" y="481"/>
                </a:lnTo>
                <a:lnTo>
                  <a:pt x="82" y="465"/>
                </a:lnTo>
                <a:lnTo>
                  <a:pt x="82" y="459"/>
                </a:lnTo>
                <a:lnTo>
                  <a:pt x="95" y="408"/>
                </a:lnTo>
                <a:lnTo>
                  <a:pt x="104" y="385"/>
                </a:lnTo>
                <a:lnTo>
                  <a:pt x="116" y="377"/>
                </a:lnTo>
                <a:lnTo>
                  <a:pt x="151" y="362"/>
                </a:lnTo>
                <a:lnTo>
                  <a:pt x="186" y="346"/>
                </a:lnTo>
                <a:lnTo>
                  <a:pt x="208" y="336"/>
                </a:lnTo>
                <a:lnTo>
                  <a:pt x="231" y="321"/>
                </a:lnTo>
                <a:lnTo>
                  <a:pt x="262" y="305"/>
                </a:lnTo>
                <a:lnTo>
                  <a:pt x="272" y="298"/>
                </a:lnTo>
                <a:lnTo>
                  <a:pt x="272" y="282"/>
                </a:lnTo>
                <a:lnTo>
                  <a:pt x="272" y="264"/>
                </a:lnTo>
                <a:lnTo>
                  <a:pt x="275" y="248"/>
                </a:lnTo>
                <a:lnTo>
                  <a:pt x="295" y="219"/>
                </a:lnTo>
                <a:lnTo>
                  <a:pt x="295" y="206"/>
                </a:lnTo>
                <a:lnTo>
                  <a:pt x="286" y="188"/>
                </a:lnTo>
                <a:lnTo>
                  <a:pt x="282" y="171"/>
                </a:lnTo>
                <a:lnTo>
                  <a:pt x="284" y="162"/>
                </a:lnTo>
                <a:lnTo>
                  <a:pt x="279" y="146"/>
                </a:lnTo>
                <a:lnTo>
                  <a:pt x="276" y="133"/>
                </a:lnTo>
                <a:lnTo>
                  <a:pt x="263" y="110"/>
                </a:lnTo>
                <a:lnTo>
                  <a:pt x="240" y="77"/>
                </a:lnTo>
                <a:lnTo>
                  <a:pt x="231" y="67"/>
                </a:lnTo>
                <a:lnTo>
                  <a:pt x="211" y="1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8" name="Freeform 64"/>
          <p:cNvSpPr>
            <a:spLocks/>
          </p:cNvSpPr>
          <p:nvPr/>
        </p:nvSpPr>
        <p:spPr bwMode="auto">
          <a:xfrm>
            <a:off x="3884613" y="2190751"/>
            <a:ext cx="358775" cy="649288"/>
          </a:xfrm>
          <a:custGeom>
            <a:avLst/>
            <a:gdLst/>
            <a:ahLst/>
            <a:cxnLst>
              <a:cxn ang="0">
                <a:pos x="938" y="30"/>
              </a:cxn>
              <a:cxn ang="0">
                <a:pos x="967" y="105"/>
              </a:cxn>
              <a:cxn ang="0">
                <a:pos x="1018" y="155"/>
              </a:cxn>
              <a:cxn ang="0">
                <a:pos x="1103" y="1303"/>
              </a:cxn>
              <a:cxn ang="0">
                <a:pos x="1081" y="1348"/>
              </a:cxn>
              <a:cxn ang="0">
                <a:pos x="1094" y="1389"/>
              </a:cxn>
              <a:cxn ang="0">
                <a:pos x="1106" y="1429"/>
              </a:cxn>
              <a:cxn ang="0">
                <a:pos x="1072" y="1493"/>
              </a:cxn>
              <a:cxn ang="0">
                <a:pos x="1048" y="1579"/>
              </a:cxn>
              <a:cxn ang="0">
                <a:pos x="1011" y="1687"/>
              </a:cxn>
              <a:cxn ang="0">
                <a:pos x="988" y="1778"/>
              </a:cxn>
              <a:cxn ang="0">
                <a:pos x="941" y="1834"/>
              </a:cxn>
              <a:cxn ang="0">
                <a:pos x="915" y="1883"/>
              </a:cxn>
              <a:cxn ang="0">
                <a:pos x="929" y="1956"/>
              </a:cxn>
              <a:cxn ang="0">
                <a:pos x="821" y="2001"/>
              </a:cxn>
              <a:cxn ang="0">
                <a:pos x="775" y="2020"/>
              </a:cxn>
              <a:cxn ang="0">
                <a:pos x="741" y="1968"/>
              </a:cxn>
              <a:cxn ang="0">
                <a:pos x="717" y="1952"/>
              </a:cxn>
              <a:cxn ang="0">
                <a:pos x="706" y="1982"/>
              </a:cxn>
              <a:cxn ang="0">
                <a:pos x="669" y="1946"/>
              </a:cxn>
              <a:cxn ang="0">
                <a:pos x="637" y="1902"/>
              </a:cxn>
              <a:cxn ang="0">
                <a:pos x="652" y="1861"/>
              </a:cxn>
              <a:cxn ang="0">
                <a:pos x="630" y="1804"/>
              </a:cxn>
              <a:cxn ang="0">
                <a:pos x="566" y="1746"/>
              </a:cxn>
              <a:cxn ang="0">
                <a:pos x="554" y="1683"/>
              </a:cxn>
              <a:cxn ang="0">
                <a:pos x="475" y="1633"/>
              </a:cxn>
              <a:cxn ang="0">
                <a:pos x="364" y="1563"/>
              </a:cxn>
              <a:cxn ang="0">
                <a:pos x="359" y="1515"/>
              </a:cxn>
              <a:cxn ang="0">
                <a:pos x="383" y="1486"/>
              </a:cxn>
              <a:cxn ang="0">
                <a:pos x="410" y="1388"/>
              </a:cxn>
              <a:cxn ang="0">
                <a:pos x="431" y="1358"/>
              </a:cxn>
              <a:cxn ang="0">
                <a:pos x="365" y="1261"/>
              </a:cxn>
              <a:cxn ang="0">
                <a:pos x="305" y="1258"/>
              </a:cxn>
              <a:cxn ang="0">
                <a:pos x="276" y="1294"/>
              </a:cxn>
              <a:cxn ang="0">
                <a:pos x="240" y="1261"/>
              </a:cxn>
              <a:cxn ang="0">
                <a:pos x="215" y="1205"/>
              </a:cxn>
              <a:cxn ang="0">
                <a:pos x="208" y="1157"/>
              </a:cxn>
              <a:cxn ang="0">
                <a:pos x="187" y="1115"/>
              </a:cxn>
              <a:cxn ang="0">
                <a:pos x="133" y="1086"/>
              </a:cxn>
              <a:cxn ang="0">
                <a:pos x="92" y="1005"/>
              </a:cxn>
              <a:cxn ang="0">
                <a:pos x="51" y="958"/>
              </a:cxn>
              <a:cxn ang="0">
                <a:pos x="32" y="930"/>
              </a:cxn>
              <a:cxn ang="0">
                <a:pos x="29" y="881"/>
              </a:cxn>
              <a:cxn ang="0">
                <a:pos x="25" y="843"/>
              </a:cxn>
              <a:cxn ang="0">
                <a:pos x="0" y="799"/>
              </a:cxn>
              <a:cxn ang="0">
                <a:pos x="16" y="724"/>
              </a:cxn>
              <a:cxn ang="0">
                <a:pos x="66" y="662"/>
              </a:cxn>
              <a:cxn ang="0">
                <a:pos x="98" y="624"/>
              </a:cxn>
              <a:cxn ang="0">
                <a:pos x="113" y="587"/>
              </a:cxn>
              <a:cxn ang="0">
                <a:pos x="122" y="542"/>
              </a:cxn>
              <a:cxn ang="0">
                <a:pos x="97" y="481"/>
              </a:cxn>
              <a:cxn ang="0">
                <a:pos x="95" y="408"/>
              </a:cxn>
              <a:cxn ang="0">
                <a:pos x="151" y="362"/>
              </a:cxn>
              <a:cxn ang="0">
                <a:pos x="231" y="321"/>
              </a:cxn>
              <a:cxn ang="0">
                <a:pos x="272" y="282"/>
              </a:cxn>
              <a:cxn ang="0">
                <a:pos x="295" y="219"/>
              </a:cxn>
              <a:cxn ang="0">
                <a:pos x="282" y="171"/>
              </a:cxn>
              <a:cxn ang="0">
                <a:pos x="276" y="133"/>
              </a:cxn>
              <a:cxn ang="0">
                <a:pos x="231" y="67"/>
              </a:cxn>
            </a:cxnLst>
            <a:rect l="0" t="0" r="r" b="b"/>
            <a:pathLst>
              <a:path w="1133" h="2044">
                <a:moveTo>
                  <a:pt x="211" y="16"/>
                </a:moveTo>
                <a:lnTo>
                  <a:pt x="938" y="0"/>
                </a:lnTo>
                <a:lnTo>
                  <a:pt x="938" y="30"/>
                </a:lnTo>
                <a:lnTo>
                  <a:pt x="948" y="77"/>
                </a:lnTo>
                <a:lnTo>
                  <a:pt x="953" y="86"/>
                </a:lnTo>
                <a:lnTo>
                  <a:pt x="967" y="105"/>
                </a:lnTo>
                <a:lnTo>
                  <a:pt x="982" y="123"/>
                </a:lnTo>
                <a:lnTo>
                  <a:pt x="1004" y="140"/>
                </a:lnTo>
                <a:lnTo>
                  <a:pt x="1018" y="155"/>
                </a:lnTo>
                <a:lnTo>
                  <a:pt x="1133" y="1293"/>
                </a:lnTo>
                <a:lnTo>
                  <a:pt x="1117" y="1297"/>
                </a:lnTo>
                <a:lnTo>
                  <a:pt x="1103" y="1303"/>
                </a:lnTo>
                <a:lnTo>
                  <a:pt x="1083" y="1326"/>
                </a:lnTo>
                <a:lnTo>
                  <a:pt x="1081" y="1335"/>
                </a:lnTo>
                <a:lnTo>
                  <a:pt x="1081" y="1348"/>
                </a:lnTo>
                <a:lnTo>
                  <a:pt x="1094" y="1358"/>
                </a:lnTo>
                <a:lnTo>
                  <a:pt x="1094" y="1373"/>
                </a:lnTo>
                <a:lnTo>
                  <a:pt x="1094" y="1389"/>
                </a:lnTo>
                <a:lnTo>
                  <a:pt x="1094" y="1396"/>
                </a:lnTo>
                <a:lnTo>
                  <a:pt x="1096" y="1404"/>
                </a:lnTo>
                <a:lnTo>
                  <a:pt x="1106" y="1429"/>
                </a:lnTo>
                <a:lnTo>
                  <a:pt x="1083" y="1452"/>
                </a:lnTo>
                <a:lnTo>
                  <a:pt x="1071" y="1476"/>
                </a:lnTo>
                <a:lnTo>
                  <a:pt x="1072" y="1493"/>
                </a:lnTo>
                <a:lnTo>
                  <a:pt x="1061" y="1512"/>
                </a:lnTo>
                <a:lnTo>
                  <a:pt x="1048" y="1538"/>
                </a:lnTo>
                <a:lnTo>
                  <a:pt x="1048" y="1579"/>
                </a:lnTo>
                <a:lnTo>
                  <a:pt x="1039" y="1619"/>
                </a:lnTo>
                <a:lnTo>
                  <a:pt x="1030" y="1629"/>
                </a:lnTo>
                <a:lnTo>
                  <a:pt x="1011" y="1687"/>
                </a:lnTo>
                <a:lnTo>
                  <a:pt x="1002" y="1712"/>
                </a:lnTo>
                <a:lnTo>
                  <a:pt x="1002" y="1756"/>
                </a:lnTo>
                <a:lnTo>
                  <a:pt x="988" y="1778"/>
                </a:lnTo>
                <a:lnTo>
                  <a:pt x="1008" y="1812"/>
                </a:lnTo>
                <a:lnTo>
                  <a:pt x="988" y="1835"/>
                </a:lnTo>
                <a:lnTo>
                  <a:pt x="941" y="1834"/>
                </a:lnTo>
                <a:lnTo>
                  <a:pt x="918" y="1834"/>
                </a:lnTo>
                <a:lnTo>
                  <a:pt x="902" y="1858"/>
                </a:lnTo>
                <a:lnTo>
                  <a:pt x="915" y="1883"/>
                </a:lnTo>
                <a:lnTo>
                  <a:pt x="945" y="1914"/>
                </a:lnTo>
                <a:lnTo>
                  <a:pt x="950" y="1939"/>
                </a:lnTo>
                <a:lnTo>
                  <a:pt x="929" y="1956"/>
                </a:lnTo>
                <a:lnTo>
                  <a:pt x="881" y="1966"/>
                </a:lnTo>
                <a:lnTo>
                  <a:pt x="849" y="1979"/>
                </a:lnTo>
                <a:lnTo>
                  <a:pt x="821" y="2001"/>
                </a:lnTo>
                <a:lnTo>
                  <a:pt x="794" y="2044"/>
                </a:lnTo>
                <a:lnTo>
                  <a:pt x="783" y="2038"/>
                </a:lnTo>
                <a:lnTo>
                  <a:pt x="775" y="2020"/>
                </a:lnTo>
                <a:lnTo>
                  <a:pt x="763" y="2028"/>
                </a:lnTo>
                <a:lnTo>
                  <a:pt x="749" y="1987"/>
                </a:lnTo>
                <a:lnTo>
                  <a:pt x="741" y="1968"/>
                </a:lnTo>
                <a:lnTo>
                  <a:pt x="738" y="1959"/>
                </a:lnTo>
                <a:lnTo>
                  <a:pt x="735" y="1953"/>
                </a:lnTo>
                <a:lnTo>
                  <a:pt x="717" y="1952"/>
                </a:lnTo>
                <a:lnTo>
                  <a:pt x="716" y="1968"/>
                </a:lnTo>
                <a:lnTo>
                  <a:pt x="709" y="1979"/>
                </a:lnTo>
                <a:lnTo>
                  <a:pt x="706" y="1982"/>
                </a:lnTo>
                <a:lnTo>
                  <a:pt x="697" y="1969"/>
                </a:lnTo>
                <a:lnTo>
                  <a:pt x="685" y="1962"/>
                </a:lnTo>
                <a:lnTo>
                  <a:pt x="669" y="1946"/>
                </a:lnTo>
                <a:lnTo>
                  <a:pt x="650" y="1927"/>
                </a:lnTo>
                <a:lnTo>
                  <a:pt x="637" y="1912"/>
                </a:lnTo>
                <a:lnTo>
                  <a:pt x="637" y="1902"/>
                </a:lnTo>
                <a:lnTo>
                  <a:pt x="637" y="1896"/>
                </a:lnTo>
                <a:lnTo>
                  <a:pt x="650" y="1882"/>
                </a:lnTo>
                <a:lnTo>
                  <a:pt x="652" y="1861"/>
                </a:lnTo>
                <a:lnTo>
                  <a:pt x="652" y="1850"/>
                </a:lnTo>
                <a:lnTo>
                  <a:pt x="649" y="1834"/>
                </a:lnTo>
                <a:lnTo>
                  <a:pt x="630" y="1804"/>
                </a:lnTo>
                <a:lnTo>
                  <a:pt x="611" y="1787"/>
                </a:lnTo>
                <a:lnTo>
                  <a:pt x="583" y="1766"/>
                </a:lnTo>
                <a:lnTo>
                  <a:pt x="566" y="1746"/>
                </a:lnTo>
                <a:lnTo>
                  <a:pt x="566" y="1737"/>
                </a:lnTo>
                <a:lnTo>
                  <a:pt x="566" y="1715"/>
                </a:lnTo>
                <a:lnTo>
                  <a:pt x="554" y="1683"/>
                </a:lnTo>
                <a:lnTo>
                  <a:pt x="532" y="1670"/>
                </a:lnTo>
                <a:lnTo>
                  <a:pt x="504" y="1655"/>
                </a:lnTo>
                <a:lnTo>
                  <a:pt x="475" y="1633"/>
                </a:lnTo>
                <a:lnTo>
                  <a:pt x="415" y="1594"/>
                </a:lnTo>
                <a:lnTo>
                  <a:pt x="386" y="1579"/>
                </a:lnTo>
                <a:lnTo>
                  <a:pt x="364" y="1563"/>
                </a:lnTo>
                <a:lnTo>
                  <a:pt x="359" y="1549"/>
                </a:lnTo>
                <a:lnTo>
                  <a:pt x="359" y="1538"/>
                </a:lnTo>
                <a:lnTo>
                  <a:pt x="359" y="1515"/>
                </a:lnTo>
                <a:lnTo>
                  <a:pt x="359" y="1512"/>
                </a:lnTo>
                <a:lnTo>
                  <a:pt x="373" y="1492"/>
                </a:lnTo>
                <a:lnTo>
                  <a:pt x="383" y="1486"/>
                </a:lnTo>
                <a:lnTo>
                  <a:pt x="396" y="1448"/>
                </a:lnTo>
                <a:lnTo>
                  <a:pt x="399" y="1422"/>
                </a:lnTo>
                <a:lnTo>
                  <a:pt x="410" y="1388"/>
                </a:lnTo>
                <a:lnTo>
                  <a:pt x="410" y="1380"/>
                </a:lnTo>
                <a:lnTo>
                  <a:pt x="422" y="1370"/>
                </a:lnTo>
                <a:lnTo>
                  <a:pt x="431" y="1358"/>
                </a:lnTo>
                <a:lnTo>
                  <a:pt x="403" y="1316"/>
                </a:lnTo>
                <a:lnTo>
                  <a:pt x="383" y="1290"/>
                </a:lnTo>
                <a:lnTo>
                  <a:pt x="365" y="1261"/>
                </a:lnTo>
                <a:lnTo>
                  <a:pt x="348" y="1256"/>
                </a:lnTo>
                <a:lnTo>
                  <a:pt x="330" y="1252"/>
                </a:lnTo>
                <a:lnTo>
                  <a:pt x="305" y="1258"/>
                </a:lnTo>
                <a:lnTo>
                  <a:pt x="300" y="1274"/>
                </a:lnTo>
                <a:lnTo>
                  <a:pt x="295" y="1284"/>
                </a:lnTo>
                <a:lnTo>
                  <a:pt x="276" y="1294"/>
                </a:lnTo>
                <a:lnTo>
                  <a:pt x="265" y="1291"/>
                </a:lnTo>
                <a:lnTo>
                  <a:pt x="251" y="1280"/>
                </a:lnTo>
                <a:lnTo>
                  <a:pt x="240" y="1261"/>
                </a:lnTo>
                <a:lnTo>
                  <a:pt x="228" y="1242"/>
                </a:lnTo>
                <a:lnTo>
                  <a:pt x="219" y="1223"/>
                </a:lnTo>
                <a:lnTo>
                  <a:pt x="215" y="1205"/>
                </a:lnTo>
                <a:lnTo>
                  <a:pt x="215" y="1182"/>
                </a:lnTo>
                <a:lnTo>
                  <a:pt x="215" y="1167"/>
                </a:lnTo>
                <a:lnTo>
                  <a:pt x="208" y="1157"/>
                </a:lnTo>
                <a:lnTo>
                  <a:pt x="206" y="1138"/>
                </a:lnTo>
                <a:lnTo>
                  <a:pt x="199" y="1124"/>
                </a:lnTo>
                <a:lnTo>
                  <a:pt x="187" y="1115"/>
                </a:lnTo>
                <a:lnTo>
                  <a:pt x="171" y="1094"/>
                </a:lnTo>
                <a:lnTo>
                  <a:pt x="139" y="1086"/>
                </a:lnTo>
                <a:lnTo>
                  <a:pt x="133" y="1086"/>
                </a:lnTo>
                <a:lnTo>
                  <a:pt x="116" y="1040"/>
                </a:lnTo>
                <a:lnTo>
                  <a:pt x="98" y="1024"/>
                </a:lnTo>
                <a:lnTo>
                  <a:pt x="92" y="1005"/>
                </a:lnTo>
                <a:lnTo>
                  <a:pt x="85" y="986"/>
                </a:lnTo>
                <a:lnTo>
                  <a:pt x="73" y="973"/>
                </a:lnTo>
                <a:lnTo>
                  <a:pt x="51" y="958"/>
                </a:lnTo>
                <a:lnTo>
                  <a:pt x="48" y="958"/>
                </a:lnTo>
                <a:lnTo>
                  <a:pt x="42" y="951"/>
                </a:lnTo>
                <a:lnTo>
                  <a:pt x="32" y="930"/>
                </a:lnTo>
                <a:lnTo>
                  <a:pt x="29" y="904"/>
                </a:lnTo>
                <a:lnTo>
                  <a:pt x="29" y="888"/>
                </a:lnTo>
                <a:lnTo>
                  <a:pt x="29" y="881"/>
                </a:lnTo>
                <a:lnTo>
                  <a:pt x="29" y="869"/>
                </a:lnTo>
                <a:lnTo>
                  <a:pt x="32" y="863"/>
                </a:lnTo>
                <a:lnTo>
                  <a:pt x="25" y="843"/>
                </a:lnTo>
                <a:lnTo>
                  <a:pt x="12" y="820"/>
                </a:lnTo>
                <a:lnTo>
                  <a:pt x="0" y="804"/>
                </a:lnTo>
                <a:lnTo>
                  <a:pt x="0" y="799"/>
                </a:lnTo>
                <a:lnTo>
                  <a:pt x="10" y="783"/>
                </a:lnTo>
                <a:lnTo>
                  <a:pt x="16" y="763"/>
                </a:lnTo>
                <a:lnTo>
                  <a:pt x="16" y="724"/>
                </a:lnTo>
                <a:lnTo>
                  <a:pt x="23" y="708"/>
                </a:lnTo>
                <a:lnTo>
                  <a:pt x="41" y="691"/>
                </a:lnTo>
                <a:lnTo>
                  <a:pt x="66" y="662"/>
                </a:lnTo>
                <a:lnTo>
                  <a:pt x="77" y="654"/>
                </a:lnTo>
                <a:lnTo>
                  <a:pt x="88" y="648"/>
                </a:lnTo>
                <a:lnTo>
                  <a:pt x="98" y="624"/>
                </a:lnTo>
                <a:lnTo>
                  <a:pt x="100" y="599"/>
                </a:lnTo>
                <a:lnTo>
                  <a:pt x="104" y="593"/>
                </a:lnTo>
                <a:lnTo>
                  <a:pt x="113" y="587"/>
                </a:lnTo>
                <a:lnTo>
                  <a:pt x="119" y="581"/>
                </a:lnTo>
                <a:lnTo>
                  <a:pt x="122" y="564"/>
                </a:lnTo>
                <a:lnTo>
                  <a:pt x="122" y="542"/>
                </a:lnTo>
                <a:lnTo>
                  <a:pt x="117" y="527"/>
                </a:lnTo>
                <a:lnTo>
                  <a:pt x="104" y="500"/>
                </a:lnTo>
                <a:lnTo>
                  <a:pt x="97" y="481"/>
                </a:lnTo>
                <a:lnTo>
                  <a:pt x="82" y="465"/>
                </a:lnTo>
                <a:lnTo>
                  <a:pt x="82" y="459"/>
                </a:lnTo>
                <a:lnTo>
                  <a:pt x="95" y="408"/>
                </a:lnTo>
                <a:lnTo>
                  <a:pt x="104" y="385"/>
                </a:lnTo>
                <a:lnTo>
                  <a:pt x="116" y="377"/>
                </a:lnTo>
                <a:lnTo>
                  <a:pt x="151" y="362"/>
                </a:lnTo>
                <a:lnTo>
                  <a:pt x="186" y="346"/>
                </a:lnTo>
                <a:lnTo>
                  <a:pt x="208" y="336"/>
                </a:lnTo>
                <a:lnTo>
                  <a:pt x="231" y="321"/>
                </a:lnTo>
                <a:lnTo>
                  <a:pt x="262" y="305"/>
                </a:lnTo>
                <a:lnTo>
                  <a:pt x="272" y="298"/>
                </a:lnTo>
                <a:lnTo>
                  <a:pt x="272" y="282"/>
                </a:lnTo>
                <a:lnTo>
                  <a:pt x="272" y="264"/>
                </a:lnTo>
                <a:lnTo>
                  <a:pt x="275" y="248"/>
                </a:lnTo>
                <a:lnTo>
                  <a:pt x="295" y="219"/>
                </a:lnTo>
                <a:lnTo>
                  <a:pt x="295" y="206"/>
                </a:lnTo>
                <a:lnTo>
                  <a:pt x="286" y="188"/>
                </a:lnTo>
                <a:lnTo>
                  <a:pt x="282" y="171"/>
                </a:lnTo>
                <a:lnTo>
                  <a:pt x="284" y="162"/>
                </a:lnTo>
                <a:lnTo>
                  <a:pt x="279" y="146"/>
                </a:lnTo>
                <a:lnTo>
                  <a:pt x="276" y="133"/>
                </a:lnTo>
                <a:lnTo>
                  <a:pt x="263" y="110"/>
                </a:lnTo>
                <a:lnTo>
                  <a:pt x="240" y="77"/>
                </a:lnTo>
                <a:lnTo>
                  <a:pt x="231" y="67"/>
                </a:lnTo>
                <a:lnTo>
                  <a:pt x="211" y="16"/>
                </a:lnTo>
                <a:lnTo>
                  <a:pt x="211" y="1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29" name="Freeform 65"/>
          <p:cNvSpPr>
            <a:spLocks/>
          </p:cNvSpPr>
          <p:nvPr/>
        </p:nvSpPr>
        <p:spPr bwMode="auto">
          <a:xfrm>
            <a:off x="4206876" y="2211388"/>
            <a:ext cx="273050" cy="495300"/>
          </a:xfrm>
          <a:custGeom>
            <a:avLst/>
            <a:gdLst/>
            <a:ahLst/>
            <a:cxnLst>
              <a:cxn ang="0">
                <a:pos x="18" y="104"/>
              </a:cxn>
              <a:cxn ang="0">
                <a:pos x="59" y="117"/>
              </a:cxn>
              <a:cxn ang="0">
                <a:pos x="106" y="111"/>
              </a:cxn>
              <a:cxn ang="0">
                <a:pos x="145" y="89"/>
              </a:cxn>
              <a:cxn ang="0">
                <a:pos x="646" y="0"/>
              </a:cxn>
              <a:cxn ang="0">
                <a:pos x="844" y="1090"/>
              </a:cxn>
              <a:cxn ang="0">
                <a:pos x="828" y="1115"/>
              </a:cxn>
              <a:cxn ang="0">
                <a:pos x="849" y="1119"/>
              </a:cxn>
              <a:cxn ang="0">
                <a:pos x="845" y="1141"/>
              </a:cxn>
              <a:cxn ang="0">
                <a:pos x="857" y="1162"/>
              </a:cxn>
              <a:cxn ang="0">
                <a:pos x="822" y="1179"/>
              </a:cxn>
              <a:cxn ang="0">
                <a:pos x="787" y="1194"/>
              </a:cxn>
              <a:cxn ang="0">
                <a:pos x="732" y="1159"/>
              </a:cxn>
              <a:cxn ang="0">
                <a:pos x="675" y="1202"/>
              </a:cxn>
              <a:cxn ang="0">
                <a:pos x="659" y="1274"/>
              </a:cxn>
              <a:cxn ang="0">
                <a:pos x="630" y="1328"/>
              </a:cxn>
              <a:cxn ang="0">
                <a:pos x="575" y="1381"/>
              </a:cxn>
              <a:cxn ang="0">
                <a:pos x="516" y="1428"/>
              </a:cxn>
              <a:cxn ang="0">
                <a:pos x="484" y="1381"/>
              </a:cxn>
              <a:cxn ang="0">
                <a:pos x="455" y="1366"/>
              </a:cxn>
              <a:cxn ang="0">
                <a:pos x="442" y="1414"/>
              </a:cxn>
              <a:cxn ang="0">
                <a:pos x="399" y="1441"/>
              </a:cxn>
              <a:cxn ang="0">
                <a:pos x="363" y="1454"/>
              </a:cxn>
              <a:cxn ang="0">
                <a:pos x="320" y="1441"/>
              </a:cxn>
              <a:cxn ang="0">
                <a:pos x="282" y="1496"/>
              </a:cxn>
              <a:cxn ang="0">
                <a:pos x="234" y="1490"/>
              </a:cxn>
              <a:cxn ang="0">
                <a:pos x="209" y="1457"/>
              </a:cxn>
              <a:cxn ang="0">
                <a:pos x="176" y="1480"/>
              </a:cxn>
              <a:cxn ang="0">
                <a:pos x="138" y="1525"/>
              </a:cxn>
              <a:cxn ang="0">
                <a:pos x="90" y="1540"/>
              </a:cxn>
              <a:cxn ang="0">
                <a:pos x="38" y="1557"/>
              </a:cxn>
              <a:cxn ang="0">
                <a:pos x="28" y="1527"/>
              </a:cxn>
              <a:cxn ang="0">
                <a:pos x="30" y="1471"/>
              </a:cxn>
              <a:cxn ang="0">
                <a:pos x="43" y="1438"/>
              </a:cxn>
              <a:cxn ang="0">
                <a:pos x="53" y="1409"/>
              </a:cxn>
              <a:cxn ang="0">
                <a:pos x="57" y="1394"/>
              </a:cxn>
              <a:cxn ang="0">
                <a:pos x="79" y="1372"/>
              </a:cxn>
              <a:cxn ang="0">
                <a:pos x="85" y="1362"/>
              </a:cxn>
              <a:cxn ang="0">
                <a:pos x="78" y="1337"/>
              </a:cxn>
              <a:cxn ang="0">
                <a:pos x="76" y="1294"/>
              </a:cxn>
              <a:cxn ang="0">
                <a:pos x="69" y="1290"/>
              </a:cxn>
              <a:cxn ang="0">
                <a:pos x="60" y="1281"/>
              </a:cxn>
              <a:cxn ang="0">
                <a:pos x="65" y="1264"/>
              </a:cxn>
              <a:cxn ang="0">
                <a:pos x="88" y="1236"/>
              </a:cxn>
              <a:cxn ang="0">
                <a:pos x="110" y="1227"/>
              </a:cxn>
              <a:cxn ang="0">
                <a:pos x="113" y="1223"/>
              </a:cxn>
              <a:cxn ang="0">
                <a:pos x="0" y="86"/>
              </a:cxn>
            </a:cxnLst>
            <a:rect l="0" t="0" r="r" b="b"/>
            <a:pathLst>
              <a:path w="857" h="1557">
                <a:moveTo>
                  <a:pt x="0" y="86"/>
                </a:moveTo>
                <a:lnTo>
                  <a:pt x="18" y="104"/>
                </a:lnTo>
                <a:lnTo>
                  <a:pt x="35" y="113"/>
                </a:lnTo>
                <a:lnTo>
                  <a:pt x="59" y="117"/>
                </a:lnTo>
                <a:lnTo>
                  <a:pt x="76" y="117"/>
                </a:lnTo>
                <a:lnTo>
                  <a:pt x="106" y="111"/>
                </a:lnTo>
                <a:lnTo>
                  <a:pt x="131" y="97"/>
                </a:lnTo>
                <a:lnTo>
                  <a:pt x="145" y="89"/>
                </a:lnTo>
                <a:lnTo>
                  <a:pt x="151" y="72"/>
                </a:lnTo>
                <a:lnTo>
                  <a:pt x="646" y="0"/>
                </a:lnTo>
                <a:lnTo>
                  <a:pt x="849" y="1074"/>
                </a:lnTo>
                <a:lnTo>
                  <a:pt x="844" y="1090"/>
                </a:lnTo>
                <a:lnTo>
                  <a:pt x="828" y="1099"/>
                </a:lnTo>
                <a:lnTo>
                  <a:pt x="828" y="1115"/>
                </a:lnTo>
                <a:lnTo>
                  <a:pt x="844" y="1119"/>
                </a:lnTo>
                <a:lnTo>
                  <a:pt x="849" y="1119"/>
                </a:lnTo>
                <a:lnTo>
                  <a:pt x="845" y="1131"/>
                </a:lnTo>
                <a:lnTo>
                  <a:pt x="845" y="1141"/>
                </a:lnTo>
                <a:lnTo>
                  <a:pt x="854" y="1146"/>
                </a:lnTo>
                <a:lnTo>
                  <a:pt x="857" y="1162"/>
                </a:lnTo>
                <a:lnTo>
                  <a:pt x="852" y="1162"/>
                </a:lnTo>
                <a:lnTo>
                  <a:pt x="822" y="1179"/>
                </a:lnTo>
                <a:lnTo>
                  <a:pt x="810" y="1185"/>
                </a:lnTo>
                <a:lnTo>
                  <a:pt x="787" y="1194"/>
                </a:lnTo>
                <a:lnTo>
                  <a:pt x="766" y="1186"/>
                </a:lnTo>
                <a:lnTo>
                  <a:pt x="732" y="1159"/>
                </a:lnTo>
                <a:lnTo>
                  <a:pt x="702" y="1175"/>
                </a:lnTo>
                <a:lnTo>
                  <a:pt x="675" y="1202"/>
                </a:lnTo>
                <a:lnTo>
                  <a:pt x="678" y="1249"/>
                </a:lnTo>
                <a:lnTo>
                  <a:pt x="659" y="1274"/>
                </a:lnTo>
                <a:lnTo>
                  <a:pt x="636" y="1297"/>
                </a:lnTo>
                <a:lnTo>
                  <a:pt x="630" y="1328"/>
                </a:lnTo>
                <a:lnTo>
                  <a:pt x="598" y="1346"/>
                </a:lnTo>
                <a:lnTo>
                  <a:pt x="575" y="1381"/>
                </a:lnTo>
                <a:lnTo>
                  <a:pt x="556" y="1417"/>
                </a:lnTo>
                <a:lnTo>
                  <a:pt x="516" y="1428"/>
                </a:lnTo>
                <a:lnTo>
                  <a:pt x="494" y="1417"/>
                </a:lnTo>
                <a:lnTo>
                  <a:pt x="484" y="1381"/>
                </a:lnTo>
                <a:lnTo>
                  <a:pt x="467" y="1366"/>
                </a:lnTo>
                <a:lnTo>
                  <a:pt x="455" y="1366"/>
                </a:lnTo>
                <a:lnTo>
                  <a:pt x="449" y="1393"/>
                </a:lnTo>
                <a:lnTo>
                  <a:pt x="442" y="1414"/>
                </a:lnTo>
                <a:lnTo>
                  <a:pt x="426" y="1414"/>
                </a:lnTo>
                <a:lnTo>
                  <a:pt x="399" y="1441"/>
                </a:lnTo>
                <a:lnTo>
                  <a:pt x="390" y="1458"/>
                </a:lnTo>
                <a:lnTo>
                  <a:pt x="363" y="1454"/>
                </a:lnTo>
                <a:lnTo>
                  <a:pt x="336" y="1441"/>
                </a:lnTo>
                <a:lnTo>
                  <a:pt x="320" y="1441"/>
                </a:lnTo>
                <a:lnTo>
                  <a:pt x="287" y="1468"/>
                </a:lnTo>
                <a:lnTo>
                  <a:pt x="282" y="1496"/>
                </a:lnTo>
                <a:lnTo>
                  <a:pt x="265" y="1499"/>
                </a:lnTo>
                <a:lnTo>
                  <a:pt x="234" y="1490"/>
                </a:lnTo>
                <a:lnTo>
                  <a:pt x="224" y="1468"/>
                </a:lnTo>
                <a:lnTo>
                  <a:pt x="209" y="1457"/>
                </a:lnTo>
                <a:lnTo>
                  <a:pt x="188" y="1466"/>
                </a:lnTo>
                <a:lnTo>
                  <a:pt x="176" y="1480"/>
                </a:lnTo>
                <a:lnTo>
                  <a:pt x="158" y="1505"/>
                </a:lnTo>
                <a:lnTo>
                  <a:pt x="138" y="1525"/>
                </a:lnTo>
                <a:lnTo>
                  <a:pt x="115" y="1536"/>
                </a:lnTo>
                <a:lnTo>
                  <a:pt x="90" y="1540"/>
                </a:lnTo>
                <a:lnTo>
                  <a:pt x="65" y="1546"/>
                </a:lnTo>
                <a:lnTo>
                  <a:pt x="38" y="1557"/>
                </a:lnTo>
                <a:lnTo>
                  <a:pt x="18" y="1547"/>
                </a:lnTo>
                <a:lnTo>
                  <a:pt x="28" y="1527"/>
                </a:lnTo>
                <a:lnTo>
                  <a:pt x="30" y="1506"/>
                </a:lnTo>
                <a:lnTo>
                  <a:pt x="30" y="1471"/>
                </a:lnTo>
                <a:lnTo>
                  <a:pt x="35" y="1454"/>
                </a:lnTo>
                <a:lnTo>
                  <a:pt x="43" y="1438"/>
                </a:lnTo>
                <a:lnTo>
                  <a:pt x="53" y="1425"/>
                </a:lnTo>
                <a:lnTo>
                  <a:pt x="53" y="1409"/>
                </a:lnTo>
                <a:lnTo>
                  <a:pt x="54" y="1409"/>
                </a:lnTo>
                <a:lnTo>
                  <a:pt x="57" y="1394"/>
                </a:lnTo>
                <a:lnTo>
                  <a:pt x="65" y="1382"/>
                </a:lnTo>
                <a:lnTo>
                  <a:pt x="79" y="1372"/>
                </a:lnTo>
                <a:lnTo>
                  <a:pt x="85" y="1366"/>
                </a:lnTo>
                <a:lnTo>
                  <a:pt x="85" y="1362"/>
                </a:lnTo>
                <a:lnTo>
                  <a:pt x="85" y="1356"/>
                </a:lnTo>
                <a:lnTo>
                  <a:pt x="78" y="1337"/>
                </a:lnTo>
                <a:lnTo>
                  <a:pt x="76" y="1313"/>
                </a:lnTo>
                <a:lnTo>
                  <a:pt x="76" y="1294"/>
                </a:lnTo>
                <a:lnTo>
                  <a:pt x="78" y="1291"/>
                </a:lnTo>
                <a:lnTo>
                  <a:pt x="69" y="1290"/>
                </a:lnTo>
                <a:lnTo>
                  <a:pt x="65" y="1286"/>
                </a:lnTo>
                <a:lnTo>
                  <a:pt x="60" y="1281"/>
                </a:lnTo>
                <a:lnTo>
                  <a:pt x="60" y="1270"/>
                </a:lnTo>
                <a:lnTo>
                  <a:pt x="65" y="1264"/>
                </a:lnTo>
                <a:lnTo>
                  <a:pt x="83" y="1239"/>
                </a:lnTo>
                <a:lnTo>
                  <a:pt x="88" y="1236"/>
                </a:lnTo>
                <a:lnTo>
                  <a:pt x="96" y="1230"/>
                </a:lnTo>
                <a:lnTo>
                  <a:pt x="110" y="1227"/>
                </a:lnTo>
                <a:lnTo>
                  <a:pt x="113" y="1226"/>
                </a:lnTo>
                <a:lnTo>
                  <a:pt x="113" y="1223"/>
                </a:lnTo>
                <a:lnTo>
                  <a:pt x="2" y="107"/>
                </a:lnTo>
                <a:lnTo>
                  <a:pt x="0" y="8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0" name="Freeform 66"/>
          <p:cNvSpPr>
            <a:spLocks/>
          </p:cNvSpPr>
          <p:nvPr/>
        </p:nvSpPr>
        <p:spPr bwMode="auto">
          <a:xfrm>
            <a:off x="4206876" y="2211388"/>
            <a:ext cx="273050" cy="495300"/>
          </a:xfrm>
          <a:custGeom>
            <a:avLst/>
            <a:gdLst/>
            <a:ahLst/>
            <a:cxnLst>
              <a:cxn ang="0">
                <a:pos x="18" y="104"/>
              </a:cxn>
              <a:cxn ang="0">
                <a:pos x="59" y="117"/>
              </a:cxn>
              <a:cxn ang="0">
                <a:pos x="106" y="111"/>
              </a:cxn>
              <a:cxn ang="0">
                <a:pos x="145" y="89"/>
              </a:cxn>
              <a:cxn ang="0">
                <a:pos x="646" y="0"/>
              </a:cxn>
              <a:cxn ang="0">
                <a:pos x="844" y="1090"/>
              </a:cxn>
              <a:cxn ang="0">
                <a:pos x="828" y="1115"/>
              </a:cxn>
              <a:cxn ang="0">
                <a:pos x="849" y="1119"/>
              </a:cxn>
              <a:cxn ang="0">
                <a:pos x="845" y="1141"/>
              </a:cxn>
              <a:cxn ang="0">
                <a:pos x="857" y="1162"/>
              </a:cxn>
              <a:cxn ang="0">
                <a:pos x="822" y="1179"/>
              </a:cxn>
              <a:cxn ang="0">
                <a:pos x="787" y="1194"/>
              </a:cxn>
              <a:cxn ang="0">
                <a:pos x="732" y="1159"/>
              </a:cxn>
              <a:cxn ang="0">
                <a:pos x="675" y="1202"/>
              </a:cxn>
              <a:cxn ang="0">
                <a:pos x="659" y="1274"/>
              </a:cxn>
              <a:cxn ang="0">
                <a:pos x="630" y="1328"/>
              </a:cxn>
              <a:cxn ang="0">
                <a:pos x="575" y="1381"/>
              </a:cxn>
              <a:cxn ang="0">
                <a:pos x="516" y="1428"/>
              </a:cxn>
              <a:cxn ang="0">
                <a:pos x="484" y="1381"/>
              </a:cxn>
              <a:cxn ang="0">
                <a:pos x="455" y="1366"/>
              </a:cxn>
              <a:cxn ang="0">
                <a:pos x="442" y="1414"/>
              </a:cxn>
              <a:cxn ang="0">
                <a:pos x="399" y="1441"/>
              </a:cxn>
              <a:cxn ang="0">
                <a:pos x="363" y="1454"/>
              </a:cxn>
              <a:cxn ang="0">
                <a:pos x="320" y="1441"/>
              </a:cxn>
              <a:cxn ang="0">
                <a:pos x="282" y="1496"/>
              </a:cxn>
              <a:cxn ang="0">
                <a:pos x="234" y="1490"/>
              </a:cxn>
              <a:cxn ang="0">
                <a:pos x="209" y="1457"/>
              </a:cxn>
              <a:cxn ang="0">
                <a:pos x="176" y="1480"/>
              </a:cxn>
              <a:cxn ang="0">
                <a:pos x="138" y="1525"/>
              </a:cxn>
              <a:cxn ang="0">
                <a:pos x="90" y="1540"/>
              </a:cxn>
              <a:cxn ang="0">
                <a:pos x="38" y="1557"/>
              </a:cxn>
              <a:cxn ang="0">
                <a:pos x="28" y="1527"/>
              </a:cxn>
              <a:cxn ang="0">
                <a:pos x="30" y="1471"/>
              </a:cxn>
              <a:cxn ang="0">
                <a:pos x="43" y="1438"/>
              </a:cxn>
              <a:cxn ang="0">
                <a:pos x="53" y="1409"/>
              </a:cxn>
              <a:cxn ang="0">
                <a:pos x="57" y="1394"/>
              </a:cxn>
              <a:cxn ang="0">
                <a:pos x="79" y="1372"/>
              </a:cxn>
              <a:cxn ang="0">
                <a:pos x="85" y="1362"/>
              </a:cxn>
              <a:cxn ang="0">
                <a:pos x="78" y="1337"/>
              </a:cxn>
              <a:cxn ang="0">
                <a:pos x="76" y="1294"/>
              </a:cxn>
              <a:cxn ang="0">
                <a:pos x="69" y="1290"/>
              </a:cxn>
              <a:cxn ang="0">
                <a:pos x="60" y="1281"/>
              </a:cxn>
              <a:cxn ang="0">
                <a:pos x="65" y="1264"/>
              </a:cxn>
              <a:cxn ang="0">
                <a:pos x="88" y="1236"/>
              </a:cxn>
              <a:cxn ang="0">
                <a:pos x="110" y="1227"/>
              </a:cxn>
              <a:cxn ang="0">
                <a:pos x="113" y="1223"/>
              </a:cxn>
              <a:cxn ang="0">
                <a:pos x="0" y="86"/>
              </a:cxn>
            </a:cxnLst>
            <a:rect l="0" t="0" r="r" b="b"/>
            <a:pathLst>
              <a:path w="857" h="1557">
                <a:moveTo>
                  <a:pt x="0" y="86"/>
                </a:moveTo>
                <a:lnTo>
                  <a:pt x="18" y="104"/>
                </a:lnTo>
                <a:lnTo>
                  <a:pt x="35" y="113"/>
                </a:lnTo>
                <a:lnTo>
                  <a:pt x="59" y="117"/>
                </a:lnTo>
                <a:lnTo>
                  <a:pt x="76" y="117"/>
                </a:lnTo>
                <a:lnTo>
                  <a:pt x="106" y="111"/>
                </a:lnTo>
                <a:lnTo>
                  <a:pt x="131" y="97"/>
                </a:lnTo>
                <a:lnTo>
                  <a:pt x="145" y="89"/>
                </a:lnTo>
                <a:lnTo>
                  <a:pt x="151" y="72"/>
                </a:lnTo>
                <a:lnTo>
                  <a:pt x="646" y="0"/>
                </a:lnTo>
                <a:lnTo>
                  <a:pt x="849" y="1074"/>
                </a:lnTo>
                <a:lnTo>
                  <a:pt x="844" y="1090"/>
                </a:lnTo>
                <a:lnTo>
                  <a:pt x="828" y="1099"/>
                </a:lnTo>
                <a:lnTo>
                  <a:pt x="828" y="1115"/>
                </a:lnTo>
                <a:lnTo>
                  <a:pt x="844" y="1119"/>
                </a:lnTo>
                <a:lnTo>
                  <a:pt x="849" y="1119"/>
                </a:lnTo>
                <a:lnTo>
                  <a:pt x="845" y="1131"/>
                </a:lnTo>
                <a:lnTo>
                  <a:pt x="845" y="1141"/>
                </a:lnTo>
                <a:lnTo>
                  <a:pt x="854" y="1146"/>
                </a:lnTo>
                <a:lnTo>
                  <a:pt x="857" y="1162"/>
                </a:lnTo>
                <a:lnTo>
                  <a:pt x="852" y="1162"/>
                </a:lnTo>
                <a:lnTo>
                  <a:pt x="822" y="1179"/>
                </a:lnTo>
                <a:lnTo>
                  <a:pt x="810" y="1185"/>
                </a:lnTo>
                <a:lnTo>
                  <a:pt x="787" y="1194"/>
                </a:lnTo>
                <a:lnTo>
                  <a:pt x="766" y="1186"/>
                </a:lnTo>
                <a:lnTo>
                  <a:pt x="732" y="1159"/>
                </a:lnTo>
                <a:lnTo>
                  <a:pt x="702" y="1175"/>
                </a:lnTo>
                <a:lnTo>
                  <a:pt x="675" y="1202"/>
                </a:lnTo>
                <a:lnTo>
                  <a:pt x="678" y="1249"/>
                </a:lnTo>
                <a:lnTo>
                  <a:pt x="659" y="1274"/>
                </a:lnTo>
                <a:lnTo>
                  <a:pt x="636" y="1297"/>
                </a:lnTo>
                <a:lnTo>
                  <a:pt x="630" y="1328"/>
                </a:lnTo>
                <a:lnTo>
                  <a:pt x="598" y="1346"/>
                </a:lnTo>
                <a:lnTo>
                  <a:pt x="575" y="1381"/>
                </a:lnTo>
                <a:lnTo>
                  <a:pt x="556" y="1417"/>
                </a:lnTo>
                <a:lnTo>
                  <a:pt x="516" y="1428"/>
                </a:lnTo>
                <a:lnTo>
                  <a:pt x="494" y="1417"/>
                </a:lnTo>
                <a:lnTo>
                  <a:pt x="484" y="1381"/>
                </a:lnTo>
                <a:lnTo>
                  <a:pt x="467" y="1366"/>
                </a:lnTo>
                <a:lnTo>
                  <a:pt x="455" y="1366"/>
                </a:lnTo>
                <a:lnTo>
                  <a:pt x="449" y="1393"/>
                </a:lnTo>
                <a:lnTo>
                  <a:pt x="442" y="1414"/>
                </a:lnTo>
                <a:lnTo>
                  <a:pt x="426" y="1414"/>
                </a:lnTo>
                <a:lnTo>
                  <a:pt x="399" y="1441"/>
                </a:lnTo>
                <a:lnTo>
                  <a:pt x="390" y="1458"/>
                </a:lnTo>
                <a:lnTo>
                  <a:pt x="363" y="1454"/>
                </a:lnTo>
                <a:lnTo>
                  <a:pt x="336" y="1441"/>
                </a:lnTo>
                <a:lnTo>
                  <a:pt x="320" y="1441"/>
                </a:lnTo>
                <a:lnTo>
                  <a:pt x="287" y="1468"/>
                </a:lnTo>
                <a:lnTo>
                  <a:pt x="282" y="1496"/>
                </a:lnTo>
                <a:lnTo>
                  <a:pt x="265" y="1499"/>
                </a:lnTo>
                <a:lnTo>
                  <a:pt x="234" y="1490"/>
                </a:lnTo>
                <a:lnTo>
                  <a:pt x="224" y="1468"/>
                </a:lnTo>
                <a:lnTo>
                  <a:pt x="209" y="1457"/>
                </a:lnTo>
                <a:lnTo>
                  <a:pt x="188" y="1466"/>
                </a:lnTo>
                <a:lnTo>
                  <a:pt x="176" y="1480"/>
                </a:lnTo>
                <a:lnTo>
                  <a:pt x="158" y="1505"/>
                </a:lnTo>
                <a:lnTo>
                  <a:pt x="138" y="1525"/>
                </a:lnTo>
                <a:lnTo>
                  <a:pt x="115" y="1536"/>
                </a:lnTo>
                <a:lnTo>
                  <a:pt x="90" y="1540"/>
                </a:lnTo>
                <a:lnTo>
                  <a:pt x="65" y="1546"/>
                </a:lnTo>
                <a:lnTo>
                  <a:pt x="38" y="1557"/>
                </a:lnTo>
                <a:lnTo>
                  <a:pt x="18" y="1547"/>
                </a:lnTo>
                <a:lnTo>
                  <a:pt x="28" y="1527"/>
                </a:lnTo>
                <a:lnTo>
                  <a:pt x="30" y="1506"/>
                </a:lnTo>
                <a:lnTo>
                  <a:pt x="30" y="1471"/>
                </a:lnTo>
                <a:lnTo>
                  <a:pt x="35" y="1454"/>
                </a:lnTo>
                <a:lnTo>
                  <a:pt x="43" y="1438"/>
                </a:lnTo>
                <a:lnTo>
                  <a:pt x="53" y="1425"/>
                </a:lnTo>
                <a:lnTo>
                  <a:pt x="53" y="1409"/>
                </a:lnTo>
                <a:lnTo>
                  <a:pt x="54" y="1409"/>
                </a:lnTo>
                <a:lnTo>
                  <a:pt x="57" y="1394"/>
                </a:lnTo>
                <a:lnTo>
                  <a:pt x="65" y="1382"/>
                </a:lnTo>
                <a:lnTo>
                  <a:pt x="79" y="1372"/>
                </a:lnTo>
                <a:lnTo>
                  <a:pt x="85" y="1366"/>
                </a:lnTo>
                <a:lnTo>
                  <a:pt x="85" y="1362"/>
                </a:lnTo>
                <a:lnTo>
                  <a:pt x="85" y="1356"/>
                </a:lnTo>
                <a:lnTo>
                  <a:pt x="78" y="1337"/>
                </a:lnTo>
                <a:lnTo>
                  <a:pt x="76" y="1313"/>
                </a:lnTo>
                <a:lnTo>
                  <a:pt x="76" y="1294"/>
                </a:lnTo>
                <a:lnTo>
                  <a:pt x="78" y="1291"/>
                </a:lnTo>
                <a:lnTo>
                  <a:pt x="69" y="1290"/>
                </a:lnTo>
                <a:lnTo>
                  <a:pt x="65" y="1286"/>
                </a:lnTo>
                <a:lnTo>
                  <a:pt x="60" y="1281"/>
                </a:lnTo>
                <a:lnTo>
                  <a:pt x="60" y="1270"/>
                </a:lnTo>
                <a:lnTo>
                  <a:pt x="65" y="1264"/>
                </a:lnTo>
                <a:lnTo>
                  <a:pt x="83" y="1239"/>
                </a:lnTo>
                <a:lnTo>
                  <a:pt x="88" y="1236"/>
                </a:lnTo>
                <a:lnTo>
                  <a:pt x="96" y="1230"/>
                </a:lnTo>
                <a:lnTo>
                  <a:pt x="110" y="1227"/>
                </a:lnTo>
                <a:lnTo>
                  <a:pt x="113" y="1226"/>
                </a:lnTo>
                <a:lnTo>
                  <a:pt x="113" y="1223"/>
                </a:lnTo>
                <a:lnTo>
                  <a:pt x="2" y="107"/>
                </a:lnTo>
                <a:lnTo>
                  <a:pt x="0" y="86"/>
                </a:lnTo>
                <a:lnTo>
                  <a:pt x="0" y="8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1" name="Freeform 67"/>
          <p:cNvSpPr>
            <a:spLocks/>
          </p:cNvSpPr>
          <p:nvPr/>
        </p:nvSpPr>
        <p:spPr bwMode="auto">
          <a:xfrm>
            <a:off x="4411663" y="2116138"/>
            <a:ext cx="403225" cy="455613"/>
          </a:xfrm>
          <a:custGeom>
            <a:avLst/>
            <a:gdLst/>
            <a:ahLst/>
            <a:cxnLst>
              <a:cxn ang="0">
                <a:pos x="449" y="263"/>
              </a:cxn>
              <a:cxn ang="0">
                <a:pos x="516" y="250"/>
              </a:cxn>
              <a:cxn ang="0">
                <a:pos x="547" y="253"/>
              </a:cxn>
              <a:cxn ang="0">
                <a:pos x="642" y="247"/>
              </a:cxn>
              <a:cxn ang="0">
                <a:pos x="669" y="238"/>
              </a:cxn>
              <a:cxn ang="0">
                <a:pos x="634" y="270"/>
              </a:cxn>
              <a:cxn ang="0">
                <a:pos x="582" y="304"/>
              </a:cxn>
              <a:cxn ang="0">
                <a:pos x="713" y="269"/>
              </a:cxn>
              <a:cxn ang="0">
                <a:pos x="761" y="240"/>
              </a:cxn>
              <a:cxn ang="0">
                <a:pos x="845" y="210"/>
              </a:cxn>
              <a:cxn ang="0">
                <a:pos x="972" y="152"/>
              </a:cxn>
              <a:cxn ang="0">
                <a:pos x="1156" y="9"/>
              </a:cxn>
              <a:cxn ang="0">
                <a:pos x="1242" y="519"/>
              </a:cxn>
              <a:cxn ang="0">
                <a:pos x="1214" y="564"/>
              </a:cxn>
              <a:cxn ang="0">
                <a:pos x="1244" y="622"/>
              </a:cxn>
              <a:cxn ang="0">
                <a:pos x="1239" y="691"/>
              </a:cxn>
              <a:cxn ang="0">
                <a:pos x="1155" y="936"/>
              </a:cxn>
              <a:cxn ang="0">
                <a:pos x="1127" y="985"/>
              </a:cxn>
              <a:cxn ang="0">
                <a:pos x="1133" y="1030"/>
              </a:cxn>
              <a:cxn ang="0">
                <a:pos x="1091" y="1065"/>
              </a:cxn>
              <a:cxn ang="0">
                <a:pos x="981" y="1154"/>
              </a:cxn>
              <a:cxn ang="0">
                <a:pos x="994" y="1217"/>
              </a:cxn>
              <a:cxn ang="0">
                <a:pos x="948" y="1227"/>
              </a:cxn>
              <a:cxn ang="0">
                <a:pos x="962" y="1283"/>
              </a:cxn>
              <a:cxn ang="0">
                <a:pos x="941" y="1309"/>
              </a:cxn>
              <a:cxn ang="0">
                <a:pos x="924" y="1328"/>
              </a:cxn>
              <a:cxn ang="0">
                <a:pos x="899" y="1284"/>
              </a:cxn>
              <a:cxn ang="0">
                <a:pos x="883" y="1323"/>
              </a:cxn>
              <a:cxn ang="0">
                <a:pos x="887" y="1356"/>
              </a:cxn>
              <a:cxn ang="0">
                <a:pos x="845" y="1419"/>
              </a:cxn>
              <a:cxn ang="0">
                <a:pos x="781" y="1435"/>
              </a:cxn>
              <a:cxn ang="0">
                <a:pos x="720" y="1410"/>
              </a:cxn>
              <a:cxn ang="0">
                <a:pos x="682" y="1396"/>
              </a:cxn>
              <a:cxn ang="0">
                <a:pos x="661" y="1372"/>
              </a:cxn>
              <a:cxn ang="0">
                <a:pos x="615" y="1403"/>
              </a:cxn>
              <a:cxn ang="0">
                <a:pos x="591" y="1419"/>
              </a:cxn>
              <a:cxn ang="0">
                <a:pos x="560" y="1417"/>
              </a:cxn>
              <a:cxn ang="0">
                <a:pos x="528" y="1410"/>
              </a:cxn>
              <a:cxn ang="0">
                <a:pos x="493" y="1388"/>
              </a:cxn>
              <a:cxn ang="0">
                <a:pos x="438" y="1406"/>
              </a:cxn>
              <a:cxn ang="0">
                <a:pos x="390" y="1385"/>
              </a:cxn>
              <a:cxn ang="0">
                <a:pos x="377" y="1347"/>
              </a:cxn>
              <a:cxn ang="0">
                <a:pos x="320" y="1317"/>
              </a:cxn>
              <a:cxn ang="0">
                <a:pos x="269" y="1309"/>
              </a:cxn>
              <a:cxn ang="0">
                <a:pos x="246" y="1331"/>
              </a:cxn>
              <a:cxn ang="0">
                <a:pos x="212" y="1342"/>
              </a:cxn>
              <a:cxn ang="0">
                <a:pos x="0" y="304"/>
              </a:cxn>
            </a:cxnLst>
            <a:rect l="0" t="0" r="r" b="b"/>
            <a:pathLst>
              <a:path w="1268" h="1435">
                <a:moveTo>
                  <a:pt x="0" y="304"/>
                </a:moveTo>
                <a:lnTo>
                  <a:pt x="467" y="235"/>
                </a:lnTo>
                <a:lnTo>
                  <a:pt x="449" y="263"/>
                </a:lnTo>
                <a:lnTo>
                  <a:pt x="490" y="254"/>
                </a:lnTo>
                <a:lnTo>
                  <a:pt x="510" y="254"/>
                </a:lnTo>
                <a:lnTo>
                  <a:pt x="516" y="250"/>
                </a:lnTo>
                <a:lnTo>
                  <a:pt x="525" y="235"/>
                </a:lnTo>
                <a:lnTo>
                  <a:pt x="538" y="237"/>
                </a:lnTo>
                <a:lnTo>
                  <a:pt x="547" y="253"/>
                </a:lnTo>
                <a:lnTo>
                  <a:pt x="572" y="257"/>
                </a:lnTo>
                <a:lnTo>
                  <a:pt x="617" y="263"/>
                </a:lnTo>
                <a:lnTo>
                  <a:pt x="642" y="247"/>
                </a:lnTo>
                <a:lnTo>
                  <a:pt x="646" y="226"/>
                </a:lnTo>
                <a:lnTo>
                  <a:pt x="653" y="226"/>
                </a:lnTo>
                <a:lnTo>
                  <a:pt x="669" y="238"/>
                </a:lnTo>
                <a:lnTo>
                  <a:pt x="682" y="247"/>
                </a:lnTo>
                <a:lnTo>
                  <a:pt x="661" y="266"/>
                </a:lnTo>
                <a:lnTo>
                  <a:pt x="634" y="270"/>
                </a:lnTo>
                <a:lnTo>
                  <a:pt x="614" y="283"/>
                </a:lnTo>
                <a:lnTo>
                  <a:pt x="596" y="292"/>
                </a:lnTo>
                <a:lnTo>
                  <a:pt x="582" y="304"/>
                </a:lnTo>
                <a:lnTo>
                  <a:pt x="607" y="306"/>
                </a:lnTo>
                <a:lnTo>
                  <a:pt x="671" y="291"/>
                </a:lnTo>
                <a:lnTo>
                  <a:pt x="713" y="269"/>
                </a:lnTo>
                <a:lnTo>
                  <a:pt x="738" y="245"/>
                </a:lnTo>
                <a:lnTo>
                  <a:pt x="751" y="240"/>
                </a:lnTo>
                <a:lnTo>
                  <a:pt x="761" y="240"/>
                </a:lnTo>
                <a:lnTo>
                  <a:pt x="789" y="240"/>
                </a:lnTo>
                <a:lnTo>
                  <a:pt x="819" y="232"/>
                </a:lnTo>
                <a:lnTo>
                  <a:pt x="845" y="210"/>
                </a:lnTo>
                <a:lnTo>
                  <a:pt x="868" y="194"/>
                </a:lnTo>
                <a:lnTo>
                  <a:pt x="905" y="183"/>
                </a:lnTo>
                <a:lnTo>
                  <a:pt x="972" y="152"/>
                </a:lnTo>
                <a:lnTo>
                  <a:pt x="1032" y="101"/>
                </a:lnTo>
                <a:lnTo>
                  <a:pt x="1127" y="32"/>
                </a:lnTo>
                <a:lnTo>
                  <a:pt x="1156" y="9"/>
                </a:lnTo>
                <a:lnTo>
                  <a:pt x="1174" y="0"/>
                </a:lnTo>
                <a:lnTo>
                  <a:pt x="1268" y="497"/>
                </a:lnTo>
                <a:lnTo>
                  <a:pt x="1242" y="519"/>
                </a:lnTo>
                <a:lnTo>
                  <a:pt x="1226" y="527"/>
                </a:lnTo>
                <a:lnTo>
                  <a:pt x="1214" y="548"/>
                </a:lnTo>
                <a:lnTo>
                  <a:pt x="1214" y="564"/>
                </a:lnTo>
                <a:lnTo>
                  <a:pt x="1226" y="573"/>
                </a:lnTo>
                <a:lnTo>
                  <a:pt x="1244" y="599"/>
                </a:lnTo>
                <a:lnTo>
                  <a:pt x="1244" y="622"/>
                </a:lnTo>
                <a:lnTo>
                  <a:pt x="1239" y="646"/>
                </a:lnTo>
                <a:lnTo>
                  <a:pt x="1235" y="671"/>
                </a:lnTo>
                <a:lnTo>
                  <a:pt x="1239" y="691"/>
                </a:lnTo>
                <a:lnTo>
                  <a:pt x="1226" y="729"/>
                </a:lnTo>
                <a:lnTo>
                  <a:pt x="1187" y="834"/>
                </a:lnTo>
                <a:lnTo>
                  <a:pt x="1155" y="936"/>
                </a:lnTo>
                <a:lnTo>
                  <a:pt x="1139" y="951"/>
                </a:lnTo>
                <a:lnTo>
                  <a:pt x="1125" y="958"/>
                </a:lnTo>
                <a:lnTo>
                  <a:pt x="1127" y="985"/>
                </a:lnTo>
                <a:lnTo>
                  <a:pt x="1133" y="997"/>
                </a:lnTo>
                <a:lnTo>
                  <a:pt x="1133" y="1019"/>
                </a:lnTo>
                <a:lnTo>
                  <a:pt x="1133" y="1030"/>
                </a:lnTo>
                <a:lnTo>
                  <a:pt x="1123" y="1058"/>
                </a:lnTo>
                <a:lnTo>
                  <a:pt x="1106" y="1064"/>
                </a:lnTo>
                <a:lnTo>
                  <a:pt x="1091" y="1065"/>
                </a:lnTo>
                <a:lnTo>
                  <a:pt x="1070" y="1065"/>
                </a:lnTo>
                <a:lnTo>
                  <a:pt x="1039" y="1080"/>
                </a:lnTo>
                <a:lnTo>
                  <a:pt x="981" y="1154"/>
                </a:lnTo>
                <a:lnTo>
                  <a:pt x="979" y="1173"/>
                </a:lnTo>
                <a:lnTo>
                  <a:pt x="988" y="1198"/>
                </a:lnTo>
                <a:lnTo>
                  <a:pt x="994" y="1217"/>
                </a:lnTo>
                <a:lnTo>
                  <a:pt x="979" y="1223"/>
                </a:lnTo>
                <a:lnTo>
                  <a:pt x="960" y="1227"/>
                </a:lnTo>
                <a:lnTo>
                  <a:pt x="948" y="1227"/>
                </a:lnTo>
                <a:lnTo>
                  <a:pt x="932" y="1243"/>
                </a:lnTo>
                <a:lnTo>
                  <a:pt x="950" y="1274"/>
                </a:lnTo>
                <a:lnTo>
                  <a:pt x="962" y="1283"/>
                </a:lnTo>
                <a:lnTo>
                  <a:pt x="972" y="1305"/>
                </a:lnTo>
                <a:lnTo>
                  <a:pt x="962" y="1309"/>
                </a:lnTo>
                <a:lnTo>
                  <a:pt x="941" y="1309"/>
                </a:lnTo>
                <a:lnTo>
                  <a:pt x="937" y="1317"/>
                </a:lnTo>
                <a:lnTo>
                  <a:pt x="937" y="1331"/>
                </a:lnTo>
                <a:lnTo>
                  <a:pt x="924" y="1328"/>
                </a:lnTo>
                <a:lnTo>
                  <a:pt x="916" y="1299"/>
                </a:lnTo>
                <a:lnTo>
                  <a:pt x="906" y="1284"/>
                </a:lnTo>
                <a:lnTo>
                  <a:pt x="899" y="1284"/>
                </a:lnTo>
                <a:lnTo>
                  <a:pt x="889" y="1294"/>
                </a:lnTo>
                <a:lnTo>
                  <a:pt x="883" y="1306"/>
                </a:lnTo>
                <a:lnTo>
                  <a:pt x="883" y="1323"/>
                </a:lnTo>
                <a:lnTo>
                  <a:pt x="899" y="1336"/>
                </a:lnTo>
                <a:lnTo>
                  <a:pt x="899" y="1340"/>
                </a:lnTo>
                <a:lnTo>
                  <a:pt x="887" y="1356"/>
                </a:lnTo>
                <a:lnTo>
                  <a:pt x="867" y="1366"/>
                </a:lnTo>
                <a:lnTo>
                  <a:pt x="852" y="1409"/>
                </a:lnTo>
                <a:lnTo>
                  <a:pt x="845" y="1419"/>
                </a:lnTo>
                <a:lnTo>
                  <a:pt x="829" y="1428"/>
                </a:lnTo>
                <a:lnTo>
                  <a:pt x="804" y="1431"/>
                </a:lnTo>
                <a:lnTo>
                  <a:pt x="781" y="1435"/>
                </a:lnTo>
                <a:lnTo>
                  <a:pt x="754" y="1431"/>
                </a:lnTo>
                <a:lnTo>
                  <a:pt x="738" y="1425"/>
                </a:lnTo>
                <a:lnTo>
                  <a:pt x="720" y="1410"/>
                </a:lnTo>
                <a:lnTo>
                  <a:pt x="715" y="1401"/>
                </a:lnTo>
                <a:lnTo>
                  <a:pt x="694" y="1396"/>
                </a:lnTo>
                <a:lnTo>
                  <a:pt x="682" y="1396"/>
                </a:lnTo>
                <a:lnTo>
                  <a:pt x="672" y="1388"/>
                </a:lnTo>
                <a:lnTo>
                  <a:pt x="665" y="1377"/>
                </a:lnTo>
                <a:lnTo>
                  <a:pt x="661" y="1372"/>
                </a:lnTo>
                <a:lnTo>
                  <a:pt x="643" y="1378"/>
                </a:lnTo>
                <a:lnTo>
                  <a:pt x="636" y="1390"/>
                </a:lnTo>
                <a:lnTo>
                  <a:pt x="615" y="1403"/>
                </a:lnTo>
                <a:lnTo>
                  <a:pt x="612" y="1410"/>
                </a:lnTo>
                <a:lnTo>
                  <a:pt x="601" y="1420"/>
                </a:lnTo>
                <a:lnTo>
                  <a:pt x="591" y="1419"/>
                </a:lnTo>
                <a:lnTo>
                  <a:pt x="577" y="1412"/>
                </a:lnTo>
                <a:lnTo>
                  <a:pt x="567" y="1410"/>
                </a:lnTo>
                <a:lnTo>
                  <a:pt x="560" y="1417"/>
                </a:lnTo>
                <a:lnTo>
                  <a:pt x="550" y="1420"/>
                </a:lnTo>
                <a:lnTo>
                  <a:pt x="537" y="1420"/>
                </a:lnTo>
                <a:lnTo>
                  <a:pt x="528" y="1410"/>
                </a:lnTo>
                <a:lnTo>
                  <a:pt x="516" y="1396"/>
                </a:lnTo>
                <a:lnTo>
                  <a:pt x="507" y="1391"/>
                </a:lnTo>
                <a:lnTo>
                  <a:pt x="493" y="1388"/>
                </a:lnTo>
                <a:lnTo>
                  <a:pt x="475" y="1394"/>
                </a:lnTo>
                <a:lnTo>
                  <a:pt x="452" y="1401"/>
                </a:lnTo>
                <a:lnTo>
                  <a:pt x="438" y="1406"/>
                </a:lnTo>
                <a:lnTo>
                  <a:pt x="425" y="1410"/>
                </a:lnTo>
                <a:lnTo>
                  <a:pt x="412" y="1396"/>
                </a:lnTo>
                <a:lnTo>
                  <a:pt x="390" y="1385"/>
                </a:lnTo>
                <a:lnTo>
                  <a:pt x="390" y="1375"/>
                </a:lnTo>
                <a:lnTo>
                  <a:pt x="389" y="1366"/>
                </a:lnTo>
                <a:lnTo>
                  <a:pt x="377" y="1347"/>
                </a:lnTo>
                <a:lnTo>
                  <a:pt x="355" y="1333"/>
                </a:lnTo>
                <a:lnTo>
                  <a:pt x="338" y="1321"/>
                </a:lnTo>
                <a:lnTo>
                  <a:pt x="320" y="1317"/>
                </a:lnTo>
                <a:lnTo>
                  <a:pt x="301" y="1311"/>
                </a:lnTo>
                <a:lnTo>
                  <a:pt x="285" y="1315"/>
                </a:lnTo>
                <a:lnTo>
                  <a:pt x="269" y="1309"/>
                </a:lnTo>
                <a:lnTo>
                  <a:pt x="256" y="1318"/>
                </a:lnTo>
                <a:lnTo>
                  <a:pt x="256" y="1323"/>
                </a:lnTo>
                <a:lnTo>
                  <a:pt x="246" y="1331"/>
                </a:lnTo>
                <a:lnTo>
                  <a:pt x="234" y="1331"/>
                </a:lnTo>
                <a:lnTo>
                  <a:pt x="224" y="1331"/>
                </a:lnTo>
                <a:lnTo>
                  <a:pt x="212" y="1342"/>
                </a:lnTo>
                <a:lnTo>
                  <a:pt x="208" y="1358"/>
                </a:lnTo>
                <a:lnTo>
                  <a:pt x="202" y="1385"/>
                </a:lnTo>
                <a:lnTo>
                  <a:pt x="0" y="30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2" name="Freeform 68"/>
          <p:cNvSpPr>
            <a:spLocks/>
          </p:cNvSpPr>
          <p:nvPr/>
        </p:nvSpPr>
        <p:spPr bwMode="auto">
          <a:xfrm>
            <a:off x="4411663" y="2116138"/>
            <a:ext cx="403225" cy="455613"/>
          </a:xfrm>
          <a:custGeom>
            <a:avLst/>
            <a:gdLst/>
            <a:ahLst/>
            <a:cxnLst>
              <a:cxn ang="0">
                <a:pos x="449" y="263"/>
              </a:cxn>
              <a:cxn ang="0">
                <a:pos x="516" y="250"/>
              </a:cxn>
              <a:cxn ang="0">
                <a:pos x="547" y="253"/>
              </a:cxn>
              <a:cxn ang="0">
                <a:pos x="642" y="247"/>
              </a:cxn>
              <a:cxn ang="0">
                <a:pos x="669" y="238"/>
              </a:cxn>
              <a:cxn ang="0">
                <a:pos x="634" y="270"/>
              </a:cxn>
              <a:cxn ang="0">
                <a:pos x="582" y="304"/>
              </a:cxn>
              <a:cxn ang="0">
                <a:pos x="713" y="269"/>
              </a:cxn>
              <a:cxn ang="0">
                <a:pos x="761" y="240"/>
              </a:cxn>
              <a:cxn ang="0">
                <a:pos x="845" y="210"/>
              </a:cxn>
              <a:cxn ang="0">
                <a:pos x="972" y="152"/>
              </a:cxn>
              <a:cxn ang="0">
                <a:pos x="1156" y="9"/>
              </a:cxn>
              <a:cxn ang="0">
                <a:pos x="1242" y="519"/>
              </a:cxn>
              <a:cxn ang="0">
                <a:pos x="1214" y="564"/>
              </a:cxn>
              <a:cxn ang="0">
                <a:pos x="1244" y="622"/>
              </a:cxn>
              <a:cxn ang="0">
                <a:pos x="1239" y="691"/>
              </a:cxn>
              <a:cxn ang="0">
                <a:pos x="1155" y="936"/>
              </a:cxn>
              <a:cxn ang="0">
                <a:pos x="1127" y="985"/>
              </a:cxn>
              <a:cxn ang="0">
                <a:pos x="1133" y="1030"/>
              </a:cxn>
              <a:cxn ang="0">
                <a:pos x="1091" y="1065"/>
              </a:cxn>
              <a:cxn ang="0">
                <a:pos x="981" y="1154"/>
              </a:cxn>
              <a:cxn ang="0">
                <a:pos x="994" y="1217"/>
              </a:cxn>
              <a:cxn ang="0">
                <a:pos x="948" y="1227"/>
              </a:cxn>
              <a:cxn ang="0">
                <a:pos x="962" y="1283"/>
              </a:cxn>
              <a:cxn ang="0">
                <a:pos x="941" y="1309"/>
              </a:cxn>
              <a:cxn ang="0">
                <a:pos x="924" y="1328"/>
              </a:cxn>
              <a:cxn ang="0">
                <a:pos x="899" y="1284"/>
              </a:cxn>
              <a:cxn ang="0">
                <a:pos x="883" y="1323"/>
              </a:cxn>
              <a:cxn ang="0">
                <a:pos x="887" y="1356"/>
              </a:cxn>
              <a:cxn ang="0">
                <a:pos x="845" y="1419"/>
              </a:cxn>
              <a:cxn ang="0">
                <a:pos x="781" y="1435"/>
              </a:cxn>
              <a:cxn ang="0">
                <a:pos x="720" y="1410"/>
              </a:cxn>
              <a:cxn ang="0">
                <a:pos x="682" y="1396"/>
              </a:cxn>
              <a:cxn ang="0">
                <a:pos x="661" y="1372"/>
              </a:cxn>
              <a:cxn ang="0">
                <a:pos x="615" y="1403"/>
              </a:cxn>
              <a:cxn ang="0">
                <a:pos x="591" y="1419"/>
              </a:cxn>
              <a:cxn ang="0">
                <a:pos x="560" y="1417"/>
              </a:cxn>
              <a:cxn ang="0">
                <a:pos x="528" y="1410"/>
              </a:cxn>
              <a:cxn ang="0">
                <a:pos x="493" y="1388"/>
              </a:cxn>
              <a:cxn ang="0">
                <a:pos x="438" y="1406"/>
              </a:cxn>
              <a:cxn ang="0">
                <a:pos x="390" y="1385"/>
              </a:cxn>
              <a:cxn ang="0">
                <a:pos x="377" y="1347"/>
              </a:cxn>
              <a:cxn ang="0">
                <a:pos x="320" y="1317"/>
              </a:cxn>
              <a:cxn ang="0">
                <a:pos x="269" y="1309"/>
              </a:cxn>
              <a:cxn ang="0">
                <a:pos x="246" y="1331"/>
              </a:cxn>
              <a:cxn ang="0">
                <a:pos x="212" y="1342"/>
              </a:cxn>
              <a:cxn ang="0">
                <a:pos x="0" y="304"/>
              </a:cxn>
            </a:cxnLst>
            <a:rect l="0" t="0" r="r" b="b"/>
            <a:pathLst>
              <a:path w="1268" h="1435">
                <a:moveTo>
                  <a:pt x="0" y="304"/>
                </a:moveTo>
                <a:lnTo>
                  <a:pt x="467" y="235"/>
                </a:lnTo>
                <a:lnTo>
                  <a:pt x="449" y="263"/>
                </a:lnTo>
                <a:lnTo>
                  <a:pt x="490" y="254"/>
                </a:lnTo>
                <a:lnTo>
                  <a:pt x="510" y="254"/>
                </a:lnTo>
                <a:lnTo>
                  <a:pt x="516" y="250"/>
                </a:lnTo>
                <a:lnTo>
                  <a:pt x="525" y="235"/>
                </a:lnTo>
                <a:lnTo>
                  <a:pt x="538" y="237"/>
                </a:lnTo>
                <a:lnTo>
                  <a:pt x="547" y="253"/>
                </a:lnTo>
                <a:lnTo>
                  <a:pt x="572" y="257"/>
                </a:lnTo>
                <a:lnTo>
                  <a:pt x="617" y="263"/>
                </a:lnTo>
                <a:lnTo>
                  <a:pt x="642" y="247"/>
                </a:lnTo>
                <a:lnTo>
                  <a:pt x="646" y="226"/>
                </a:lnTo>
                <a:lnTo>
                  <a:pt x="653" y="226"/>
                </a:lnTo>
                <a:lnTo>
                  <a:pt x="669" y="238"/>
                </a:lnTo>
                <a:lnTo>
                  <a:pt x="682" y="247"/>
                </a:lnTo>
                <a:lnTo>
                  <a:pt x="661" y="266"/>
                </a:lnTo>
                <a:lnTo>
                  <a:pt x="634" y="270"/>
                </a:lnTo>
                <a:lnTo>
                  <a:pt x="614" y="283"/>
                </a:lnTo>
                <a:lnTo>
                  <a:pt x="596" y="292"/>
                </a:lnTo>
                <a:lnTo>
                  <a:pt x="582" y="304"/>
                </a:lnTo>
                <a:lnTo>
                  <a:pt x="607" y="306"/>
                </a:lnTo>
                <a:lnTo>
                  <a:pt x="671" y="291"/>
                </a:lnTo>
                <a:lnTo>
                  <a:pt x="713" y="269"/>
                </a:lnTo>
                <a:lnTo>
                  <a:pt x="738" y="245"/>
                </a:lnTo>
                <a:lnTo>
                  <a:pt x="751" y="240"/>
                </a:lnTo>
                <a:lnTo>
                  <a:pt x="761" y="240"/>
                </a:lnTo>
                <a:lnTo>
                  <a:pt x="789" y="240"/>
                </a:lnTo>
                <a:lnTo>
                  <a:pt x="819" y="232"/>
                </a:lnTo>
                <a:lnTo>
                  <a:pt x="845" y="210"/>
                </a:lnTo>
                <a:lnTo>
                  <a:pt x="868" y="194"/>
                </a:lnTo>
                <a:lnTo>
                  <a:pt x="905" y="183"/>
                </a:lnTo>
                <a:lnTo>
                  <a:pt x="972" y="152"/>
                </a:lnTo>
                <a:lnTo>
                  <a:pt x="1032" y="101"/>
                </a:lnTo>
                <a:lnTo>
                  <a:pt x="1127" y="32"/>
                </a:lnTo>
                <a:lnTo>
                  <a:pt x="1156" y="9"/>
                </a:lnTo>
                <a:lnTo>
                  <a:pt x="1174" y="0"/>
                </a:lnTo>
                <a:lnTo>
                  <a:pt x="1268" y="497"/>
                </a:lnTo>
                <a:lnTo>
                  <a:pt x="1242" y="519"/>
                </a:lnTo>
                <a:lnTo>
                  <a:pt x="1226" y="527"/>
                </a:lnTo>
                <a:lnTo>
                  <a:pt x="1214" y="548"/>
                </a:lnTo>
                <a:lnTo>
                  <a:pt x="1214" y="564"/>
                </a:lnTo>
                <a:lnTo>
                  <a:pt x="1226" y="573"/>
                </a:lnTo>
                <a:lnTo>
                  <a:pt x="1244" y="599"/>
                </a:lnTo>
                <a:lnTo>
                  <a:pt x="1244" y="622"/>
                </a:lnTo>
                <a:lnTo>
                  <a:pt x="1239" y="646"/>
                </a:lnTo>
                <a:lnTo>
                  <a:pt x="1235" y="671"/>
                </a:lnTo>
                <a:lnTo>
                  <a:pt x="1239" y="691"/>
                </a:lnTo>
                <a:lnTo>
                  <a:pt x="1226" y="729"/>
                </a:lnTo>
                <a:lnTo>
                  <a:pt x="1187" y="834"/>
                </a:lnTo>
                <a:lnTo>
                  <a:pt x="1155" y="936"/>
                </a:lnTo>
                <a:lnTo>
                  <a:pt x="1139" y="951"/>
                </a:lnTo>
                <a:lnTo>
                  <a:pt x="1125" y="958"/>
                </a:lnTo>
                <a:lnTo>
                  <a:pt x="1127" y="985"/>
                </a:lnTo>
                <a:lnTo>
                  <a:pt x="1133" y="997"/>
                </a:lnTo>
                <a:lnTo>
                  <a:pt x="1133" y="1019"/>
                </a:lnTo>
                <a:lnTo>
                  <a:pt x="1133" y="1030"/>
                </a:lnTo>
                <a:lnTo>
                  <a:pt x="1123" y="1058"/>
                </a:lnTo>
                <a:lnTo>
                  <a:pt x="1106" y="1064"/>
                </a:lnTo>
                <a:lnTo>
                  <a:pt x="1091" y="1065"/>
                </a:lnTo>
                <a:lnTo>
                  <a:pt x="1070" y="1065"/>
                </a:lnTo>
                <a:lnTo>
                  <a:pt x="1039" y="1080"/>
                </a:lnTo>
                <a:lnTo>
                  <a:pt x="981" y="1154"/>
                </a:lnTo>
                <a:lnTo>
                  <a:pt x="979" y="1173"/>
                </a:lnTo>
                <a:lnTo>
                  <a:pt x="988" y="1198"/>
                </a:lnTo>
                <a:lnTo>
                  <a:pt x="994" y="1217"/>
                </a:lnTo>
                <a:lnTo>
                  <a:pt x="979" y="1223"/>
                </a:lnTo>
                <a:lnTo>
                  <a:pt x="960" y="1227"/>
                </a:lnTo>
                <a:lnTo>
                  <a:pt x="948" y="1227"/>
                </a:lnTo>
                <a:lnTo>
                  <a:pt x="932" y="1243"/>
                </a:lnTo>
                <a:lnTo>
                  <a:pt x="950" y="1274"/>
                </a:lnTo>
                <a:lnTo>
                  <a:pt x="962" y="1283"/>
                </a:lnTo>
                <a:lnTo>
                  <a:pt x="972" y="1305"/>
                </a:lnTo>
                <a:lnTo>
                  <a:pt x="962" y="1309"/>
                </a:lnTo>
                <a:lnTo>
                  <a:pt x="941" y="1309"/>
                </a:lnTo>
                <a:lnTo>
                  <a:pt x="937" y="1317"/>
                </a:lnTo>
                <a:lnTo>
                  <a:pt x="937" y="1331"/>
                </a:lnTo>
                <a:lnTo>
                  <a:pt x="924" y="1328"/>
                </a:lnTo>
                <a:lnTo>
                  <a:pt x="916" y="1299"/>
                </a:lnTo>
                <a:lnTo>
                  <a:pt x="906" y="1284"/>
                </a:lnTo>
                <a:lnTo>
                  <a:pt x="899" y="1284"/>
                </a:lnTo>
                <a:lnTo>
                  <a:pt x="889" y="1294"/>
                </a:lnTo>
                <a:lnTo>
                  <a:pt x="883" y="1306"/>
                </a:lnTo>
                <a:lnTo>
                  <a:pt x="883" y="1323"/>
                </a:lnTo>
                <a:lnTo>
                  <a:pt x="899" y="1336"/>
                </a:lnTo>
                <a:lnTo>
                  <a:pt x="899" y="1340"/>
                </a:lnTo>
                <a:lnTo>
                  <a:pt x="887" y="1356"/>
                </a:lnTo>
                <a:lnTo>
                  <a:pt x="867" y="1366"/>
                </a:lnTo>
                <a:lnTo>
                  <a:pt x="852" y="1409"/>
                </a:lnTo>
                <a:lnTo>
                  <a:pt x="845" y="1419"/>
                </a:lnTo>
                <a:lnTo>
                  <a:pt x="829" y="1428"/>
                </a:lnTo>
                <a:lnTo>
                  <a:pt x="804" y="1431"/>
                </a:lnTo>
                <a:lnTo>
                  <a:pt x="781" y="1435"/>
                </a:lnTo>
                <a:lnTo>
                  <a:pt x="754" y="1431"/>
                </a:lnTo>
                <a:lnTo>
                  <a:pt x="738" y="1425"/>
                </a:lnTo>
                <a:lnTo>
                  <a:pt x="720" y="1410"/>
                </a:lnTo>
                <a:lnTo>
                  <a:pt x="715" y="1401"/>
                </a:lnTo>
                <a:lnTo>
                  <a:pt x="694" y="1396"/>
                </a:lnTo>
                <a:lnTo>
                  <a:pt x="682" y="1396"/>
                </a:lnTo>
                <a:lnTo>
                  <a:pt x="672" y="1388"/>
                </a:lnTo>
                <a:lnTo>
                  <a:pt x="665" y="1377"/>
                </a:lnTo>
                <a:lnTo>
                  <a:pt x="661" y="1372"/>
                </a:lnTo>
                <a:lnTo>
                  <a:pt x="643" y="1378"/>
                </a:lnTo>
                <a:lnTo>
                  <a:pt x="636" y="1390"/>
                </a:lnTo>
                <a:lnTo>
                  <a:pt x="615" y="1403"/>
                </a:lnTo>
                <a:lnTo>
                  <a:pt x="612" y="1410"/>
                </a:lnTo>
                <a:lnTo>
                  <a:pt x="601" y="1420"/>
                </a:lnTo>
                <a:lnTo>
                  <a:pt x="591" y="1419"/>
                </a:lnTo>
                <a:lnTo>
                  <a:pt x="577" y="1412"/>
                </a:lnTo>
                <a:lnTo>
                  <a:pt x="567" y="1410"/>
                </a:lnTo>
                <a:lnTo>
                  <a:pt x="560" y="1417"/>
                </a:lnTo>
                <a:lnTo>
                  <a:pt x="550" y="1420"/>
                </a:lnTo>
                <a:lnTo>
                  <a:pt x="537" y="1420"/>
                </a:lnTo>
                <a:lnTo>
                  <a:pt x="528" y="1410"/>
                </a:lnTo>
                <a:lnTo>
                  <a:pt x="516" y="1396"/>
                </a:lnTo>
                <a:lnTo>
                  <a:pt x="507" y="1391"/>
                </a:lnTo>
                <a:lnTo>
                  <a:pt x="493" y="1388"/>
                </a:lnTo>
                <a:lnTo>
                  <a:pt x="475" y="1394"/>
                </a:lnTo>
                <a:lnTo>
                  <a:pt x="452" y="1401"/>
                </a:lnTo>
                <a:lnTo>
                  <a:pt x="438" y="1406"/>
                </a:lnTo>
                <a:lnTo>
                  <a:pt x="425" y="1410"/>
                </a:lnTo>
                <a:lnTo>
                  <a:pt x="412" y="1396"/>
                </a:lnTo>
                <a:lnTo>
                  <a:pt x="390" y="1385"/>
                </a:lnTo>
                <a:lnTo>
                  <a:pt x="390" y="1375"/>
                </a:lnTo>
                <a:lnTo>
                  <a:pt x="389" y="1366"/>
                </a:lnTo>
                <a:lnTo>
                  <a:pt x="377" y="1347"/>
                </a:lnTo>
                <a:lnTo>
                  <a:pt x="355" y="1333"/>
                </a:lnTo>
                <a:lnTo>
                  <a:pt x="338" y="1321"/>
                </a:lnTo>
                <a:lnTo>
                  <a:pt x="320" y="1317"/>
                </a:lnTo>
                <a:lnTo>
                  <a:pt x="301" y="1311"/>
                </a:lnTo>
                <a:lnTo>
                  <a:pt x="285" y="1315"/>
                </a:lnTo>
                <a:lnTo>
                  <a:pt x="269" y="1309"/>
                </a:lnTo>
                <a:lnTo>
                  <a:pt x="256" y="1318"/>
                </a:lnTo>
                <a:lnTo>
                  <a:pt x="256" y="1323"/>
                </a:lnTo>
                <a:lnTo>
                  <a:pt x="246" y="1331"/>
                </a:lnTo>
                <a:lnTo>
                  <a:pt x="234" y="1331"/>
                </a:lnTo>
                <a:lnTo>
                  <a:pt x="224" y="1331"/>
                </a:lnTo>
                <a:lnTo>
                  <a:pt x="212" y="1342"/>
                </a:lnTo>
                <a:lnTo>
                  <a:pt x="208" y="1358"/>
                </a:lnTo>
                <a:lnTo>
                  <a:pt x="202" y="1385"/>
                </a:lnTo>
                <a:lnTo>
                  <a:pt x="0" y="304"/>
                </a:lnTo>
                <a:lnTo>
                  <a:pt x="0" y="30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3" name="Freeform 69"/>
          <p:cNvSpPr>
            <a:spLocks/>
          </p:cNvSpPr>
          <p:nvPr/>
        </p:nvSpPr>
        <p:spPr bwMode="auto">
          <a:xfrm>
            <a:off x="4086226" y="2530476"/>
            <a:ext cx="652463" cy="342900"/>
          </a:xfrm>
          <a:custGeom>
            <a:avLst/>
            <a:gdLst/>
            <a:ahLst/>
            <a:cxnLst>
              <a:cxn ang="0">
                <a:pos x="96" y="1041"/>
              </a:cxn>
              <a:cxn ang="0">
                <a:pos x="118" y="980"/>
              </a:cxn>
              <a:cxn ang="0">
                <a:pos x="138" y="948"/>
              </a:cxn>
              <a:cxn ang="0">
                <a:pos x="180" y="929"/>
              </a:cxn>
              <a:cxn ang="0">
                <a:pos x="289" y="878"/>
              </a:cxn>
              <a:cxn ang="0">
                <a:pos x="311" y="849"/>
              </a:cxn>
              <a:cxn ang="0">
                <a:pos x="272" y="802"/>
              </a:cxn>
              <a:cxn ang="0">
                <a:pos x="285" y="762"/>
              </a:cxn>
              <a:cxn ang="0">
                <a:pos x="367" y="753"/>
              </a:cxn>
              <a:cxn ang="0">
                <a:pos x="351" y="713"/>
              </a:cxn>
              <a:cxn ang="0">
                <a:pos x="365" y="665"/>
              </a:cxn>
              <a:cxn ang="0">
                <a:pos x="377" y="609"/>
              </a:cxn>
              <a:cxn ang="0">
                <a:pos x="409" y="541"/>
              </a:cxn>
              <a:cxn ang="0">
                <a:pos x="480" y="531"/>
              </a:cxn>
              <a:cxn ang="0">
                <a:pos x="557" y="475"/>
              </a:cxn>
              <a:cxn ang="0">
                <a:pos x="593" y="455"/>
              </a:cxn>
              <a:cxn ang="0">
                <a:pos x="615" y="485"/>
              </a:cxn>
              <a:cxn ang="0">
                <a:pos x="663" y="481"/>
              </a:cxn>
              <a:cxn ang="0">
                <a:pos x="701" y="436"/>
              </a:cxn>
              <a:cxn ang="0">
                <a:pos x="755" y="452"/>
              </a:cxn>
              <a:cxn ang="0">
                <a:pos x="796" y="421"/>
              </a:cxn>
              <a:cxn ang="0">
                <a:pos x="836" y="370"/>
              </a:cxn>
              <a:cxn ang="0">
                <a:pos x="864" y="376"/>
              </a:cxn>
              <a:cxn ang="0">
                <a:pos x="908" y="421"/>
              </a:cxn>
              <a:cxn ang="0">
                <a:pos x="976" y="344"/>
              </a:cxn>
              <a:cxn ang="0">
                <a:pos x="1014" y="308"/>
              </a:cxn>
              <a:cxn ang="0">
                <a:pos x="1055" y="253"/>
              </a:cxn>
              <a:cxn ang="0">
                <a:pos x="1077" y="173"/>
              </a:cxn>
              <a:cxn ang="0">
                <a:pos x="1147" y="178"/>
              </a:cxn>
              <a:cxn ang="0">
                <a:pos x="1230" y="154"/>
              </a:cxn>
              <a:cxn ang="0">
                <a:pos x="1226" y="119"/>
              </a:cxn>
              <a:cxn ang="0">
                <a:pos x="1219" y="85"/>
              </a:cxn>
              <a:cxn ang="0">
                <a:pos x="1251" y="25"/>
              </a:cxn>
              <a:cxn ang="0">
                <a:pos x="1293" y="0"/>
              </a:cxn>
              <a:cxn ang="0">
                <a:pos x="1404" y="33"/>
              </a:cxn>
              <a:cxn ang="0">
                <a:pos x="1436" y="85"/>
              </a:cxn>
              <a:cxn ang="0">
                <a:pos x="1527" y="79"/>
              </a:cxn>
              <a:cxn ang="0">
                <a:pos x="1594" y="101"/>
              </a:cxn>
              <a:cxn ang="0">
                <a:pos x="1670" y="69"/>
              </a:cxn>
              <a:cxn ang="0">
                <a:pos x="1714" y="85"/>
              </a:cxn>
              <a:cxn ang="0">
                <a:pos x="1758" y="110"/>
              </a:cxn>
              <a:cxn ang="0">
                <a:pos x="1828" y="126"/>
              </a:cxn>
              <a:cxn ang="0">
                <a:pos x="1878" y="180"/>
              </a:cxn>
              <a:cxn ang="0">
                <a:pos x="1951" y="257"/>
              </a:cxn>
              <a:cxn ang="0">
                <a:pos x="2016" y="398"/>
              </a:cxn>
              <a:cxn ang="0">
                <a:pos x="2038" y="513"/>
              </a:cxn>
              <a:cxn ang="0">
                <a:pos x="1875" y="646"/>
              </a:cxn>
              <a:cxn ang="0">
                <a:pos x="1797" y="732"/>
              </a:cxn>
              <a:cxn ang="0">
                <a:pos x="1736" y="801"/>
              </a:cxn>
              <a:cxn ang="0">
                <a:pos x="908" y="910"/>
              </a:cxn>
              <a:cxn ang="0">
                <a:pos x="378" y="953"/>
              </a:cxn>
              <a:cxn ang="0">
                <a:pos x="15" y="1076"/>
              </a:cxn>
            </a:cxnLst>
            <a:rect l="0" t="0" r="r" b="b"/>
            <a:pathLst>
              <a:path w="2057" h="1076">
                <a:moveTo>
                  <a:pt x="0" y="1076"/>
                </a:moveTo>
                <a:lnTo>
                  <a:pt x="42" y="1063"/>
                </a:lnTo>
                <a:lnTo>
                  <a:pt x="66" y="1054"/>
                </a:lnTo>
                <a:lnTo>
                  <a:pt x="96" y="1041"/>
                </a:lnTo>
                <a:lnTo>
                  <a:pt x="101" y="1039"/>
                </a:lnTo>
                <a:lnTo>
                  <a:pt x="104" y="1025"/>
                </a:lnTo>
                <a:lnTo>
                  <a:pt x="104" y="989"/>
                </a:lnTo>
                <a:lnTo>
                  <a:pt x="118" y="980"/>
                </a:lnTo>
                <a:lnTo>
                  <a:pt x="126" y="975"/>
                </a:lnTo>
                <a:lnTo>
                  <a:pt x="126" y="967"/>
                </a:lnTo>
                <a:lnTo>
                  <a:pt x="125" y="956"/>
                </a:lnTo>
                <a:lnTo>
                  <a:pt x="138" y="948"/>
                </a:lnTo>
                <a:lnTo>
                  <a:pt x="146" y="963"/>
                </a:lnTo>
                <a:lnTo>
                  <a:pt x="157" y="969"/>
                </a:lnTo>
                <a:lnTo>
                  <a:pt x="161" y="954"/>
                </a:lnTo>
                <a:lnTo>
                  <a:pt x="180" y="929"/>
                </a:lnTo>
                <a:lnTo>
                  <a:pt x="192" y="921"/>
                </a:lnTo>
                <a:lnTo>
                  <a:pt x="214" y="905"/>
                </a:lnTo>
                <a:lnTo>
                  <a:pt x="260" y="886"/>
                </a:lnTo>
                <a:lnTo>
                  <a:pt x="289" y="878"/>
                </a:lnTo>
                <a:lnTo>
                  <a:pt x="297" y="875"/>
                </a:lnTo>
                <a:lnTo>
                  <a:pt x="308" y="874"/>
                </a:lnTo>
                <a:lnTo>
                  <a:pt x="311" y="858"/>
                </a:lnTo>
                <a:lnTo>
                  <a:pt x="311" y="849"/>
                </a:lnTo>
                <a:lnTo>
                  <a:pt x="308" y="842"/>
                </a:lnTo>
                <a:lnTo>
                  <a:pt x="294" y="826"/>
                </a:lnTo>
                <a:lnTo>
                  <a:pt x="279" y="818"/>
                </a:lnTo>
                <a:lnTo>
                  <a:pt x="272" y="802"/>
                </a:lnTo>
                <a:lnTo>
                  <a:pt x="266" y="785"/>
                </a:lnTo>
                <a:lnTo>
                  <a:pt x="269" y="782"/>
                </a:lnTo>
                <a:lnTo>
                  <a:pt x="278" y="769"/>
                </a:lnTo>
                <a:lnTo>
                  <a:pt x="285" y="762"/>
                </a:lnTo>
                <a:lnTo>
                  <a:pt x="301" y="756"/>
                </a:lnTo>
                <a:lnTo>
                  <a:pt x="330" y="763"/>
                </a:lnTo>
                <a:lnTo>
                  <a:pt x="351" y="762"/>
                </a:lnTo>
                <a:lnTo>
                  <a:pt x="367" y="753"/>
                </a:lnTo>
                <a:lnTo>
                  <a:pt x="370" y="744"/>
                </a:lnTo>
                <a:lnTo>
                  <a:pt x="371" y="738"/>
                </a:lnTo>
                <a:lnTo>
                  <a:pt x="364" y="724"/>
                </a:lnTo>
                <a:lnTo>
                  <a:pt x="351" y="713"/>
                </a:lnTo>
                <a:lnTo>
                  <a:pt x="351" y="702"/>
                </a:lnTo>
                <a:lnTo>
                  <a:pt x="359" y="694"/>
                </a:lnTo>
                <a:lnTo>
                  <a:pt x="367" y="683"/>
                </a:lnTo>
                <a:lnTo>
                  <a:pt x="365" y="665"/>
                </a:lnTo>
                <a:lnTo>
                  <a:pt x="365" y="644"/>
                </a:lnTo>
                <a:lnTo>
                  <a:pt x="367" y="634"/>
                </a:lnTo>
                <a:lnTo>
                  <a:pt x="374" y="622"/>
                </a:lnTo>
                <a:lnTo>
                  <a:pt x="377" y="609"/>
                </a:lnTo>
                <a:lnTo>
                  <a:pt x="381" y="587"/>
                </a:lnTo>
                <a:lnTo>
                  <a:pt x="399" y="554"/>
                </a:lnTo>
                <a:lnTo>
                  <a:pt x="402" y="547"/>
                </a:lnTo>
                <a:lnTo>
                  <a:pt x="409" y="541"/>
                </a:lnTo>
                <a:lnTo>
                  <a:pt x="424" y="547"/>
                </a:lnTo>
                <a:lnTo>
                  <a:pt x="435" y="547"/>
                </a:lnTo>
                <a:lnTo>
                  <a:pt x="446" y="545"/>
                </a:lnTo>
                <a:lnTo>
                  <a:pt x="480" y="531"/>
                </a:lnTo>
                <a:lnTo>
                  <a:pt x="512" y="522"/>
                </a:lnTo>
                <a:lnTo>
                  <a:pt x="532" y="510"/>
                </a:lnTo>
                <a:lnTo>
                  <a:pt x="544" y="494"/>
                </a:lnTo>
                <a:lnTo>
                  <a:pt x="557" y="475"/>
                </a:lnTo>
                <a:lnTo>
                  <a:pt x="564" y="465"/>
                </a:lnTo>
                <a:lnTo>
                  <a:pt x="576" y="455"/>
                </a:lnTo>
                <a:lnTo>
                  <a:pt x="590" y="455"/>
                </a:lnTo>
                <a:lnTo>
                  <a:pt x="593" y="455"/>
                </a:lnTo>
                <a:lnTo>
                  <a:pt x="602" y="461"/>
                </a:lnTo>
                <a:lnTo>
                  <a:pt x="611" y="468"/>
                </a:lnTo>
                <a:lnTo>
                  <a:pt x="611" y="478"/>
                </a:lnTo>
                <a:lnTo>
                  <a:pt x="615" y="485"/>
                </a:lnTo>
                <a:lnTo>
                  <a:pt x="630" y="491"/>
                </a:lnTo>
                <a:lnTo>
                  <a:pt x="647" y="491"/>
                </a:lnTo>
                <a:lnTo>
                  <a:pt x="663" y="485"/>
                </a:lnTo>
                <a:lnTo>
                  <a:pt x="663" y="481"/>
                </a:lnTo>
                <a:lnTo>
                  <a:pt x="666" y="468"/>
                </a:lnTo>
                <a:lnTo>
                  <a:pt x="671" y="459"/>
                </a:lnTo>
                <a:lnTo>
                  <a:pt x="677" y="453"/>
                </a:lnTo>
                <a:lnTo>
                  <a:pt x="701" y="436"/>
                </a:lnTo>
                <a:lnTo>
                  <a:pt x="712" y="436"/>
                </a:lnTo>
                <a:lnTo>
                  <a:pt x="725" y="436"/>
                </a:lnTo>
                <a:lnTo>
                  <a:pt x="738" y="443"/>
                </a:lnTo>
                <a:lnTo>
                  <a:pt x="755" y="452"/>
                </a:lnTo>
                <a:lnTo>
                  <a:pt x="768" y="452"/>
                </a:lnTo>
                <a:lnTo>
                  <a:pt x="774" y="449"/>
                </a:lnTo>
                <a:lnTo>
                  <a:pt x="787" y="430"/>
                </a:lnTo>
                <a:lnTo>
                  <a:pt x="796" y="421"/>
                </a:lnTo>
                <a:lnTo>
                  <a:pt x="807" y="407"/>
                </a:lnTo>
                <a:lnTo>
                  <a:pt x="813" y="411"/>
                </a:lnTo>
                <a:lnTo>
                  <a:pt x="829" y="404"/>
                </a:lnTo>
                <a:lnTo>
                  <a:pt x="836" y="370"/>
                </a:lnTo>
                <a:lnTo>
                  <a:pt x="836" y="363"/>
                </a:lnTo>
                <a:lnTo>
                  <a:pt x="846" y="363"/>
                </a:lnTo>
                <a:lnTo>
                  <a:pt x="856" y="363"/>
                </a:lnTo>
                <a:lnTo>
                  <a:pt x="864" y="376"/>
                </a:lnTo>
                <a:lnTo>
                  <a:pt x="868" y="395"/>
                </a:lnTo>
                <a:lnTo>
                  <a:pt x="877" y="412"/>
                </a:lnTo>
                <a:lnTo>
                  <a:pt x="887" y="420"/>
                </a:lnTo>
                <a:lnTo>
                  <a:pt x="908" y="421"/>
                </a:lnTo>
                <a:lnTo>
                  <a:pt x="922" y="415"/>
                </a:lnTo>
                <a:lnTo>
                  <a:pt x="937" y="412"/>
                </a:lnTo>
                <a:lnTo>
                  <a:pt x="950" y="392"/>
                </a:lnTo>
                <a:lnTo>
                  <a:pt x="976" y="344"/>
                </a:lnTo>
                <a:lnTo>
                  <a:pt x="989" y="332"/>
                </a:lnTo>
                <a:lnTo>
                  <a:pt x="1005" y="323"/>
                </a:lnTo>
                <a:lnTo>
                  <a:pt x="1010" y="320"/>
                </a:lnTo>
                <a:lnTo>
                  <a:pt x="1014" y="308"/>
                </a:lnTo>
                <a:lnTo>
                  <a:pt x="1014" y="289"/>
                </a:lnTo>
                <a:lnTo>
                  <a:pt x="1029" y="278"/>
                </a:lnTo>
                <a:lnTo>
                  <a:pt x="1042" y="267"/>
                </a:lnTo>
                <a:lnTo>
                  <a:pt x="1055" y="253"/>
                </a:lnTo>
                <a:lnTo>
                  <a:pt x="1056" y="243"/>
                </a:lnTo>
                <a:lnTo>
                  <a:pt x="1055" y="212"/>
                </a:lnTo>
                <a:lnTo>
                  <a:pt x="1059" y="196"/>
                </a:lnTo>
                <a:lnTo>
                  <a:pt x="1077" y="173"/>
                </a:lnTo>
                <a:lnTo>
                  <a:pt x="1099" y="164"/>
                </a:lnTo>
                <a:lnTo>
                  <a:pt x="1115" y="152"/>
                </a:lnTo>
                <a:lnTo>
                  <a:pt x="1128" y="162"/>
                </a:lnTo>
                <a:lnTo>
                  <a:pt x="1147" y="178"/>
                </a:lnTo>
                <a:lnTo>
                  <a:pt x="1168" y="189"/>
                </a:lnTo>
                <a:lnTo>
                  <a:pt x="1198" y="178"/>
                </a:lnTo>
                <a:lnTo>
                  <a:pt x="1219" y="165"/>
                </a:lnTo>
                <a:lnTo>
                  <a:pt x="1230" y="154"/>
                </a:lnTo>
                <a:lnTo>
                  <a:pt x="1241" y="148"/>
                </a:lnTo>
                <a:lnTo>
                  <a:pt x="1229" y="139"/>
                </a:lnTo>
                <a:lnTo>
                  <a:pt x="1226" y="133"/>
                </a:lnTo>
                <a:lnTo>
                  <a:pt x="1226" y="119"/>
                </a:lnTo>
                <a:lnTo>
                  <a:pt x="1219" y="111"/>
                </a:lnTo>
                <a:lnTo>
                  <a:pt x="1211" y="110"/>
                </a:lnTo>
                <a:lnTo>
                  <a:pt x="1203" y="100"/>
                </a:lnTo>
                <a:lnTo>
                  <a:pt x="1219" y="85"/>
                </a:lnTo>
                <a:lnTo>
                  <a:pt x="1229" y="69"/>
                </a:lnTo>
                <a:lnTo>
                  <a:pt x="1235" y="59"/>
                </a:lnTo>
                <a:lnTo>
                  <a:pt x="1241" y="31"/>
                </a:lnTo>
                <a:lnTo>
                  <a:pt x="1251" y="25"/>
                </a:lnTo>
                <a:lnTo>
                  <a:pt x="1260" y="22"/>
                </a:lnTo>
                <a:lnTo>
                  <a:pt x="1277" y="15"/>
                </a:lnTo>
                <a:lnTo>
                  <a:pt x="1289" y="9"/>
                </a:lnTo>
                <a:lnTo>
                  <a:pt x="1293" y="0"/>
                </a:lnTo>
                <a:lnTo>
                  <a:pt x="1309" y="0"/>
                </a:lnTo>
                <a:lnTo>
                  <a:pt x="1346" y="8"/>
                </a:lnTo>
                <a:lnTo>
                  <a:pt x="1384" y="24"/>
                </a:lnTo>
                <a:lnTo>
                  <a:pt x="1404" y="33"/>
                </a:lnTo>
                <a:lnTo>
                  <a:pt x="1411" y="43"/>
                </a:lnTo>
                <a:lnTo>
                  <a:pt x="1416" y="57"/>
                </a:lnTo>
                <a:lnTo>
                  <a:pt x="1417" y="76"/>
                </a:lnTo>
                <a:lnTo>
                  <a:pt x="1436" y="85"/>
                </a:lnTo>
                <a:lnTo>
                  <a:pt x="1452" y="100"/>
                </a:lnTo>
                <a:lnTo>
                  <a:pt x="1472" y="95"/>
                </a:lnTo>
                <a:lnTo>
                  <a:pt x="1505" y="82"/>
                </a:lnTo>
                <a:lnTo>
                  <a:pt x="1527" y="79"/>
                </a:lnTo>
                <a:lnTo>
                  <a:pt x="1540" y="82"/>
                </a:lnTo>
                <a:lnTo>
                  <a:pt x="1553" y="98"/>
                </a:lnTo>
                <a:lnTo>
                  <a:pt x="1577" y="114"/>
                </a:lnTo>
                <a:lnTo>
                  <a:pt x="1594" y="101"/>
                </a:lnTo>
                <a:lnTo>
                  <a:pt x="1612" y="108"/>
                </a:lnTo>
                <a:lnTo>
                  <a:pt x="1628" y="111"/>
                </a:lnTo>
                <a:lnTo>
                  <a:pt x="1642" y="97"/>
                </a:lnTo>
                <a:lnTo>
                  <a:pt x="1670" y="69"/>
                </a:lnTo>
                <a:lnTo>
                  <a:pt x="1680" y="66"/>
                </a:lnTo>
                <a:lnTo>
                  <a:pt x="1696" y="65"/>
                </a:lnTo>
                <a:lnTo>
                  <a:pt x="1709" y="81"/>
                </a:lnTo>
                <a:lnTo>
                  <a:pt x="1714" y="85"/>
                </a:lnTo>
                <a:lnTo>
                  <a:pt x="1728" y="85"/>
                </a:lnTo>
                <a:lnTo>
                  <a:pt x="1747" y="95"/>
                </a:lnTo>
                <a:lnTo>
                  <a:pt x="1750" y="101"/>
                </a:lnTo>
                <a:lnTo>
                  <a:pt x="1758" y="110"/>
                </a:lnTo>
                <a:lnTo>
                  <a:pt x="1775" y="120"/>
                </a:lnTo>
                <a:lnTo>
                  <a:pt x="1791" y="122"/>
                </a:lnTo>
                <a:lnTo>
                  <a:pt x="1815" y="133"/>
                </a:lnTo>
                <a:lnTo>
                  <a:pt x="1828" y="126"/>
                </a:lnTo>
                <a:lnTo>
                  <a:pt x="1862" y="139"/>
                </a:lnTo>
                <a:lnTo>
                  <a:pt x="1866" y="148"/>
                </a:lnTo>
                <a:lnTo>
                  <a:pt x="1875" y="168"/>
                </a:lnTo>
                <a:lnTo>
                  <a:pt x="1878" y="180"/>
                </a:lnTo>
                <a:lnTo>
                  <a:pt x="1904" y="197"/>
                </a:lnTo>
                <a:lnTo>
                  <a:pt x="1919" y="211"/>
                </a:lnTo>
                <a:lnTo>
                  <a:pt x="1948" y="231"/>
                </a:lnTo>
                <a:lnTo>
                  <a:pt x="1951" y="257"/>
                </a:lnTo>
                <a:lnTo>
                  <a:pt x="1968" y="285"/>
                </a:lnTo>
                <a:lnTo>
                  <a:pt x="1981" y="320"/>
                </a:lnTo>
                <a:lnTo>
                  <a:pt x="1999" y="354"/>
                </a:lnTo>
                <a:lnTo>
                  <a:pt x="2016" y="398"/>
                </a:lnTo>
                <a:lnTo>
                  <a:pt x="2035" y="449"/>
                </a:lnTo>
                <a:lnTo>
                  <a:pt x="2044" y="491"/>
                </a:lnTo>
                <a:lnTo>
                  <a:pt x="2057" y="501"/>
                </a:lnTo>
                <a:lnTo>
                  <a:pt x="2038" y="513"/>
                </a:lnTo>
                <a:lnTo>
                  <a:pt x="1975" y="585"/>
                </a:lnTo>
                <a:lnTo>
                  <a:pt x="1949" y="608"/>
                </a:lnTo>
                <a:lnTo>
                  <a:pt x="1904" y="633"/>
                </a:lnTo>
                <a:lnTo>
                  <a:pt x="1875" y="646"/>
                </a:lnTo>
                <a:lnTo>
                  <a:pt x="1872" y="666"/>
                </a:lnTo>
                <a:lnTo>
                  <a:pt x="1862" y="694"/>
                </a:lnTo>
                <a:lnTo>
                  <a:pt x="1831" y="719"/>
                </a:lnTo>
                <a:lnTo>
                  <a:pt x="1797" y="732"/>
                </a:lnTo>
                <a:lnTo>
                  <a:pt x="1775" y="754"/>
                </a:lnTo>
                <a:lnTo>
                  <a:pt x="1765" y="776"/>
                </a:lnTo>
                <a:lnTo>
                  <a:pt x="1752" y="789"/>
                </a:lnTo>
                <a:lnTo>
                  <a:pt x="1736" y="801"/>
                </a:lnTo>
                <a:lnTo>
                  <a:pt x="1717" y="816"/>
                </a:lnTo>
                <a:lnTo>
                  <a:pt x="1704" y="830"/>
                </a:lnTo>
                <a:lnTo>
                  <a:pt x="1680" y="843"/>
                </a:lnTo>
                <a:lnTo>
                  <a:pt x="908" y="910"/>
                </a:lnTo>
                <a:lnTo>
                  <a:pt x="870" y="931"/>
                </a:lnTo>
                <a:lnTo>
                  <a:pt x="456" y="967"/>
                </a:lnTo>
                <a:lnTo>
                  <a:pt x="454" y="945"/>
                </a:lnTo>
                <a:lnTo>
                  <a:pt x="378" y="953"/>
                </a:lnTo>
                <a:lnTo>
                  <a:pt x="383" y="1017"/>
                </a:lnTo>
                <a:lnTo>
                  <a:pt x="383" y="1028"/>
                </a:lnTo>
                <a:lnTo>
                  <a:pt x="32" y="1076"/>
                </a:lnTo>
                <a:lnTo>
                  <a:pt x="15" y="1076"/>
                </a:lnTo>
                <a:lnTo>
                  <a:pt x="0" y="107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4" name="Freeform 70"/>
          <p:cNvSpPr>
            <a:spLocks/>
          </p:cNvSpPr>
          <p:nvPr/>
        </p:nvSpPr>
        <p:spPr bwMode="auto">
          <a:xfrm>
            <a:off x="4086226" y="2530476"/>
            <a:ext cx="652463" cy="342900"/>
          </a:xfrm>
          <a:custGeom>
            <a:avLst/>
            <a:gdLst/>
            <a:ahLst/>
            <a:cxnLst>
              <a:cxn ang="0">
                <a:pos x="96" y="1041"/>
              </a:cxn>
              <a:cxn ang="0">
                <a:pos x="118" y="980"/>
              </a:cxn>
              <a:cxn ang="0">
                <a:pos x="138" y="948"/>
              </a:cxn>
              <a:cxn ang="0">
                <a:pos x="180" y="929"/>
              </a:cxn>
              <a:cxn ang="0">
                <a:pos x="289" y="878"/>
              </a:cxn>
              <a:cxn ang="0">
                <a:pos x="311" y="849"/>
              </a:cxn>
              <a:cxn ang="0">
                <a:pos x="272" y="802"/>
              </a:cxn>
              <a:cxn ang="0">
                <a:pos x="285" y="762"/>
              </a:cxn>
              <a:cxn ang="0">
                <a:pos x="367" y="753"/>
              </a:cxn>
              <a:cxn ang="0">
                <a:pos x="351" y="713"/>
              </a:cxn>
              <a:cxn ang="0">
                <a:pos x="365" y="665"/>
              </a:cxn>
              <a:cxn ang="0">
                <a:pos x="377" y="609"/>
              </a:cxn>
              <a:cxn ang="0">
                <a:pos x="409" y="541"/>
              </a:cxn>
              <a:cxn ang="0">
                <a:pos x="480" y="531"/>
              </a:cxn>
              <a:cxn ang="0">
                <a:pos x="557" y="475"/>
              </a:cxn>
              <a:cxn ang="0">
                <a:pos x="593" y="455"/>
              </a:cxn>
              <a:cxn ang="0">
                <a:pos x="615" y="485"/>
              </a:cxn>
              <a:cxn ang="0">
                <a:pos x="663" y="481"/>
              </a:cxn>
              <a:cxn ang="0">
                <a:pos x="701" y="436"/>
              </a:cxn>
              <a:cxn ang="0">
                <a:pos x="755" y="452"/>
              </a:cxn>
              <a:cxn ang="0">
                <a:pos x="796" y="421"/>
              </a:cxn>
              <a:cxn ang="0">
                <a:pos x="836" y="370"/>
              </a:cxn>
              <a:cxn ang="0">
                <a:pos x="864" y="376"/>
              </a:cxn>
              <a:cxn ang="0">
                <a:pos x="908" y="421"/>
              </a:cxn>
              <a:cxn ang="0">
                <a:pos x="976" y="344"/>
              </a:cxn>
              <a:cxn ang="0">
                <a:pos x="1014" y="308"/>
              </a:cxn>
              <a:cxn ang="0">
                <a:pos x="1055" y="253"/>
              </a:cxn>
              <a:cxn ang="0">
                <a:pos x="1077" y="173"/>
              </a:cxn>
              <a:cxn ang="0">
                <a:pos x="1147" y="178"/>
              </a:cxn>
              <a:cxn ang="0">
                <a:pos x="1230" y="154"/>
              </a:cxn>
              <a:cxn ang="0">
                <a:pos x="1226" y="119"/>
              </a:cxn>
              <a:cxn ang="0">
                <a:pos x="1219" y="85"/>
              </a:cxn>
              <a:cxn ang="0">
                <a:pos x="1251" y="25"/>
              </a:cxn>
              <a:cxn ang="0">
                <a:pos x="1293" y="0"/>
              </a:cxn>
              <a:cxn ang="0">
                <a:pos x="1404" y="33"/>
              </a:cxn>
              <a:cxn ang="0">
                <a:pos x="1436" y="85"/>
              </a:cxn>
              <a:cxn ang="0">
                <a:pos x="1527" y="79"/>
              </a:cxn>
              <a:cxn ang="0">
                <a:pos x="1594" y="101"/>
              </a:cxn>
              <a:cxn ang="0">
                <a:pos x="1670" y="69"/>
              </a:cxn>
              <a:cxn ang="0">
                <a:pos x="1714" y="85"/>
              </a:cxn>
              <a:cxn ang="0">
                <a:pos x="1758" y="110"/>
              </a:cxn>
              <a:cxn ang="0">
                <a:pos x="1828" y="126"/>
              </a:cxn>
              <a:cxn ang="0">
                <a:pos x="1878" y="180"/>
              </a:cxn>
              <a:cxn ang="0">
                <a:pos x="1951" y="257"/>
              </a:cxn>
              <a:cxn ang="0">
                <a:pos x="2016" y="398"/>
              </a:cxn>
              <a:cxn ang="0">
                <a:pos x="2038" y="513"/>
              </a:cxn>
              <a:cxn ang="0">
                <a:pos x="1875" y="646"/>
              </a:cxn>
              <a:cxn ang="0">
                <a:pos x="1797" y="732"/>
              </a:cxn>
              <a:cxn ang="0">
                <a:pos x="1736" y="801"/>
              </a:cxn>
              <a:cxn ang="0">
                <a:pos x="908" y="910"/>
              </a:cxn>
              <a:cxn ang="0">
                <a:pos x="378" y="953"/>
              </a:cxn>
              <a:cxn ang="0">
                <a:pos x="15" y="1076"/>
              </a:cxn>
            </a:cxnLst>
            <a:rect l="0" t="0" r="r" b="b"/>
            <a:pathLst>
              <a:path w="2057" h="1076">
                <a:moveTo>
                  <a:pt x="0" y="1076"/>
                </a:moveTo>
                <a:lnTo>
                  <a:pt x="42" y="1063"/>
                </a:lnTo>
                <a:lnTo>
                  <a:pt x="66" y="1054"/>
                </a:lnTo>
                <a:lnTo>
                  <a:pt x="96" y="1041"/>
                </a:lnTo>
                <a:lnTo>
                  <a:pt x="101" y="1039"/>
                </a:lnTo>
                <a:lnTo>
                  <a:pt x="104" y="1025"/>
                </a:lnTo>
                <a:lnTo>
                  <a:pt x="104" y="989"/>
                </a:lnTo>
                <a:lnTo>
                  <a:pt x="118" y="980"/>
                </a:lnTo>
                <a:lnTo>
                  <a:pt x="126" y="975"/>
                </a:lnTo>
                <a:lnTo>
                  <a:pt x="126" y="967"/>
                </a:lnTo>
                <a:lnTo>
                  <a:pt x="125" y="956"/>
                </a:lnTo>
                <a:lnTo>
                  <a:pt x="138" y="948"/>
                </a:lnTo>
                <a:lnTo>
                  <a:pt x="146" y="963"/>
                </a:lnTo>
                <a:lnTo>
                  <a:pt x="157" y="969"/>
                </a:lnTo>
                <a:lnTo>
                  <a:pt x="161" y="954"/>
                </a:lnTo>
                <a:lnTo>
                  <a:pt x="180" y="929"/>
                </a:lnTo>
                <a:lnTo>
                  <a:pt x="192" y="921"/>
                </a:lnTo>
                <a:lnTo>
                  <a:pt x="214" y="905"/>
                </a:lnTo>
                <a:lnTo>
                  <a:pt x="260" y="886"/>
                </a:lnTo>
                <a:lnTo>
                  <a:pt x="289" y="878"/>
                </a:lnTo>
                <a:lnTo>
                  <a:pt x="297" y="875"/>
                </a:lnTo>
                <a:lnTo>
                  <a:pt x="308" y="874"/>
                </a:lnTo>
                <a:lnTo>
                  <a:pt x="311" y="858"/>
                </a:lnTo>
                <a:lnTo>
                  <a:pt x="311" y="849"/>
                </a:lnTo>
                <a:lnTo>
                  <a:pt x="308" y="842"/>
                </a:lnTo>
                <a:lnTo>
                  <a:pt x="294" y="826"/>
                </a:lnTo>
                <a:lnTo>
                  <a:pt x="279" y="818"/>
                </a:lnTo>
                <a:lnTo>
                  <a:pt x="272" y="802"/>
                </a:lnTo>
                <a:lnTo>
                  <a:pt x="266" y="785"/>
                </a:lnTo>
                <a:lnTo>
                  <a:pt x="269" y="782"/>
                </a:lnTo>
                <a:lnTo>
                  <a:pt x="278" y="769"/>
                </a:lnTo>
                <a:lnTo>
                  <a:pt x="285" y="762"/>
                </a:lnTo>
                <a:lnTo>
                  <a:pt x="301" y="756"/>
                </a:lnTo>
                <a:lnTo>
                  <a:pt x="330" y="763"/>
                </a:lnTo>
                <a:lnTo>
                  <a:pt x="351" y="762"/>
                </a:lnTo>
                <a:lnTo>
                  <a:pt x="367" y="753"/>
                </a:lnTo>
                <a:lnTo>
                  <a:pt x="370" y="744"/>
                </a:lnTo>
                <a:lnTo>
                  <a:pt x="371" y="738"/>
                </a:lnTo>
                <a:lnTo>
                  <a:pt x="364" y="724"/>
                </a:lnTo>
                <a:lnTo>
                  <a:pt x="351" y="713"/>
                </a:lnTo>
                <a:lnTo>
                  <a:pt x="351" y="702"/>
                </a:lnTo>
                <a:lnTo>
                  <a:pt x="359" y="694"/>
                </a:lnTo>
                <a:lnTo>
                  <a:pt x="367" y="683"/>
                </a:lnTo>
                <a:lnTo>
                  <a:pt x="365" y="665"/>
                </a:lnTo>
                <a:lnTo>
                  <a:pt x="365" y="644"/>
                </a:lnTo>
                <a:lnTo>
                  <a:pt x="367" y="634"/>
                </a:lnTo>
                <a:lnTo>
                  <a:pt x="374" y="622"/>
                </a:lnTo>
                <a:lnTo>
                  <a:pt x="377" y="609"/>
                </a:lnTo>
                <a:lnTo>
                  <a:pt x="381" y="587"/>
                </a:lnTo>
                <a:lnTo>
                  <a:pt x="399" y="554"/>
                </a:lnTo>
                <a:lnTo>
                  <a:pt x="402" y="547"/>
                </a:lnTo>
                <a:lnTo>
                  <a:pt x="409" y="541"/>
                </a:lnTo>
                <a:lnTo>
                  <a:pt x="424" y="547"/>
                </a:lnTo>
                <a:lnTo>
                  <a:pt x="435" y="547"/>
                </a:lnTo>
                <a:lnTo>
                  <a:pt x="446" y="545"/>
                </a:lnTo>
                <a:lnTo>
                  <a:pt x="480" y="531"/>
                </a:lnTo>
                <a:lnTo>
                  <a:pt x="512" y="522"/>
                </a:lnTo>
                <a:lnTo>
                  <a:pt x="532" y="510"/>
                </a:lnTo>
                <a:lnTo>
                  <a:pt x="544" y="494"/>
                </a:lnTo>
                <a:lnTo>
                  <a:pt x="557" y="475"/>
                </a:lnTo>
                <a:lnTo>
                  <a:pt x="564" y="465"/>
                </a:lnTo>
                <a:lnTo>
                  <a:pt x="576" y="455"/>
                </a:lnTo>
                <a:lnTo>
                  <a:pt x="590" y="455"/>
                </a:lnTo>
                <a:lnTo>
                  <a:pt x="593" y="455"/>
                </a:lnTo>
                <a:lnTo>
                  <a:pt x="602" y="461"/>
                </a:lnTo>
                <a:lnTo>
                  <a:pt x="611" y="468"/>
                </a:lnTo>
                <a:lnTo>
                  <a:pt x="611" y="478"/>
                </a:lnTo>
                <a:lnTo>
                  <a:pt x="615" y="485"/>
                </a:lnTo>
                <a:lnTo>
                  <a:pt x="630" y="491"/>
                </a:lnTo>
                <a:lnTo>
                  <a:pt x="647" y="491"/>
                </a:lnTo>
                <a:lnTo>
                  <a:pt x="663" y="485"/>
                </a:lnTo>
                <a:lnTo>
                  <a:pt x="663" y="481"/>
                </a:lnTo>
                <a:lnTo>
                  <a:pt x="666" y="468"/>
                </a:lnTo>
                <a:lnTo>
                  <a:pt x="671" y="459"/>
                </a:lnTo>
                <a:lnTo>
                  <a:pt x="677" y="453"/>
                </a:lnTo>
                <a:lnTo>
                  <a:pt x="701" y="436"/>
                </a:lnTo>
                <a:lnTo>
                  <a:pt x="712" y="436"/>
                </a:lnTo>
                <a:lnTo>
                  <a:pt x="725" y="436"/>
                </a:lnTo>
                <a:lnTo>
                  <a:pt x="738" y="443"/>
                </a:lnTo>
                <a:lnTo>
                  <a:pt x="755" y="452"/>
                </a:lnTo>
                <a:lnTo>
                  <a:pt x="768" y="452"/>
                </a:lnTo>
                <a:lnTo>
                  <a:pt x="774" y="449"/>
                </a:lnTo>
                <a:lnTo>
                  <a:pt x="787" y="430"/>
                </a:lnTo>
                <a:lnTo>
                  <a:pt x="796" y="421"/>
                </a:lnTo>
                <a:lnTo>
                  <a:pt x="807" y="407"/>
                </a:lnTo>
                <a:lnTo>
                  <a:pt x="813" y="411"/>
                </a:lnTo>
                <a:lnTo>
                  <a:pt x="829" y="404"/>
                </a:lnTo>
                <a:lnTo>
                  <a:pt x="836" y="370"/>
                </a:lnTo>
                <a:lnTo>
                  <a:pt x="836" y="363"/>
                </a:lnTo>
                <a:lnTo>
                  <a:pt x="846" y="363"/>
                </a:lnTo>
                <a:lnTo>
                  <a:pt x="856" y="363"/>
                </a:lnTo>
                <a:lnTo>
                  <a:pt x="864" y="376"/>
                </a:lnTo>
                <a:lnTo>
                  <a:pt x="868" y="395"/>
                </a:lnTo>
                <a:lnTo>
                  <a:pt x="877" y="412"/>
                </a:lnTo>
                <a:lnTo>
                  <a:pt x="887" y="420"/>
                </a:lnTo>
                <a:lnTo>
                  <a:pt x="908" y="421"/>
                </a:lnTo>
                <a:lnTo>
                  <a:pt x="922" y="415"/>
                </a:lnTo>
                <a:lnTo>
                  <a:pt x="937" y="412"/>
                </a:lnTo>
                <a:lnTo>
                  <a:pt x="950" y="392"/>
                </a:lnTo>
                <a:lnTo>
                  <a:pt x="976" y="344"/>
                </a:lnTo>
                <a:lnTo>
                  <a:pt x="989" y="332"/>
                </a:lnTo>
                <a:lnTo>
                  <a:pt x="1005" y="323"/>
                </a:lnTo>
                <a:lnTo>
                  <a:pt x="1010" y="320"/>
                </a:lnTo>
                <a:lnTo>
                  <a:pt x="1014" y="308"/>
                </a:lnTo>
                <a:lnTo>
                  <a:pt x="1014" y="289"/>
                </a:lnTo>
                <a:lnTo>
                  <a:pt x="1029" y="278"/>
                </a:lnTo>
                <a:lnTo>
                  <a:pt x="1042" y="267"/>
                </a:lnTo>
                <a:lnTo>
                  <a:pt x="1055" y="253"/>
                </a:lnTo>
                <a:lnTo>
                  <a:pt x="1056" y="243"/>
                </a:lnTo>
                <a:lnTo>
                  <a:pt x="1055" y="212"/>
                </a:lnTo>
                <a:lnTo>
                  <a:pt x="1059" y="196"/>
                </a:lnTo>
                <a:lnTo>
                  <a:pt x="1077" y="173"/>
                </a:lnTo>
                <a:lnTo>
                  <a:pt x="1099" y="164"/>
                </a:lnTo>
                <a:lnTo>
                  <a:pt x="1115" y="152"/>
                </a:lnTo>
                <a:lnTo>
                  <a:pt x="1128" y="162"/>
                </a:lnTo>
                <a:lnTo>
                  <a:pt x="1147" y="178"/>
                </a:lnTo>
                <a:lnTo>
                  <a:pt x="1168" y="189"/>
                </a:lnTo>
                <a:lnTo>
                  <a:pt x="1198" y="178"/>
                </a:lnTo>
                <a:lnTo>
                  <a:pt x="1219" y="165"/>
                </a:lnTo>
                <a:lnTo>
                  <a:pt x="1230" y="154"/>
                </a:lnTo>
                <a:lnTo>
                  <a:pt x="1241" y="148"/>
                </a:lnTo>
                <a:lnTo>
                  <a:pt x="1229" y="139"/>
                </a:lnTo>
                <a:lnTo>
                  <a:pt x="1226" y="133"/>
                </a:lnTo>
                <a:lnTo>
                  <a:pt x="1226" y="119"/>
                </a:lnTo>
                <a:lnTo>
                  <a:pt x="1219" y="111"/>
                </a:lnTo>
                <a:lnTo>
                  <a:pt x="1211" y="110"/>
                </a:lnTo>
                <a:lnTo>
                  <a:pt x="1203" y="100"/>
                </a:lnTo>
                <a:lnTo>
                  <a:pt x="1219" y="85"/>
                </a:lnTo>
                <a:lnTo>
                  <a:pt x="1229" y="69"/>
                </a:lnTo>
                <a:lnTo>
                  <a:pt x="1235" y="59"/>
                </a:lnTo>
                <a:lnTo>
                  <a:pt x="1241" y="31"/>
                </a:lnTo>
                <a:lnTo>
                  <a:pt x="1251" y="25"/>
                </a:lnTo>
                <a:lnTo>
                  <a:pt x="1260" y="22"/>
                </a:lnTo>
                <a:lnTo>
                  <a:pt x="1277" y="15"/>
                </a:lnTo>
                <a:lnTo>
                  <a:pt x="1289" y="9"/>
                </a:lnTo>
                <a:lnTo>
                  <a:pt x="1293" y="0"/>
                </a:lnTo>
                <a:lnTo>
                  <a:pt x="1309" y="0"/>
                </a:lnTo>
                <a:lnTo>
                  <a:pt x="1346" y="8"/>
                </a:lnTo>
                <a:lnTo>
                  <a:pt x="1384" y="24"/>
                </a:lnTo>
                <a:lnTo>
                  <a:pt x="1404" y="33"/>
                </a:lnTo>
                <a:lnTo>
                  <a:pt x="1411" y="43"/>
                </a:lnTo>
                <a:lnTo>
                  <a:pt x="1416" y="57"/>
                </a:lnTo>
                <a:lnTo>
                  <a:pt x="1417" y="76"/>
                </a:lnTo>
                <a:lnTo>
                  <a:pt x="1436" y="85"/>
                </a:lnTo>
                <a:lnTo>
                  <a:pt x="1452" y="100"/>
                </a:lnTo>
                <a:lnTo>
                  <a:pt x="1472" y="95"/>
                </a:lnTo>
                <a:lnTo>
                  <a:pt x="1505" y="82"/>
                </a:lnTo>
                <a:lnTo>
                  <a:pt x="1527" y="79"/>
                </a:lnTo>
                <a:lnTo>
                  <a:pt x="1540" y="82"/>
                </a:lnTo>
                <a:lnTo>
                  <a:pt x="1553" y="98"/>
                </a:lnTo>
                <a:lnTo>
                  <a:pt x="1577" y="114"/>
                </a:lnTo>
                <a:lnTo>
                  <a:pt x="1594" y="101"/>
                </a:lnTo>
                <a:lnTo>
                  <a:pt x="1612" y="108"/>
                </a:lnTo>
                <a:lnTo>
                  <a:pt x="1628" y="111"/>
                </a:lnTo>
                <a:lnTo>
                  <a:pt x="1642" y="97"/>
                </a:lnTo>
                <a:lnTo>
                  <a:pt x="1670" y="69"/>
                </a:lnTo>
                <a:lnTo>
                  <a:pt x="1680" y="66"/>
                </a:lnTo>
                <a:lnTo>
                  <a:pt x="1696" y="65"/>
                </a:lnTo>
                <a:lnTo>
                  <a:pt x="1709" y="81"/>
                </a:lnTo>
                <a:lnTo>
                  <a:pt x="1714" y="85"/>
                </a:lnTo>
                <a:lnTo>
                  <a:pt x="1728" y="85"/>
                </a:lnTo>
                <a:lnTo>
                  <a:pt x="1747" y="95"/>
                </a:lnTo>
                <a:lnTo>
                  <a:pt x="1750" y="101"/>
                </a:lnTo>
                <a:lnTo>
                  <a:pt x="1758" y="110"/>
                </a:lnTo>
                <a:lnTo>
                  <a:pt x="1775" y="120"/>
                </a:lnTo>
                <a:lnTo>
                  <a:pt x="1791" y="122"/>
                </a:lnTo>
                <a:lnTo>
                  <a:pt x="1815" y="133"/>
                </a:lnTo>
                <a:lnTo>
                  <a:pt x="1828" y="126"/>
                </a:lnTo>
                <a:lnTo>
                  <a:pt x="1862" y="139"/>
                </a:lnTo>
                <a:lnTo>
                  <a:pt x="1866" y="148"/>
                </a:lnTo>
                <a:lnTo>
                  <a:pt x="1875" y="168"/>
                </a:lnTo>
                <a:lnTo>
                  <a:pt x="1878" y="180"/>
                </a:lnTo>
                <a:lnTo>
                  <a:pt x="1904" y="197"/>
                </a:lnTo>
                <a:lnTo>
                  <a:pt x="1919" y="211"/>
                </a:lnTo>
                <a:lnTo>
                  <a:pt x="1948" y="231"/>
                </a:lnTo>
                <a:lnTo>
                  <a:pt x="1951" y="257"/>
                </a:lnTo>
                <a:lnTo>
                  <a:pt x="1968" y="285"/>
                </a:lnTo>
                <a:lnTo>
                  <a:pt x="1981" y="320"/>
                </a:lnTo>
                <a:lnTo>
                  <a:pt x="1999" y="354"/>
                </a:lnTo>
                <a:lnTo>
                  <a:pt x="2016" y="398"/>
                </a:lnTo>
                <a:lnTo>
                  <a:pt x="2035" y="449"/>
                </a:lnTo>
                <a:lnTo>
                  <a:pt x="2044" y="491"/>
                </a:lnTo>
                <a:lnTo>
                  <a:pt x="2057" y="501"/>
                </a:lnTo>
                <a:lnTo>
                  <a:pt x="2038" y="513"/>
                </a:lnTo>
                <a:lnTo>
                  <a:pt x="1975" y="585"/>
                </a:lnTo>
                <a:lnTo>
                  <a:pt x="1949" y="608"/>
                </a:lnTo>
                <a:lnTo>
                  <a:pt x="1904" y="633"/>
                </a:lnTo>
                <a:lnTo>
                  <a:pt x="1875" y="646"/>
                </a:lnTo>
                <a:lnTo>
                  <a:pt x="1872" y="666"/>
                </a:lnTo>
                <a:lnTo>
                  <a:pt x="1862" y="694"/>
                </a:lnTo>
                <a:lnTo>
                  <a:pt x="1831" y="719"/>
                </a:lnTo>
                <a:lnTo>
                  <a:pt x="1797" y="732"/>
                </a:lnTo>
                <a:lnTo>
                  <a:pt x="1775" y="754"/>
                </a:lnTo>
                <a:lnTo>
                  <a:pt x="1765" y="776"/>
                </a:lnTo>
                <a:lnTo>
                  <a:pt x="1752" y="789"/>
                </a:lnTo>
                <a:lnTo>
                  <a:pt x="1736" y="801"/>
                </a:lnTo>
                <a:lnTo>
                  <a:pt x="1717" y="816"/>
                </a:lnTo>
                <a:lnTo>
                  <a:pt x="1704" y="830"/>
                </a:lnTo>
                <a:lnTo>
                  <a:pt x="1680" y="843"/>
                </a:lnTo>
                <a:lnTo>
                  <a:pt x="908" y="910"/>
                </a:lnTo>
                <a:lnTo>
                  <a:pt x="870" y="931"/>
                </a:lnTo>
                <a:lnTo>
                  <a:pt x="456" y="967"/>
                </a:lnTo>
                <a:lnTo>
                  <a:pt x="454" y="945"/>
                </a:lnTo>
                <a:lnTo>
                  <a:pt x="378" y="953"/>
                </a:lnTo>
                <a:lnTo>
                  <a:pt x="383" y="1017"/>
                </a:lnTo>
                <a:lnTo>
                  <a:pt x="383" y="1028"/>
                </a:lnTo>
                <a:lnTo>
                  <a:pt x="32" y="1076"/>
                </a:lnTo>
                <a:lnTo>
                  <a:pt x="15" y="1076"/>
                </a:lnTo>
                <a:lnTo>
                  <a:pt x="0" y="1076"/>
                </a:lnTo>
                <a:lnTo>
                  <a:pt x="0" y="107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5" name="Freeform 71"/>
          <p:cNvSpPr>
            <a:spLocks/>
          </p:cNvSpPr>
          <p:nvPr/>
        </p:nvSpPr>
        <p:spPr bwMode="auto">
          <a:xfrm>
            <a:off x="4035426" y="2773363"/>
            <a:ext cx="754063" cy="258763"/>
          </a:xfrm>
          <a:custGeom>
            <a:avLst/>
            <a:gdLst/>
            <a:ahLst/>
            <a:cxnLst>
              <a:cxn ang="0">
                <a:pos x="546" y="263"/>
              </a:cxn>
              <a:cxn ang="0">
                <a:pos x="538" y="190"/>
              </a:cxn>
              <a:cxn ang="0">
                <a:pos x="617" y="204"/>
              </a:cxn>
              <a:cxn ang="0">
                <a:pos x="1034" y="169"/>
              </a:cxn>
              <a:cxn ang="0">
                <a:pos x="1786" y="83"/>
              </a:cxn>
              <a:cxn ang="0">
                <a:pos x="2374" y="0"/>
              </a:cxn>
              <a:cxn ang="0">
                <a:pos x="2331" y="53"/>
              </a:cxn>
              <a:cxn ang="0">
                <a:pos x="2326" y="89"/>
              </a:cxn>
              <a:cxn ang="0">
                <a:pos x="2337" y="146"/>
              </a:cxn>
              <a:cxn ang="0">
                <a:pos x="2307" y="136"/>
              </a:cxn>
              <a:cxn ang="0">
                <a:pos x="2268" y="171"/>
              </a:cxn>
              <a:cxn ang="0">
                <a:pos x="2229" y="223"/>
              </a:cxn>
              <a:cxn ang="0">
                <a:pos x="2198" y="269"/>
              </a:cxn>
              <a:cxn ang="0">
                <a:pos x="2154" y="250"/>
              </a:cxn>
              <a:cxn ang="0">
                <a:pos x="2103" y="278"/>
              </a:cxn>
              <a:cxn ang="0">
                <a:pos x="2074" y="320"/>
              </a:cxn>
              <a:cxn ang="0">
                <a:pos x="2038" y="358"/>
              </a:cxn>
              <a:cxn ang="0">
                <a:pos x="1991" y="333"/>
              </a:cxn>
              <a:cxn ang="0">
                <a:pos x="1935" y="438"/>
              </a:cxn>
              <a:cxn ang="0">
                <a:pos x="1890" y="476"/>
              </a:cxn>
              <a:cxn ang="0">
                <a:pos x="1829" y="488"/>
              </a:cxn>
              <a:cxn ang="0">
                <a:pos x="1808" y="533"/>
              </a:cxn>
              <a:cxn ang="0">
                <a:pos x="1801" y="562"/>
              </a:cxn>
              <a:cxn ang="0">
                <a:pos x="1783" y="589"/>
              </a:cxn>
              <a:cxn ang="0">
                <a:pos x="1753" y="669"/>
              </a:cxn>
              <a:cxn ang="0">
                <a:pos x="1068" y="728"/>
              </a:cxn>
              <a:cxn ang="0">
                <a:pos x="38" y="815"/>
              </a:cxn>
              <a:cxn ang="0">
                <a:pos x="8" y="767"/>
              </a:cxn>
              <a:cxn ang="0">
                <a:pos x="0" y="748"/>
              </a:cxn>
              <a:cxn ang="0">
                <a:pos x="0" y="725"/>
              </a:cxn>
              <a:cxn ang="0">
                <a:pos x="19" y="703"/>
              </a:cxn>
              <a:cxn ang="0">
                <a:pos x="33" y="679"/>
              </a:cxn>
              <a:cxn ang="0">
                <a:pos x="51" y="666"/>
              </a:cxn>
              <a:cxn ang="0">
                <a:pos x="75" y="644"/>
              </a:cxn>
              <a:cxn ang="0">
                <a:pos x="81" y="627"/>
              </a:cxn>
              <a:cxn ang="0">
                <a:pos x="89" y="589"/>
              </a:cxn>
              <a:cxn ang="0">
                <a:pos x="94" y="582"/>
              </a:cxn>
              <a:cxn ang="0">
                <a:pos x="115" y="575"/>
              </a:cxn>
              <a:cxn ang="0">
                <a:pos x="125" y="562"/>
              </a:cxn>
              <a:cxn ang="0">
                <a:pos x="113" y="542"/>
              </a:cxn>
              <a:cxn ang="0">
                <a:pos x="106" y="526"/>
              </a:cxn>
              <a:cxn ang="0">
                <a:pos x="113" y="488"/>
              </a:cxn>
              <a:cxn ang="0">
                <a:pos x="116" y="457"/>
              </a:cxn>
              <a:cxn ang="0">
                <a:pos x="131" y="441"/>
              </a:cxn>
              <a:cxn ang="0">
                <a:pos x="159" y="421"/>
              </a:cxn>
              <a:cxn ang="0">
                <a:pos x="164" y="397"/>
              </a:cxn>
              <a:cxn ang="0">
                <a:pos x="153" y="365"/>
              </a:cxn>
              <a:cxn ang="0">
                <a:pos x="151" y="335"/>
              </a:cxn>
              <a:cxn ang="0">
                <a:pos x="153" y="313"/>
              </a:cxn>
            </a:cxnLst>
            <a:rect l="0" t="0" r="r" b="b"/>
            <a:pathLst>
              <a:path w="2374" h="815">
                <a:moveTo>
                  <a:pt x="153" y="313"/>
                </a:moveTo>
                <a:lnTo>
                  <a:pt x="546" y="263"/>
                </a:lnTo>
                <a:lnTo>
                  <a:pt x="541" y="222"/>
                </a:lnTo>
                <a:lnTo>
                  <a:pt x="538" y="190"/>
                </a:lnTo>
                <a:lnTo>
                  <a:pt x="616" y="182"/>
                </a:lnTo>
                <a:lnTo>
                  <a:pt x="617" y="204"/>
                </a:lnTo>
                <a:lnTo>
                  <a:pt x="787" y="190"/>
                </a:lnTo>
                <a:lnTo>
                  <a:pt x="1034" y="169"/>
                </a:lnTo>
                <a:lnTo>
                  <a:pt x="1068" y="147"/>
                </a:lnTo>
                <a:lnTo>
                  <a:pt x="1786" y="83"/>
                </a:lnTo>
                <a:lnTo>
                  <a:pt x="1975" y="60"/>
                </a:lnTo>
                <a:lnTo>
                  <a:pt x="2374" y="0"/>
                </a:lnTo>
                <a:lnTo>
                  <a:pt x="2342" y="35"/>
                </a:lnTo>
                <a:lnTo>
                  <a:pt x="2331" y="53"/>
                </a:lnTo>
                <a:lnTo>
                  <a:pt x="2333" y="79"/>
                </a:lnTo>
                <a:lnTo>
                  <a:pt x="2326" y="89"/>
                </a:lnTo>
                <a:lnTo>
                  <a:pt x="2337" y="127"/>
                </a:lnTo>
                <a:lnTo>
                  <a:pt x="2337" y="146"/>
                </a:lnTo>
                <a:lnTo>
                  <a:pt x="2318" y="146"/>
                </a:lnTo>
                <a:lnTo>
                  <a:pt x="2307" y="136"/>
                </a:lnTo>
                <a:lnTo>
                  <a:pt x="2292" y="147"/>
                </a:lnTo>
                <a:lnTo>
                  <a:pt x="2268" y="171"/>
                </a:lnTo>
                <a:lnTo>
                  <a:pt x="2254" y="198"/>
                </a:lnTo>
                <a:lnTo>
                  <a:pt x="2229" y="223"/>
                </a:lnTo>
                <a:lnTo>
                  <a:pt x="2211" y="250"/>
                </a:lnTo>
                <a:lnTo>
                  <a:pt x="2198" y="269"/>
                </a:lnTo>
                <a:lnTo>
                  <a:pt x="2168" y="262"/>
                </a:lnTo>
                <a:lnTo>
                  <a:pt x="2154" y="250"/>
                </a:lnTo>
                <a:lnTo>
                  <a:pt x="2125" y="254"/>
                </a:lnTo>
                <a:lnTo>
                  <a:pt x="2103" y="278"/>
                </a:lnTo>
                <a:lnTo>
                  <a:pt x="2089" y="294"/>
                </a:lnTo>
                <a:lnTo>
                  <a:pt x="2074" y="320"/>
                </a:lnTo>
                <a:lnTo>
                  <a:pt x="2060" y="345"/>
                </a:lnTo>
                <a:lnTo>
                  <a:pt x="2038" y="358"/>
                </a:lnTo>
                <a:lnTo>
                  <a:pt x="2019" y="333"/>
                </a:lnTo>
                <a:lnTo>
                  <a:pt x="1991" y="333"/>
                </a:lnTo>
                <a:lnTo>
                  <a:pt x="1978" y="361"/>
                </a:lnTo>
                <a:lnTo>
                  <a:pt x="1935" y="438"/>
                </a:lnTo>
                <a:lnTo>
                  <a:pt x="1923" y="453"/>
                </a:lnTo>
                <a:lnTo>
                  <a:pt x="1890" y="476"/>
                </a:lnTo>
                <a:lnTo>
                  <a:pt x="1859" y="476"/>
                </a:lnTo>
                <a:lnTo>
                  <a:pt x="1829" y="488"/>
                </a:lnTo>
                <a:lnTo>
                  <a:pt x="1821" y="508"/>
                </a:lnTo>
                <a:lnTo>
                  <a:pt x="1808" y="533"/>
                </a:lnTo>
                <a:lnTo>
                  <a:pt x="1794" y="543"/>
                </a:lnTo>
                <a:lnTo>
                  <a:pt x="1801" y="562"/>
                </a:lnTo>
                <a:lnTo>
                  <a:pt x="1801" y="582"/>
                </a:lnTo>
                <a:lnTo>
                  <a:pt x="1783" y="589"/>
                </a:lnTo>
                <a:lnTo>
                  <a:pt x="1759" y="596"/>
                </a:lnTo>
                <a:lnTo>
                  <a:pt x="1753" y="669"/>
                </a:lnTo>
                <a:lnTo>
                  <a:pt x="1661" y="682"/>
                </a:lnTo>
                <a:lnTo>
                  <a:pt x="1068" y="728"/>
                </a:lnTo>
                <a:lnTo>
                  <a:pt x="576" y="768"/>
                </a:lnTo>
                <a:lnTo>
                  <a:pt x="38" y="815"/>
                </a:lnTo>
                <a:lnTo>
                  <a:pt x="20" y="784"/>
                </a:lnTo>
                <a:lnTo>
                  <a:pt x="8" y="767"/>
                </a:lnTo>
                <a:lnTo>
                  <a:pt x="4" y="758"/>
                </a:lnTo>
                <a:lnTo>
                  <a:pt x="0" y="748"/>
                </a:lnTo>
                <a:lnTo>
                  <a:pt x="0" y="732"/>
                </a:lnTo>
                <a:lnTo>
                  <a:pt x="0" y="725"/>
                </a:lnTo>
                <a:lnTo>
                  <a:pt x="7" y="716"/>
                </a:lnTo>
                <a:lnTo>
                  <a:pt x="19" y="703"/>
                </a:lnTo>
                <a:lnTo>
                  <a:pt x="27" y="691"/>
                </a:lnTo>
                <a:lnTo>
                  <a:pt x="33" y="679"/>
                </a:lnTo>
                <a:lnTo>
                  <a:pt x="42" y="671"/>
                </a:lnTo>
                <a:lnTo>
                  <a:pt x="51" y="666"/>
                </a:lnTo>
                <a:lnTo>
                  <a:pt x="62" y="655"/>
                </a:lnTo>
                <a:lnTo>
                  <a:pt x="75" y="644"/>
                </a:lnTo>
                <a:lnTo>
                  <a:pt x="80" y="631"/>
                </a:lnTo>
                <a:lnTo>
                  <a:pt x="81" y="627"/>
                </a:lnTo>
                <a:lnTo>
                  <a:pt x="86" y="602"/>
                </a:lnTo>
                <a:lnTo>
                  <a:pt x="89" y="589"/>
                </a:lnTo>
                <a:lnTo>
                  <a:pt x="89" y="586"/>
                </a:lnTo>
                <a:lnTo>
                  <a:pt x="94" y="582"/>
                </a:lnTo>
                <a:lnTo>
                  <a:pt x="100" y="582"/>
                </a:lnTo>
                <a:lnTo>
                  <a:pt x="115" y="575"/>
                </a:lnTo>
                <a:lnTo>
                  <a:pt x="122" y="568"/>
                </a:lnTo>
                <a:lnTo>
                  <a:pt x="125" y="562"/>
                </a:lnTo>
                <a:lnTo>
                  <a:pt x="121" y="551"/>
                </a:lnTo>
                <a:lnTo>
                  <a:pt x="113" y="542"/>
                </a:lnTo>
                <a:lnTo>
                  <a:pt x="106" y="532"/>
                </a:lnTo>
                <a:lnTo>
                  <a:pt x="106" y="526"/>
                </a:lnTo>
                <a:lnTo>
                  <a:pt x="106" y="502"/>
                </a:lnTo>
                <a:lnTo>
                  <a:pt x="113" y="488"/>
                </a:lnTo>
                <a:lnTo>
                  <a:pt x="112" y="470"/>
                </a:lnTo>
                <a:lnTo>
                  <a:pt x="116" y="457"/>
                </a:lnTo>
                <a:lnTo>
                  <a:pt x="118" y="450"/>
                </a:lnTo>
                <a:lnTo>
                  <a:pt x="131" y="441"/>
                </a:lnTo>
                <a:lnTo>
                  <a:pt x="143" y="431"/>
                </a:lnTo>
                <a:lnTo>
                  <a:pt x="159" y="421"/>
                </a:lnTo>
                <a:lnTo>
                  <a:pt x="164" y="405"/>
                </a:lnTo>
                <a:lnTo>
                  <a:pt x="164" y="397"/>
                </a:lnTo>
                <a:lnTo>
                  <a:pt x="159" y="386"/>
                </a:lnTo>
                <a:lnTo>
                  <a:pt x="153" y="365"/>
                </a:lnTo>
                <a:lnTo>
                  <a:pt x="151" y="355"/>
                </a:lnTo>
                <a:lnTo>
                  <a:pt x="151" y="335"/>
                </a:lnTo>
                <a:lnTo>
                  <a:pt x="148" y="327"/>
                </a:lnTo>
                <a:lnTo>
                  <a:pt x="153" y="31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6" name="Freeform 72"/>
          <p:cNvSpPr>
            <a:spLocks/>
          </p:cNvSpPr>
          <p:nvPr/>
        </p:nvSpPr>
        <p:spPr bwMode="auto">
          <a:xfrm>
            <a:off x="4035426" y="2773363"/>
            <a:ext cx="754063" cy="258763"/>
          </a:xfrm>
          <a:custGeom>
            <a:avLst/>
            <a:gdLst/>
            <a:ahLst/>
            <a:cxnLst>
              <a:cxn ang="0">
                <a:pos x="546" y="263"/>
              </a:cxn>
              <a:cxn ang="0">
                <a:pos x="538" y="190"/>
              </a:cxn>
              <a:cxn ang="0">
                <a:pos x="617" y="204"/>
              </a:cxn>
              <a:cxn ang="0">
                <a:pos x="1034" y="169"/>
              </a:cxn>
              <a:cxn ang="0">
                <a:pos x="1786" y="83"/>
              </a:cxn>
              <a:cxn ang="0">
                <a:pos x="2374" y="0"/>
              </a:cxn>
              <a:cxn ang="0">
                <a:pos x="2331" y="53"/>
              </a:cxn>
              <a:cxn ang="0">
                <a:pos x="2326" y="89"/>
              </a:cxn>
              <a:cxn ang="0">
                <a:pos x="2337" y="146"/>
              </a:cxn>
              <a:cxn ang="0">
                <a:pos x="2307" y="136"/>
              </a:cxn>
              <a:cxn ang="0">
                <a:pos x="2268" y="171"/>
              </a:cxn>
              <a:cxn ang="0">
                <a:pos x="2229" y="223"/>
              </a:cxn>
              <a:cxn ang="0">
                <a:pos x="2198" y="269"/>
              </a:cxn>
              <a:cxn ang="0">
                <a:pos x="2154" y="250"/>
              </a:cxn>
              <a:cxn ang="0">
                <a:pos x="2103" y="278"/>
              </a:cxn>
              <a:cxn ang="0">
                <a:pos x="2074" y="320"/>
              </a:cxn>
              <a:cxn ang="0">
                <a:pos x="2038" y="358"/>
              </a:cxn>
              <a:cxn ang="0">
                <a:pos x="1991" y="333"/>
              </a:cxn>
              <a:cxn ang="0">
                <a:pos x="1935" y="438"/>
              </a:cxn>
              <a:cxn ang="0">
                <a:pos x="1890" y="476"/>
              </a:cxn>
              <a:cxn ang="0">
                <a:pos x="1829" y="488"/>
              </a:cxn>
              <a:cxn ang="0">
                <a:pos x="1808" y="533"/>
              </a:cxn>
              <a:cxn ang="0">
                <a:pos x="1801" y="562"/>
              </a:cxn>
              <a:cxn ang="0">
                <a:pos x="1783" y="589"/>
              </a:cxn>
              <a:cxn ang="0">
                <a:pos x="1753" y="669"/>
              </a:cxn>
              <a:cxn ang="0">
                <a:pos x="1068" y="728"/>
              </a:cxn>
              <a:cxn ang="0">
                <a:pos x="38" y="815"/>
              </a:cxn>
              <a:cxn ang="0">
                <a:pos x="8" y="767"/>
              </a:cxn>
              <a:cxn ang="0">
                <a:pos x="0" y="748"/>
              </a:cxn>
              <a:cxn ang="0">
                <a:pos x="0" y="725"/>
              </a:cxn>
              <a:cxn ang="0">
                <a:pos x="19" y="703"/>
              </a:cxn>
              <a:cxn ang="0">
                <a:pos x="33" y="679"/>
              </a:cxn>
              <a:cxn ang="0">
                <a:pos x="51" y="666"/>
              </a:cxn>
              <a:cxn ang="0">
                <a:pos x="75" y="644"/>
              </a:cxn>
              <a:cxn ang="0">
                <a:pos x="81" y="627"/>
              </a:cxn>
              <a:cxn ang="0">
                <a:pos x="89" y="589"/>
              </a:cxn>
              <a:cxn ang="0">
                <a:pos x="94" y="582"/>
              </a:cxn>
              <a:cxn ang="0">
                <a:pos x="115" y="575"/>
              </a:cxn>
              <a:cxn ang="0">
                <a:pos x="125" y="562"/>
              </a:cxn>
              <a:cxn ang="0">
                <a:pos x="113" y="542"/>
              </a:cxn>
              <a:cxn ang="0">
                <a:pos x="106" y="526"/>
              </a:cxn>
              <a:cxn ang="0">
                <a:pos x="113" y="488"/>
              </a:cxn>
              <a:cxn ang="0">
                <a:pos x="116" y="457"/>
              </a:cxn>
              <a:cxn ang="0">
                <a:pos x="131" y="441"/>
              </a:cxn>
              <a:cxn ang="0">
                <a:pos x="159" y="421"/>
              </a:cxn>
              <a:cxn ang="0">
                <a:pos x="164" y="397"/>
              </a:cxn>
              <a:cxn ang="0">
                <a:pos x="153" y="365"/>
              </a:cxn>
              <a:cxn ang="0">
                <a:pos x="151" y="335"/>
              </a:cxn>
              <a:cxn ang="0">
                <a:pos x="153" y="313"/>
              </a:cxn>
            </a:cxnLst>
            <a:rect l="0" t="0" r="r" b="b"/>
            <a:pathLst>
              <a:path w="2374" h="815">
                <a:moveTo>
                  <a:pt x="153" y="313"/>
                </a:moveTo>
                <a:lnTo>
                  <a:pt x="546" y="263"/>
                </a:lnTo>
                <a:lnTo>
                  <a:pt x="541" y="222"/>
                </a:lnTo>
                <a:lnTo>
                  <a:pt x="538" y="190"/>
                </a:lnTo>
                <a:lnTo>
                  <a:pt x="616" y="182"/>
                </a:lnTo>
                <a:lnTo>
                  <a:pt x="617" y="204"/>
                </a:lnTo>
                <a:lnTo>
                  <a:pt x="787" y="190"/>
                </a:lnTo>
                <a:lnTo>
                  <a:pt x="1034" y="169"/>
                </a:lnTo>
                <a:lnTo>
                  <a:pt x="1068" y="147"/>
                </a:lnTo>
                <a:lnTo>
                  <a:pt x="1786" y="83"/>
                </a:lnTo>
                <a:lnTo>
                  <a:pt x="1975" y="60"/>
                </a:lnTo>
                <a:lnTo>
                  <a:pt x="2374" y="0"/>
                </a:lnTo>
                <a:lnTo>
                  <a:pt x="2342" y="35"/>
                </a:lnTo>
                <a:lnTo>
                  <a:pt x="2331" y="53"/>
                </a:lnTo>
                <a:lnTo>
                  <a:pt x="2333" y="79"/>
                </a:lnTo>
                <a:lnTo>
                  <a:pt x="2326" y="89"/>
                </a:lnTo>
                <a:lnTo>
                  <a:pt x="2337" y="127"/>
                </a:lnTo>
                <a:lnTo>
                  <a:pt x="2337" y="146"/>
                </a:lnTo>
                <a:lnTo>
                  <a:pt x="2318" y="146"/>
                </a:lnTo>
                <a:lnTo>
                  <a:pt x="2307" y="136"/>
                </a:lnTo>
                <a:lnTo>
                  <a:pt x="2292" y="147"/>
                </a:lnTo>
                <a:lnTo>
                  <a:pt x="2268" y="171"/>
                </a:lnTo>
                <a:lnTo>
                  <a:pt x="2254" y="198"/>
                </a:lnTo>
                <a:lnTo>
                  <a:pt x="2229" y="223"/>
                </a:lnTo>
                <a:lnTo>
                  <a:pt x="2211" y="250"/>
                </a:lnTo>
                <a:lnTo>
                  <a:pt x="2198" y="269"/>
                </a:lnTo>
                <a:lnTo>
                  <a:pt x="2168" y="262"/>
                </a:lnTo>
                <a:lnTo>
                  <a:pt x="2154" y="250"/>
                </a:lnTo>
                <a:lnTo>
                  <a:pt x="2125" y="254"/>
                </a:lnTo>
                <a:lnTo>
                  <a:pt x="2103" y="278"/>
                </a:lnTo>
                <a:lnTo>
                  <a:pt x="2089" y="294"/>
                </a:lnTo>
                <a:lnTo>
                  <a:pt x="2074" y="320"/>
                </a:lnTo>
                <a:lnTo>
                  <a:pt x="2060" y="345"/>
                </a:lnTo>
                <a:lnTo>
                  <a:pt x="2038" y="358"/>
                </a:lnTo>
                <a:lnTo>
                  <a:pt x="2019" y="333"/>
                </a:lnTo>
                <a:lnTo>
                  <a:pt x="1991" y="333"/>
                </a:lnTo>
                <a:lnTo>
                  <a:pt x="1978" y="361"/>
                </a:lnTo>
                <a:lnTo>
                  <a:pt x="1935" y="438"/>
                </a:lnTo>
                <a:lnTo>
                  <a:pt x="1923" y="453"/>
                </a:lnTo>
                <a:lnTo>
                  <a:pt x="1890" y="476"/>
                </a:lnTo>
                <a:lnTo>
                  <a:pt x="1859" y="476"/>
                </a:lnTo>
                <a:lnTo>
                  <a:pt x="1829" y="488"/>
                </a:lnTo>
                <a:lnTo>
                  <a:pt x="1821" y="508"/>
                </a:lnTo>
                <a:lnTo>
                  <a:pt x="1808" y="533"/>
                </a:lnTo>
                <a:lnTo>
                  <a:pt x="1794" y="543"/>
                </a:lnTo>
                <a:lnTo>
                  <a:pt x="1801" y="562"/>
                </a:lnTo>
                <a:lnTo>
                  <a:pt x="1801" y="582"/>
                </a:lnTo>
                <a:lnTo>
                  <a:pt x="1783" y="589"/>
                </a:lnTo>
                <a:lnTo>
                  <a:pt x="1759" y="596"/>
                </a:lnTo>
                <a:lnTo>
                  <a:pt x="1753" y="669"/>
                </a:lnTo>
                <a:lnTo>
                  <a:pt x="1661" y="682"/>
                </a:lnTo>
                <a:lnTo>
                  <a:pt x="1068" y="728"/>
                </a:lnTo>
                <a:lnTo>
                  <a:pt x="576" y="768"/>
                </a:lnTo>
                <a:lnTo>
                  <a:pt x="38" y="815"/>
                </a:lnTo>
                <a:lnTo>
                  <a:pt x="20" y="784"/>
                </a:lnTo>
                <a:lnTo>
                  <a:pt x="8" y="767"/>
                </a:lnTo>
                <a:lnTo>
                  <a:pt x="4" y="758"/>
                </a:lnTo>
                <a:lnTo>
                  <a:pt x="0" y="748"/>
                </a:lnTo>
                <a:lnTo>
                  <a:pt x="0" y="732"/>
                </a:lnTo>
                <a:lnTo>
                  <a:pt x="0" y="725"/>
                </a:lnTo>
                <a:lnTo>
                  <a:pt x="7" y="716"/>
                </a:lnTo>
                <a:lnTo>
                  <a:pt x="19" y="703"/>
                </a:lnTo>
                <a:lnTo>
                  <a:pt x="27" y="691"/>
                </a:lnTo>
                <a:lnTo>
                  <a:pt x="33" y="679"/>
                </a:lnTo>
                <a:lnTo>
                  <a:pt x="42" y="671"/>
                </a:lnTo>
                <a:lnTo>
                  <a:pt x="51" y="666"/>
                </a:lnTo>
                <a:lnTo>
                  <a:pt x="62" y="655"/>
                </a:lnTo>
                <a:lnTo>
                  <a:pt x="75" y="644"/>
                </a:lnTo>
                <a:lnTo>
                  <a:pt x="80" y="631"/>
                </a:lnTo>
                <a:lnTo>
                  <a:pt x="81" y="627"/>
                </a:lnTo>
                <a:lnTo>
                  <a:pt x="86" y="602"/>
                </a:lnTo>
                <a:lnTo>
                  <a:pt x="89" y="589"/>
                </a:lnTo>
                <a:lnTo>
                  <a:pt x="89" y="586"/>
                </a:lnTo>
                <a:lnTo>
                  <a:pt x="94" y="582"/>
                </a:lnTo>
                <a:lnTo>
                  <a:pt x="100" y="582"/>
                </a:lnTo>
                <a:lnTo>
                  <a:pt x="115" y="575"/>
                </a:lnTo>
                <a:lnTo>
                  <a:pt x="122" y="568"/>
                </a:lnTo>
                <a:lnTo>
                  <a:pt x="125" y="562"/>
                </a:lnTo>
                <a:lnTo>
                  <a:pt x="121" y="551"/>
                </a:lnTo>
                <a:lnTo>
                  <a:pt x="113" y="542"/>
                </a:lnTo>
                <a:lnTo>
                  <a:pt x="106" y="532"/>
                </a:lnTo>
                <a:lnTo>
                  <a:pt x="106" y="526"/>
                </a:lnTo>
                <a:lnTo>
                  <a:pt x="106" y="502"/>
                </a:lnTo>
                <a:lnTo>
                  <a:pt x="113" y="488"/>
                </a:lnTo>
                <a:lnTo>
                  <a:pt x="112" y="470"/>
                </a:lnTo>
                <a:lnTo>
                  <a:pt x="116" y="457"/>
                </a:lnTo>
                <a:lnTo>
                  <a:pt x="118" y="450"/>
                </a:lnTo>
                <a:lnTo>
                  <a:pt x="131" y="441"/>
                </a:lnTo>
                <a:lnTo>
                  <a:pt x="143" y="431"/>
                </a:lnTo>
                <a:lnTo>
                  <a:pt x="159" y="421"/>
                </a:lnTo>
                <a:lnTo>
                  <a:pt x="164" y="405"/>
                </a:lnTo>
                <a:lnTo>
                  <a:pt x="164" y="397"/>
                </a:lnTo>
                <a:lnTo>
                  <a:pt x="159" y="386"/>
                </a:lnTo>
                <a:lnTo>
                  <a:pt x="153" y="365"/>
                </a:lnTo>
                <a:lnTo>
                  <a:pt x="151" y="355"/>
                </a:lnTo>
                <a:lnTo>
                  <a:pt x="151" y="335"/>
                </a:lnTo>
                <a:lnTo>
                  <a:pt x="148" y="327"/>
                </a:lnTo>
                <a:lnTo>
                  <a:pt x="153" y="313"/>
                </a:lnTo>
                <a:lnTo>
                  <a:pt x="153" y="31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7" name="Freeform 73"/>
          <p:cNvSpPr>
            <a:spLocks/>
          </p:cNvSpPr>
          <p:nvPr/>
        </p:nvSpPr>
        <p:spPr bwMode="auto">
          <a:xfrm>
            <a:off x="3935413" y="3019426"/>
            <a:ext cx="295275" cy="571500"/>
          </a:xfrm>
          <a:custGeom>
            <a:avLst/>
            <a:gdLst/>
            <a:ahLst/>
            <a:cxnLst>
              <a:cxn ang="0">
                <a:pos x="879" y="22"/>
              </a:cxn>
              <a:cxn ang="0">
                <a:pos x="886" y="1160"/>
              </a:cxn>
              <a:cxn ang="0">
                <a:pos x="876" y="1757"/>
              </a:cxn>
              <a:cxn ang="0">
                <a:pos x="844" y="1784"/>
              </a:cxn>
              <a:cxn ang="0">
                <a:pos x="780" y="1757"/>
              </a:cxn>
              <a:cxn ang="0">
                <a:pos x="771" y="1785"/>
              </a:cxn>
              <a:cxn ang="0">
                <a:pos x="710" y="1785"/>
              </a:cxn>
              <a:cxn ang="0">
                <a:pos x="686" y="1803"/>
              </a:cxn>
              <a:cxn ang="0">
                <a:pos x="634" y="1789"/>
              </a:cxn>
              <a:cxn ang="0">
                <a:pos x="514" y="1684"/>
              </a:cxn>
              <a:cxn ang="0">
                <a:pos x="37" y="1639"/>
              </a:cxn>
              <a:cxn ang="0">
                <a:pos x="35" y="1600"/>
              </a:cxn>
              <a:cxn ang="0">
                <a:pos x="62" y="1563"/>
              </a:cxn>
              <a:cxn ang="0">
                <a:pos x="43" y="1515"/>
              </a:cxn>
              <a:cxn ang="0">
                <a:pos x="61" y="1450"/>
              </a:cxn>
              <a:cxn ang="0">
                <a:pos x="67" y="1389"/>
              </a:cxn>
              <a:cxn ang="0">
                <a:pos x="100" y="1351"/>
              </a:cxn>
              <a:cxn ang="0">
                <a:pos x="97" y="1310"/>
              </a:cxn>
              <a:cxn ang="0">
                <a:pos x="105" y="1271"/>
              </a:cxn>
              <a:cxn ang="0">
                <a:pos x="59" y="1248"/>
              </a:cxn>
              <a:cxn ang="0">
                <a:pos x="59" y="1210"/>
              </a:cxn>
              <a:cxn ang="0">
                <a:pos x="103" y="1216"/>
              </a:cxn>
              <a:cxn ang="0">
                <a:pos x="170" y="1152"/>
              </a:cxn>
              <a:cxn ang="0">
                <a:pos x="140" y="1122"/>
              </a:cxn>
              <a:cxn ang="0">
                <a:pos x="80" y="1093"/>
              </a:cxn>
              <a:cxn ang="0">
                <a:pos x="61" y="1049"/>
              </a:cxn>
              <a:cxn ang="0">
                <a:pos x="87" y="1017"/>
              </a:cxn>
              <a:cxn ang="0">
                <a:pos x="81" y="990"/>
              </a:cxn>
              <a:cxn ang="0">
                <a:pos x="51" y="973"/>
              </a:cxn>
              <a:cxn ang="0">
                <a:pos x="70" y="944"/>
              </a:cxn>
              <a:cxn ang="0">
                <a:pos x="56" y="910"/>
              </a:cxn>
              <a:cxn ang="0">
                <a:pos x="48" y="858"/>
              </a:cxn>
              <a:cxn ang="0">
                <a:pos x="74" y="836"/>
              </a:cxn>
              <a:cxn ang="0">
                <a:pos x="74" y="802"/>
              </a:cxn>
              <a:cxn ang="0">
                <a:pos x="78" y="759"/>
              </a:cxn>
              <a:cxn ang="0">
                <a:pos x="87" y="723"/>
              </a:cxn>
              <a:cxn ang="0">
                <a:pos x="100" y="681"/>
              </a:cxn>
              <a:cxn ang="0">
                <a:pos x="29" y="689"/>
              </a:cxn>
              <a:cxn ang="0">
                <a:pos x="81" y="628"/>
              </a:cxn>
              <a:cxn ang="0">
                <a:pos x="84" y="570"/>
              </a:cxn>
              <a:cxn ang="0">
                <a:pos x="115" y="517"/>
              </a:cxn>
              <a:cxn ang="0">
                <a:pos x="186" y="470"/>
              </a:cxn>
              <a:cxn ang="0">
                <a:pos x="151" y="428"/>
              </a:cxn>
              <a:cxn ang="0">
                <a:pos x="144" y="397"/>
              </a:cxn>
              <a:cxn ang="0">
                <a:pos x="191" y="356"/>
              </a:cxn>
              <a:cxn ang="0">
                <a:pos x="210" y="320"/>
              </a:cxn>
              <a:cxn ang="0">
                <a:pos x="268" y="282"/>
              </a:cxn>
              <a:cxn ang="0">
                <a:pos x="250" y="229"/>
              </a:cxn>
              <a:cxn ang="0">
                <a:pos x="276" y="153"/>
              </a:cxn>
              <a:cxn ang="0">
                <a:pos x="321" y="111"/>
              </a:cxn>
              <a:cxn ang="0">
                <a:pos x="362" y="73"/>
              </a:cxn>
            </a:cxnLst>
            <a:rect l="0" t="0" r="r" b="b"/>
            <a:pathLst>
              <a:path w="934" h="1804">
                <a:moveTo>
                  <a:pt x="357" y="42"/>
                </a:moveTo>
                <a:lnTo>
                  <a:pt x="844" y="0"/>
                </a:lnTo>
                <a:lnTo>
                  <a:pt x="866" y="13"/>
                </a:lnTo>
                <a:lnTo>
                  <a:pt x="879" y="22"/>
                </a:lnTo>
                <a:lnTo>
                  <a:pt x="883" y="38"/>
                </a:lnTo>
                <a:lnTo>
                  <a:pt x="892" y="54"/>
                </a:lnTo>
                <a:lnTo>
                  <a:pt x="893" y="80"/>
                </a:lnTo>
                <a:lnTo>
                  <a:pt x="886" y="1160"/>
                </a:lnTo>
                <a:lnTo>
                  <a:pt x="934" y="1747"/>
                </a:lnTo>
                <a:lnTo>
                  <a:pt x="896" y="1765"/>
                </a:lnTo>
                <a:lnTo>
                  <a:pt x="886" y="1765"/>
                </a:lnTo>
                <a:lnTo>
                  <a:pt x="876" y="1757"/>
                </a:lnTo>
                <a:lnTo>
                  <a:pt x="867" y="1747"/>
                </a:lnTo>
                <a:lnTo>
                  <a:pt x="857" y="1754"/>
                </a:lnTo>
                <a:lnTo>
                  <a:pt x="844" y="1773"/>
                </a:lnTo>
                <a:lnTo>
                  <a:pt x="844" y="1784"/>
                </a:lnTo>
                <a:lnTo>
                  <a:pt x="825" y="1785"/>
                </a:lnTo>
                <a:lnTo>
                  <a:pt x="812" y="1789"/>
                </a:lnTo>
                <a:lnTo>
                  <a:pt x="791" y="1776"/>
                </a:lnTo>
                <a:lnTo>
                  <a:pt x="780" y="1757"/>
                </a:lnTo>
                <a:lnTo>
                  <a:pt x="758" y="1750"/>
                </a:lnTo>
                <a:lnTo>
                  <a:pt x="743" y="1750"/>
                </a:lnTo>
                <a:lnTo>
                  <a:pt x="759" y="1773"/>
                </a:lnTo>
                <a:lnTo>
                  <a:pt x="771" y="1785"/>
                </a:lnTo>
                <a:lnTo>
                  <a:pt x="771" y="1791"/>
                </a:lnTo>
                <a:lnTo>
                  <a:pt x="746" y="1797"/>
                </a:lnTo>
                <a:lnTo>
                  <a:pt x="734" y="1797"/>
                </a:lnTo>
                <a:lnTo>
                  <a:pt x="710" y="1785"/>
                </a:lnTo>
                <a:lnTo>
                  <a:pt x="705" y="1773"/>
                </a:lnTo>
                <a:lnTo>
                  <a:pt x="695" y="1773"/>
                </a:lnTo>
                <a:lnTo>
                  <a:pt x="689" y="1785"/>
                </a:lnTo>
                <a:lnTo>
                  <a:pt x="686" y="1803"/>
                </a:lnTo>
                <a:lnTo>
                  <a:pt x="680" y="1804"/>
                </a:lnTo>
                <a:lnTo>
                  <a:pt x="669" y="1804"/>
                </a:lnTo>
                <a:lnTo>
                  <a:pt x="664" y="1804"/>
                </a:lnTo>
                <a:lnTo>
                  <a:pt x="634" y="1789"/>
                </a:lnTo>
                <a:lnTo>
                  <a:pt x="579" y="1760"/>
                </a:lnTo>
                <a:lnTo>
                  <a:pt x="540" y="1722"/>
                </a:lnTo>
                <a:lnTo>
                  <a:pt x="515" y="1705"/>
                </a:lnTo>
                <a:lnTo>
                  <a:pt x="514" y="1684"/>
                </a:lnTo>
                <a:lnTo>
                  <a:pt x="509" y="1655"/>
                </a:lnTo>
                <a:lnTo>
                  <a:pt x="0" y="1667"/>
                </a:lnTo>
                <a:lnTo>
                  <a:pt x="23" y="1646"/>
                </a:lnTo>
                <a:lnTo>
                  <a:pt x="37" y="1639"/>
                </a:lnTo>
                <a:lnTo>
                  <a:pt x="40" y="1636"/>
                </a:lnTo>
                <a:lnTo>
                  <a:pt x="37" y="1623"/>
                </a:lnTo>
                <a:lnTo>
                  <a:pt x="32" y="1616"/>
                </a:lnTo>
                <a:lnTo>
                  <a:pt x="35" y="1600"/>
                </a:lnTo>
                <a:lnTo>
                  <a:pt x="40" y="1594"/>
                </a:lnTo>
                <a:lnTo>
                  <a:pt x="49" y="1590"/>
                </a:lnTo>
                <a:lnTo>
                  <a:pt x="56" y="1587"/>
                </a:lnTo>
                <a:lnTo>
                  <a:pt x="62" y="1563"/>
                </a:lnTo>
                <a:lnTo>
                  <a:pt x="62" y="1559"/>
                </a:lnTo>
                <a:lnTo>
                  <a:pt x="55" y="1541"/>
                </a:lnTo>
                <a:lnTo>
                  <a:pt x="48" y="1527"/>
                </a:lnTo>
                <a:lnTo>
                  <a:pt x="43" y="1515"/>
                </a:lnTo>
                <a:lnTo>
                  <a:pt x="37" y="1488"/>
                </a:lnTo>
                <a:lnTo>
                  <a:pt x="55" y="1471"/>
                </a:lnTo>
                <a:lnTo>
                  <a:pt x="64" y="1462"/>
                </a:lnTo>
                <a:lnTo>
                  <a:pt x="61" y="1450"/>
                </a:lnTo>
                <a:lnTo>
                  <a:pt x="55" y="1437"/>
                </a:lnTo>
                <a:lnTo>
                  <a:pt x="59" y="1415"/>
                </a:lnTo>
                <a:lnTo>
                  <a:pt x="64" y="1407"/>
                </a:lnTo>
                <a:lnTo>
                  <a:pt x="67" y="1389"/>
                </a:lnTo>
                <a:lnTo>
                  <a:pt x="67" y="1380"/>
                </a:lnTo>
                <a:lnTo>
                  <a:pt x="71" y="1369"/>
                </a:lnTo>
                <a:lnTo>
                  <a:pt x="96" y="1356"/>
                </a:lnTo>
                <a:lnTo>
                  <a:pt x="100" y="1351"/>
                </a:lnTo>
                <a:lnTo>
                  <a:pt x="103" y="1344"/>
                </a:lnTo>
                <a:lnTo>
                  <a:pt x="97" y="1331"/>
                </a:lnTo>
                <a:lnTo>
                  <a:pt x="97" y="1319"/>
                </a:lnTo>
                <a:lnTo>
                  <a:pt x="97" y="1310"/>
                </a:lnTo>
                <a:lnTo>
                  <a:pt x="103" y="1302"/>
                </a:lnTo>
                <a:lnTo>
                  <a:pt x="113" y="1286"/>
                </a:lnTo>
                <a:lnTo>
                  <a:pt x="112" y="1281"/>
                </a:lnTo>
                <a:lnTo>
                  <a:pt x="105" y="1271"/>
                </a:lnTo>
                <a:lnTo>
                  <a:pt x="97" y="1267"/>
                </a:lnTo>
                <a:lnTo>
                  <a:pt x="91" y="1256"/>
                </a:lnTo>
                <a:lnTo>
                  <a:pt x="83" y="1255"/>
                </a:lnTo>
                <a:lnTo>
                  <a:pt x="59" y="1248"/>
                </a:lnTo>
                <a:lnTo>
                  <a:pt x="46" y="1242"/>
                </a:lnTo>
                <a:lnTo>
                  <a:pt x="48" y="1227"/>
                </a:lnTo>
                <a:lnTo>
                  <a:pt x="49" y="1226"/>
                </a:lnTo>
                <a:lnTo>
                  <a:pt x="59" y="1210"/>
                </a:lnTo>
                <a:lnTo>
                  <a:pt x="64" y="1210"/>
                </a:lnTo>
                <a:lnTo>
                  <a:pt x="84" y="1216"/>
                </a:lnTo>
                <a:lnTo>
                  <a:pt x="91" y="1216"/>
                </a:lnTo>
                <a:lnTo>
                  <a:pt x="103" y="1216"/>
                </a:lnTo>
                <a:lnTo>
                  <a:pt x="112" y="1210"/>
                </a:lnTo>
                <a:lnTo>
                  <a:pt x="144" y="1179"/>
                </a:lnTo>
                <a:lnTo>
                  <a:pt x="157" y="1159"/>
                </a:lnTo>
                <a:lnTo>
                  <a:pt x="170" y="1152"/>
                </a:lnTo>
                <a:lnTo>
                  <a:pt x="167" y="1141"/>
                </a:lnTo>
                <a:lnTo>
                  <a:pt x="167" y="1133"/>
                </a:lnTo>
                <a:lnTo>
                  <a:pt x="160" y="1133"/>
                </a:lnTo>
                <a:lnTo>
                  <a:pt x="140" y="1122"/>
                </a:lnTo>
                <a:lnTo>
                  <a:pt x="124" y="1122"/>
                </a:lnTo>
                <a:lnTo>
                  <a:pt x="105" y="1119"/>
                </a:lnTo>
                <a:lnTo>
                  <a:pt x="89" y="1109"/>
                </a:lnTo>
                <a:lnTo>
                  <a:pt x="80" y="1093"/>
                </a:lnTo>
                <a:lnTo>
                  <a:pt x="68" y="1082"/>
                </a:lnTo>
                <a:lnTo>
                  <a:pt x="62" y="1074"/>
                </a:lnTo>
                <a:lnTo>
                  <a:pt x="61" y="1059"/>
                </a:lnTo>
                <a:lnTo>
                  <a:pt x="61" y="1049"/>
                </a:lnTo>
                <a:lnTo>
                  <a:pt x="61" y="1044"/>
                </a:lnTo>
                <a:lnTo>
                  <a:pt x="71" y="1034"/>
                </a:lnTo>
                <a:lnTo>
                  <a:pt x="80" y="1025"/>
                </a:lnTo>
                <a:lnTo>
                  <a:pt x="87" y="1017"/>
                </a:lnTo>
                <a:lnTo>
                  <a:pt x="100" y="1009"/>
                </a:lnTo>
                <a:lnTo>
                  <a:pt x="100" y="998"/>
                </a:lnTo>
                <a:lnTo>
                  <a:pt x="100" y="990"/>
                </a:lnTo>
                <a:lnTo>
                  <a:pt x="81" y="990"/>
                </a:lnTo>
                <a:lnTo>
                  <a:pt x="67" y="985"/>
                </a:lnTo>
                <a:lnTo>
                  <a:pt x="61" y="985"/>
                </a:lnTo>
                <a:lnTo>
                  <a:pt x="56" y="982"/>
                </a:lnTo>
                <a:lnTo>
                  <a:pt x="51" y="973"/>
                </a:lnTo>
                <a:lnTo>
                  <a:pt x="49" y="961"/>
                </a:lnTo>
                <a:lnTo>
                  <a:pt x="56" y="958"/>
                </a:lnTo>
                <a:lnTo>
                  <a:pt x="67" y="948"/>
                </a:lnTo>
                <a:lnTo>
                  <a:pt x="70" y="944"/>
                </a:lnTo>
                <a:lnTo>
                  <a:pt x="70" y="941"/>
                </a:lnTo>
                <a:lnTo>
                  <a:pt x="62" y="926"/>
                </a:lnTo>
                <a:lnTo>
                  <a:pt x="59" y="917"/>
                </a:lnTo>
                <a:lnTo>
                  <a:pt x="56" y="910"/>
                </a:lnTo>
                <a:lnTo>
                  <a:pt x="46" y="894"/>
                </a:lnTo>
                <a:lnTo>
                  <a:pt x="48" y="884"/>
                </a:lnTo>
                <a:lnTo>
                  <a:pt x="43" y="866"/>
                </a:lnTo>
                <a:lnTo>
                  <a:pt x="48" y="858"/>
                </a:lnTo>
                <a:lnTo>
                  <a:pt x="67" y="858"/>
                </a:lnTo>
                <a:lnTo>
                  <a:pt x="78" y="856"/>
                </a:lnTo>
                <a:lnTo>
                  <a:pt x="78" y="850"/>
                </a:lnTo>
                <a:lnTo>
                  <a:pt x="74" y="836"/>
                </a:lnTo>
                <a:lnTo>
                  <a:pt x="64" y="828"/>
                </a:lnTo>
                <a:lnTo>
                  <a:pt x="58" y="821"/>
                </a:lnTo>
                <a:lnTo>
                  <a:pt x="64" y="805"/>
                </a:lnTo>
                <a:lnTo>
                  <a:pt x="74" y="802"/>
                </a:lnTo>
                <a:lnTo>
                  <a:pt x="87" y="786"/>
                </a:lnTo>
                <a:lnTo>
                  <a:pt x="96" y="780"/>
                </a:lnTo>
                <a:lnTo>
                  <a:pt x="87" y="768"/>
                </a:lnTo>
                <a:lnTo>
                  <a:pt x="78" y="759"/>
                </a:lnTo>
                <a:lnTo>
                  <a:pt x="51" y="759"/>
                </a:lnTo>
                <a:lnTo>
                  <a:pt x="51" y="754"/>
                </a:lnTo>
                <a:lnTo>
                  <a:pt x="51" y="743"/>
                </a:lnTo>
                <a:lnTo>
                  <a:pt x="87" y="723"/>
                </a:lnTo>
                <a:lnTo>
                  <a:pt x="103" y="710"/>
                </a:lnTo>
                <a:lnTo>
                  <a:pt x="105" y="695"/>
                </a:lnTo>
                <a:lnTo>
                  <a:pt x="103" y="688"/>
                </a:lnTo>
                <a:lnTo>
                  <a:pt x="100" y="681"/>
                </a:lnTo>
                <a:lnTo>
                  <a:pt x="61" y="691"/>
                </a:lnTo>
                <a:lnTo>
                  <a:pt x="48" y="698"/>
                </a:lnTo>
                <a:lnTo>
                  <a:pt x="33" y="695"/>
                </a:lnTo>
                <a:lnTo>
                  <a:pt x="29" y="689"/>
                </a:lnTo>
                <a:lnTo>
                  <a:pt x="30" y="666"/>
                </a:lnTo>
                <a:lnTo>
                  <a:pt x="40" y="644"/>
                </a:lnTo>
                <a:lnTo>
                  <a:pt x="61" y="641"/>
                </a:lnTo>
                <a:lnTo>
                  <a:pt x="81" y="628"/>
                </a:lnTo>
                <a:lnTo>
                  <a:pt x="91" y="625"/>
                </a:lnTo>
                <a:lnTo>
                  <a:pt x="91" y="590"/>
                </a:lnTo>
                <a:lnTo>
                  <a:pt x="91" y="574"/>
                </a:lnTo>
                <a:lnTo>
                  <a:pt x="84" y="570"/>
                </a:lnTo>
                <a:lnTo>
                  <a:pt x="80" y="555"/>
                </a:lnTo>
                <a:lnTo>
                  <a:pt x="84" y="539"/>
                </a:lnTo>
                <a:lnTo>
                  <a:pt x="97" y="523"/>
                </a:lnTo>
                <a:lnTo>
                  <a:pt x="115" y="517"/>
                </a:lnTo>
                <a:lnTo>
                  <a:pt x="145" y="511"/>
                </a:lnTo>
                <a:lnTo>
                  <a:pt x="179" y="495"/>
                </a:lnTo>
                <a:lnTo>
                  <a:pt x="182" y="488"/>
                </a:lnTo>
                <a:lnTo>
                  <a:pt x="186" y="470"/>
                </a:lnTo>
                <a:lnTo>
                  <a:pt x="182" y="461"/>
                </a:lnTo>
                <a:lnTo>
                  <a:pt x="179" y="445"/>
                </a:lnTo>
                <a:lnTo>
                  <a:pt x="159" y="439"/>
                </a:lnTo>
                <a:lnTo>
                  <a:pt x="151" y="428"/>
                </a:lnTo>
                <a:lnTo>
                  <a:pt x="138" y="428"/>
                </a:lnTo>
                <a:lnTo>
                  <a:pt x="132" y="423"/>
                </a:lnTo>
                <a:lnTo>
                  <a:pt x="137" y="404"/>
                </a:lnTo>
                <a:lnTo>
                  <a:pt x="144" y="397"/>
                </a:lnTo>
                <a:lnTo>
                  <a:pt x="159" y="388"/>
                </a:lnTo>
                <a:lnTo>
                  <a:pt x="182" y="378"/>
                </a:lnTo>
                <a:lnTo>
                  <a:pt x="186" y="372"/>
                </a:lnTo>
                <a:lnTo>
                  <a:pt x="191" y="356"/>
                </a:lnTo>
                <a:lnTo>
                  <a:pt x="191" y="342"/>
                </a:lnTo>
                <a:lnTo>
                  <a:pt x="194" y="336"/>
                </a:lnTo>
                <a:lnTo>
                  <a:pt x="194" y="320"/>
                </a:lnTo>
                <a:lnTo>
                  <a:pt x="210" y="320"/>
                </a:lnTo>
                <a:lnTo>
                  <a:pt x="223" y="317"/>
                </a:lnTo>
                <a:lnTo>
                  <a:pt x="242" y="308"/>
                </a:lnTo>
                <a:lnTo>
                  <a:pt x="259" y="292"/>
                </a:lnTo>
                <a:lnTo>
                  <a:pt x="268" y="282"/>
                </a:lnTo>
                <a:lnTo>
                  <a:pt x="264" y="267"/>
                </a:lnTo>
                <a:lnTo>
                  <a:pt x="261" y="251"/>
                </a:lnTo>
                <a:lnTo>
                  <a:pt x="255" y="240"/>
                </a:lnTo>
                <a:lnTo>
                  <a:pt x="250" y="229"/>
                </a:lnTo>
                <a:lnTo>
                  <a:pt x="258" y="216"/>
                </a:lnTo>
                <a:lnTo>
                  <a:pt x="262" y="178"/>
                </a:lnTo>
                <a:lnTo>
                  <a:pt x="271" y="159"/>
                </a:lnTo>
                <a:lnTo>
                  <a:pt x="276" y="153"/>
                </a:lnTo>
                <a:lnTo>
                  <a:pt x="296" y="149"/>
                </a:lnTo>
                <a:lnTo>
                  <a:pt x="301" y="146"/>
                </a:lnTo>
                <a:lnTo>
                  <a:pt x="311" y="125"/>
                </a:lnTo>
                <a:lnTo>
                  <a:pt x="321" y="111"/>
                </a:lnTo>
                <a:lnTo>
                  <a:pt x="343" y="102"/>
                </a:lnTo>
                <a:lnTo>
                  <a:pt x="359" y="95"/>
                </a:lnTo>
                <a:lnTo>
                  <a:pt x="362" y="92"/>
                </a:lnTo>
                <a:lnTo>
                  <a:pt x="362" y="73"/>
                </a:lnTo>
                <a:lnTo>
                  <a:pt x="360" y="54"/>
                </a:lnTo>
                <a:lnTo>
                  <a:pt x="357" y="4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8" name="Freeform 74"/>
          <p:cNvSpPr>
            <a:spLocks/>
          </p:cNvSpPr>
          <p:nvPr/>
        </p:nvSpPr>
        <p:spPr bwMode="auto">
          <a:xfrm>
            <a:off x="3935413" y="3019426"/>
            <a:ext cx="295275" cy="571500"/>
          </a:xfrm>
          <a:custGeom>
            <a:avLst/>
            <a:gdLst/>
            <a:ahLst/>
            <a:cxnLst>
              <a:cxn ang="0">
                <a:pos x="879" y="22"/>
              </a:cxn>
              <a:cxn ang="0">
                <a:pos x="886" y="1160"/>
              </a:cxn>
              <a:cxn ang="0">
                <a:pos x="876" y="1757"/>
              </a:cxn>
              <a:cxn ang="0">
                <a:pos x="844" y="1784"/>
              </a:cxn>
              <a:cxn ang="0">
                <a:pos x="780" y="1757"/>
              </a:cxn>
              <a:cxn ang="0">
                <a:pos x="771" y="1785"/>
              </a:cxn>
              <a:cxn ang="0">
                <a:pos x="710" y="1785"/>
              </a:cxn>
              <a:cxn ang="0">
                <a:pos x="686" y="1803"/>
              </a:cxn>
              <a:cxn ang="0">
                <a:pos x="634" y="1789"/>
              </a:cxn>
              <a:cxn ang="0">
                <a:pos x="514" y="1684"/>
              </a:cxn>
              <a:cxn ang="0">
                <a:pos x="37" y="1639"/>
              </a:cxn>
              <a:cxn ang="0">
                <a:pos x="35" y="1600"/>
              </a:cxn>
              <a:cxn ang="0">
                <a:pos x="62" y="1563"/>
              </a:cxn>
              <a:cxn ang="0">
                <a:pos x="43" y="1515"/>
              </a:cxn>
              <a:cxn ang="0">
                <a:pos x="61" y="1450"/>
              </a:cxn>
              <a:cxn ang="0">
                <a:pos x="67" y="1389"/>
              </a:cxn>
              <a:cxn ang="0">
                <a:pos x="100" y="1351"/>
              </a:cxn>
              <a:cxn ang="0">
                <a:pos x="97" y="1310"/>
              </a:cxn>
              <a:cxn ang="0">
                <a:pos x="105" y="1271"/>
              </a:cxn>
              <a:cxn ang="0">
                <a:pos x="59" y="1248"/>
              </a:cxn>
              <a:cxn ang="0">
                <a:pos x="59" y="1210"/>
              </a:cxn>
              <a:cxn ang="0">
                <a:pos x="103" y="1216"/>
              </a:cxn>
              <a:cxn ang="0">
                <a:pos x="170" y="1152"/>
              </a:cxn>
              <a:cxn ang="0">
                <a:pos x="140" y="1122"/>
              </a:cxn>
              <a:cxn ang="0">
                <a:pos x="80" y="1093"/>
              </a:cxn>
              <a:cxn ang="0">
                <a:pos x="61" y="1049"/>
              </a:cxn>
              <a:cxn ang="0">
                <a:pos x="87" y="1017"/>
              </a:cxn>
              <a:cxn ang="0">
                <a:pos x="81" y="990"/>
              </a:cxn>
              <a:cxn ang="0">
                <a:pos x="51" y="973"/>
              </a:cxn>
              <a:cxn ang="0">
                <a:pos x="70" y="944"/>
              </a:cxn>
              <a:cxn ang="0">
                <a:pos x="56" y="910"/>
              </a:cxn>
              <a:cxn ang="0">
                <a:pos x="48" y="858"/>
              </a:cxn>
              <a:cxn ang="0">
                <a:pos x="74" y="836"/>
              </a:cxn>
              <a:cxn ang="0">
                <a:pos x="74" y="802"/>
              </a:cxn>
              <a:cxn ang="0">
                <a:pos x="78" y="759"/>
              </a:cxn>
              <a:cxn ang="0">
                <a:pos x="87" y="723"/>
              </a:cxn>
              <a:cxn ang="0">
                <a:pos x="100" y="681"/>
              </a:cxn>
              <a:cxn ang="0">
                <a:pos x="29" y="689"/>
              </a:cxn>
              <a:cxn ang="0">
                <a:pos x="81" y="628"/>
              </a:cxn>
              <a:cxn ang="0">
                <a:pos x="84" y="570"/>
              </a:cxn>
              <a:cxn ang="0">
                <a:pos x="115" y="517"/>
              </a:cxn>
              <a:cxn ang="0">
                <a:pos x="186" y="470"/>
              </a:cxn>
              <a:cxn ang="0">
                <a:pos x="151" y="428"/>
              </a:cxn>
              <a:cxn ang="0">
                <a:pos x="144" y="397"/>
              </a:cxn>
              <a:cxn ang="0">
                <a:pos x="191" y="356"/>
              </a:cxn>
              <a:cxn ang="0">
                <a:pos x="210" y="320"/>
              </a:cxn>
              <a:cxn ang="0">
                <a:pos x="268" y="282"/>
              </a:cxn>
              <a:cxn ang="0">
                <a:pos x="250" y="229"/>
              </a:cxn>
              <a:cxn ang="0">
                <a:pos x="276" y="153"/>
              </a:cxn>
              <a:cxn ang="0">
                <a:pos x="321" y="111"/>
              </a:cxn>
              <a:cxn ang="0">
                <a:pos x="362" y="73"/>
              </a:cxn>
            </a:cxnLst>
            <a:rect l="0" t="0" r="r" b="b"/>
            <a:pathLst>
              <a:path w="934" h="1804">
                <a:moveTo>
                  <a:pt x="357" y="42"/>
                </a:moveTo>
                <a:lnTo>
                  <a:pt x="844" y="0"/>
                </a:lnTo>
                <a:lnTo>
                  <a:pt x="866" y="13"/>
                </a:lnTo>
                <a:lnTo>
                  <a:pt x="879" y="22"/>
                </a:lnTo>
                <a:lnTo>
                  <a:pt x="883" y="38"/>
                </a:lnTo>
                <a:lnTo>
                  <a:pt x="892" y="54"/>
                </a:lnTo>
                <a:lnTo>
                  <a:pt x="893" y="80"/>
                </a:lnTo>
                <a:lnTo>
                  <a:pt x="886" y="1160"/>
                </a:lnTo>
                <a:lnTo>
                  <a:pt x="934" y="1747"/>
                </a:lnTo>
                <a:lnTo>
                  <a:pt x="896" y="1765"/>
                </a:lnTo>
                <a:lnTo>
                  <a:pt x="886" y="1765"/>
                </a:lnTo>
                <a:lnTo>
                  <a:pt x="876" y="1757"/>
                </a:lnTo>
                <a:lnTo>
                  <a:pt x="867" y="1747"/>
                </a:lnTo>
                <a:lnTo>
                  <a:pt x="857" y="1754"/>
                </a:lnTo>
                <a:lnTo>
                  <a:pt x="844" y="1773"/>
                </a:lnTo>
                <a:lnTo>
                  <a:pt x="844" y="1784"/>
                </a:lnTo>
                <a:lnTo>
                  <a:pt x="825" y="1785"/>
                </a:lnTo>
                <a:lnTo>
                  <a:pt x="812" y="1789"/>
                </a:lnTo>
                <a:lnTo>
                  <a:pt x="791" y="1776"/>
                </a:lnTo>
                <a:lnTo>
                  <a:pt x="780" y="1757"/>
                </a:lnTo>
                <a:lnTo>
                  <a:pt x="758" y="1750"/>
                </a:lnTo>
                <a:lnTo>
                  <a:pt x="743" y="1750"/>
                </a:lnTo>
                <a:lnTo>
                  <a:pt x="759" y="1773"/>
                </a:lnTo>
                <a:lnTo>
                  <a:pt x="771" y="1785"/>
                </a:lnTo>
                <a:lnTo>
                  <a:pt x="771" y="1791"/>
                </a:lnTo>
                <a:lnTo>
                  <a:pt x="746" y="1797"/>
                </a:lnTo>
                <a:lnTo>
                  <a:pt x="734" y="1797"/>
                </a:lnTo>
                <a:lnTo>
                  <a:pt x="710" y="1785"/>
                </a:lnTo>
                <a:lnTo>
                  <a:pt x="705" y="1773"/>
                </a:lnTo>
                <a:lnTo>
                  <a:pt x="695" y="1773"/>
                </a:lnTo>
                <a:lnTo>
                  <a:pt x="689" y="1785"/>
                </a:lnTo>
                <a:lnTo>
                  <a:pt x="686" y="1803"/>
                </a:lnTo>
                <a:lnTo>
                  <a:pt x="680" y="1804"/>
                </a:lnTo>
                <a:lnTo>
                  <a:pt x="669" y="1804"/>
                </a:lnTo>
                <a:lnTo>
                  <a:pt x="664" y="1804"/>
                </a:lnTo>
                <a:lnTo>
                  <a:pt x="634" y="1789"/>
                </a:lnTo>
                <a:lnTo>
                  <a:pt x="579" y="1760"/>
                </a:lnTo>
                <a:lnTo>
                  <a:pt x="540" y="1722"/>
                </a:lnTo>
                <a:lnTo>
                  <a:pt x="515" y="1705"/>
                </a:lnTo>
                <a:lnTo>
                  <a:pt x="514" y="1684"/>
                </a:lnTo>
                <a:lnTo>
                  <a:pt x="509" y="1655"/>
                </a:lnTo>
                <a:lnTo>
                  <a:pt x="0" y="1667"/>
                </a:lnTo>
                <a:lnTo>
                  <a:pt x="23" y="1646"/>
                </a:lnTo>
                <a:lnTo>
                  <a:pt x="37" y="1639"/>
                </a:lnTo>
                <a:lnTo>
                  <a:pt x="40" y="1636"/>
                </a:lnTo>
                <a:lnTo>
                  <a:pt x="37" y="1623"/>
                </a:lnTo>
                <a:lnTo>
                  <a:pt x="32" y="1616"/>
                </a:lnTo>
                <a:lnTo>
                  <a:pt x="35" y="1600"/>
                </a:lnTo>
                <a:lnTo>
                  <a:pt x="40" y="1594"/>
                </a:lnTo>
                <a:lnTo>
                  <a:pt x="49" y="1590"/>
                </a:lnTo>
                <a:lnTo>
                  <a:pt x="56" y="1587"/>
                </a:lnTo>
                <a:lnTo>
                  <a:pt x="62" y="1563"/>
                </a:lnTo>
                <a:lnTo>
                  <a:pt x="62" y="1559"/>
                </a:lnTo>
                <a:lnTo>
                  <a:pt x="55" y="1541"/>
                </a:lnTo>
                <a:lnTo>
                  <a:pt x="48" y="1527"/>
                </a:lnTo>
                <a:lnTo>
                  <a:pt x="43" y="1515"/>
                </a:lnTo>
                <a:lnTo>
                  <a:pt x="37" y="1488"/>
                </a:lnTo>
                <a:lnTo>
                  <a:pt x="55" y="1471"/>
                </a:lnTo>
                <a:lnTo>
                  <a:pt x="64" y="1462"/>
                </a:lnTo>
                <a:lnTo>
                  <a:pt x="61" y="1450"/>
                </a:lnTo>
                <a:lnTo>
                  <a:pt x="55" y="1437"/>
                </a:lnTo>
                <a:lnTo>
                  <a:pt x="59" y="1415"/>
                </a:lnTo>
                <a:lnTo>
                  <a:pt x="64" y="1407"/>
                </a:lnTo>
                <a:lnTo>
                  <a:pt x="67" y="1389"/>
                </a:lnTo>
                <a:lnTo>
                  <a:pt x="67" y="1380"/>
                </a:lnTo>
                <a:lnTo>
                  <a:pt x="71" y="1369"/>
                </a:lnTo>
                <a:lnTo>
                  <a:pt x="96" y="1356"/>
                </a:lnTo>
                <a:lnTo>
                  <a:pt x="100" y="1351"/>
                </a:lnTo>
                <a:lnTo>
                  <a:pt x="103" y="1344"/>
                </a:lnTo>
                <a:lnTo>
                  <a:pt x="97" y="1331"/>
                </a:lnTo>
                <a:lnTo>
                  <a:pt x="97" y="1319"/>
                </a:lnTo>
                <a:lnTo>
                  <a:pt x="97" y="1310"/>
                </a:lnTo>
                <a:lnTo>
                  <a:pt x="103" y="1302"/>
                </a:lnTo>
                <a:lnTo>
                  <a:pt x="113" y="1286"/>
                </a:lnTo>
                <a:lnTo>
                  <a:pt x="112" y="1281"/>
                </a:lnTo>
                <a:lnTo>
                  <a:pt x="105" y="1271"/>
                </a:lnTo>
                <a:lnTo>
                  <a:pt x="97" y="1267"/>
                </a:lnTo>
                <a:lnTo>
                  <a:pt x="91" y="1256"/>
                </a:lnTo>
                <a:lnTo>
                  <a:pt x="83" y="1255"/>
                </a:lnTo>
                <a:lnTo>
                  <a:pt x="59" y="1248"/>
                </a:lnTo>
                <a:lnTo>
                  <a:pt x="46" y="1242"/>
                </a:lnTo>
                <a:lnTo>
                  <a:pt x="48" y="1227"/>
                </a:lnTo>
                <a:lnTo>
                  <a:pt x="49" y="1226"/>
                </a:lnTo>
                <a:lnTo>
                  <a:pt x="59" y="1210"/>
                </a:lnTo>
                <a:lnTo>
                  <a:pt x="64" y="1210"/>
                </a:lnTo>
                <a:lnTo>
                  <a:pt x="84" y="1216"/>
                </a:lnTo>
                <a:lnTo>
                  <a:pt x="91" y="1216"/>
                </a:lnTo>
                <a:lnTo>
                  <a:pt x="103" y="1216"/>
                </a:lnTo>
                <a:lnTo>
                  <a:pt x="112" y="1210"/>
                </a:lnTo>
                <a:lnTo>
                  <a:pt x="144" y="1179"/>
                </a:lnTo>
                <a:lnTo>
                  <a:pt x="157" y="1159"/>
                </a:lnTo>
                <a:lnTo>
                  <a:pt x="170" y="1152"/>
                </a:lnTo>
                <a:lnTo>
                  <a:pt x="167" y="1141"/>
                </a:lnTo>
                <a:lnTo>
                  <a:pt x="167" y="1133"/>
                </a:lnTo>
                <a:lnTo>
                  <a:pt x="160" y="1133"/>
                </a:lnTo>
                <a:lnTo>
                  <a:pt x="140" y="1122"/>
                </a:lnTo>
                <a:lnTo>
                  <a:pt x="124" y="1122"/>
                </a:lnTo>
                <a:lnTo>
                  <a:pt x="105" y="1119"/>
                </a:lnTo>
                <a:lnTo>
                  <a:pt x="89" y="1109"/>
                </a:lnTo>
                <a:lnTo>
                  <a:pt x="80" y="1093"/>
                </a:lnTo>
                <a:lnTo>
                  <a:pt x="68" y="1082"/>
                </a:lnTo>
                <a:lnTo>
                  <a:pt x="62" y="1074"/>
                </a:lnTo>
                <a:lnTo>
                  <a:pt x="61" y="1059"/>
                </a:lnTo>
                <a:lnTo>
                  <a:pt x="61" y="1049"/>
                </a:lnTo>
                <a:lnTo>
                  <a:pt x="61" y="1044"/>
                </a:lnTo>
                <a:lnTo>
                  <a:pt x="71" y="1034"/>
                </a:lnTo>
                <a:lnTo>
                  <a:pt x="80" y="1025"/>
                </a:lnTo>
                <a:lnTo>
                  <a:pt x="87" y="1017"/>
                </a:lnTo>
                <a:lnTo>
                  <a:pt x="100" y="1009"/>
                </a:lnTo>
                <a:lnTo>
                  <a:pt x="100" y="998"/>
                </a:lnTo>
                <a:lnTo>
                  <a:pt x="100" y="990"/>
                </a:lnTo>
                <a:lnTo>
                  <a:pt x="81" y="990"/>
                </a:lnTo>
                <a:lnTo>
                  <a:pt x="67" y="985"/>
                </a:lnTo>
                <a:lnTo>
                  <a:pt x="61" y="985"/>
                </a:lnTo>
                <a:lnTo>
                  <a:pt x="56" y="982"/>
                </a:lnTo>
                <a:lnTo>
                  <a:pt x="51" y="973"/>
                </a:lnTo>
                <a:lnTo>
                  <a:pt x="49" y="961"/>
                </a:lnTo>
                <a:lnTo>
                  <a:pt x="56" y="958"/>
                </a:lnTo>
                <a:lnTo>
                  <a:pt x="67" y="948"/>
                </a:lnTo>
                <a:lnTo>
                  <a:pt x="70" y="944"/>
                </a:lnTo>
                <a:lnTo>
                  <a:pt x="70" y="941"/>
                </a:lnTo>
                <a:lnTo>
                  <a:pt x="62" y="926"/>
                </a:lnTo>
                <a:lnTo>
                  <a:pt x="59" y="917"/>
                </a:lnTo>
                <a:lnTo>
                  <a:pt x="56" y="910"/>
                </a:lnTo>
                <a:lnTo>
                  <a:pt x="46" y="894"/>
                </a:lnTo>
                <a:lnTo>
                  <a:pt x="48" y="884"/>
                </a:lnTo>
                <a:lnTo>
                  <a:pt x="43" y="866"/>
                </a:lnTo>
                <a:lnTo>
                  <a:pt x="48" y="858"/>
                </a:lnTo>
                <a:lnTo>
                  <a:pt x="67" y="858"/>
                </a:lnTo>
                <a:lnTo>
                  <a:pt x="78" y="856"/>
                </a:lnTo>
                <a:lnTo>
                  <a:pt x="78" y="850"/>
                </a:lnTo>
                <a:lnTo>
                  <a:pt x="74" y="836"/>
                </a:lnTo>
                <a:lnTo>
                  <a:pt x="64" y="828"/>
                </a:lnTo>
                <a:lnTo>
                  <a:pt x="58" y="821"/>
                </a:lnTo>
                <a:lnTo>
                  <a:pt x="64" y="805"/>
                </a:lnTo>
                <a:lnTo>
                  <a:pt x="74" y="802"/>
                </a:lnTo>
                <a:lnTo>
                  <a:pt x="87" y="786"/>
                </a:lnTo>
                <a:lnTo>
                  <a:pt x="96" y="780"/>
                </a:lnTo>
                <a:lnTo>
                  <a:pt x="87" y="768"/>
                </a:lnTo>
                <a:lnTo>
                  <a:pt x="78" y="759"/>
                </a:lnTo>
                <a:lnTo>
                  <a:pt x="51" y="759"/>
                </a:lnTo>
                <a:lnTo>
                  <a:pt x="51" y="754"/>
                </a:lnTo>
                <a:lnTo>
                  <a:pt x="51" y="743"/>
                </a:lnTo>
                <a:lnTo>
                  <a:pt x="87" y="723"/>
                </a:lnTo>
                <a:lnTo>
                  <a:pt x="103" y="710"/>
                </a:lnTo>
                <a:lnTo>
                  <a:pt x="105" y="695"/>
                </a:lnTo>
                <a:lnTo>
                  <a:pt x="103" y="688"/>
                </a:lnTo>
                <a:lnTo>
                  <a:pt x="100" y="681"/>
                </a:lnTo>
                <a:lnTo>
                  <a:pt x="61" y="691"/>
                </a:lnTo>
                <a:lnTo>
                  <a:pt x="48" y="698"/>
                </a:lnTo>
                <a:lnTo>
                  <a:pt x="33" y="695"/>
                </a:lnTo>
                <a:lnTo>
                  <a:pt x="29" y="689"/>
                </a:lnTo>
                <a:lnTo>
                  <a:pt x="30" y="666"/>
                </a:lnTo>
                <a:lnTo>
                  <a:pt x="40" y="644"/>
                </a:lnTo>
                <a:lnTo>
                  <a:pt x="61" y="641"/>
                </a:lnTo>
                <a:lnTo>
                  <a:pt x="81" y="628"/>
                </a:lnTo>
                <a:lnTo>
                  <a:pt x="91" y="625"/>
                </a:lnTo>
                <a:lnTo>
                  <a:pt x="91" y="590"/>
                </a:lnTo>
                <a:lnTo>
                  <a:pt x="91" y="574"/>
                </a:lnTo>
                <a:lnTo>
                  <a:pt x="84" y="570"/>
                </a:lnTo>
                <a:lnTo>
                  <a:pt x="80" y="555"/>
                </a:lnTo>
                <a:lnTo>
                  <a:pt x="84" y="539"/>
                </a:lnTo>
                <a:lnTo>
                  <a:pt x="97" y="523"/>
                </a:lnTo>
                <a:lnTo>
                  <a:pt x="115" y="517"/>
                </a:lnTo>
                <a:lnTo>
                  <a:pt x="145" y="511"/>
                </a:lnTo>
                <a:lnTo>
                  <a:pt x="179" y="495"/>
                </a:lnTo>
                <a:lnTo>
                  <a:pt x="182" y="488"/>
                </a:lnTo>
                <a:lnTo>
                  <a:pt x="186" y="470"/>
                </a:lnTo>
                <a:lnTo>
                  <a:pt x="182" y="461"/>
                </a:lnTo>
                <a:lnTo>
                  <a:pt x="179" y="445"/>
                </a:lnTo>
                <a:lnTo>
                  <a:pt x="159" y="439"/>
                </a:lnTo>
                <a:lnTo>
                  <a:pt x="151" y="428"/>
                </a:lnTo>
                <a:lnTo>
                  <a:pt x="138" y="428"/>
                </a:lnTo>
                <a:lnTo>
                  <a:pt x="132" y="423"/>
                </a:lnTo>
                <a:lnTo>
                  <a:pt x="137" y="404"/>
                </a:lnTo>
                <a:lnTo>
                  <a:pt x="144" y="397"/>
                </a:lnTo>
                <a:lnTo>
                  <a:pt x="159" y="388"/>
                </a:lnTo>
                <a:lnTo>
                  <a:pt x="182" y="378"/>
                </a:lnTo>
                <a:lnTo>
                  <a:pt x="186" y="372"/>
                </a:lnTo>
                <a:lnTo>
                  <a:pt x="191" y="356"/>
                </a:lnTo>
                <a:lnTo>
                  <a:pt x="191" y="342"/>
                </a:lnTo>
                <a:lnTo>
                  <a:pt x="194" y="336"/>
                </a:lnTo>
                <a:lnTo>
                  <a:pt x="194" y="320"/>
                </a:lnTo>
                <a:lnTo>
                  <a:pt x="210" y="320"/>
                </a:lnTo>
                <a:lnTo>
                  <a:pt x="223" y="317"/>
                </a:lnTo>
                <a:lnTo>
                  <a:pt x="242" y="308"/>
                </a:lnTo>
                <a:lnTo>
                  <a:pt x="259" y="292"/>
                </a:lnTo>
                <a:lnTo>
                  <a:pt x="268" y="282"/>
                </a:lnTo>
                <a:lnTo>
                  <a:pt x="264" y="267"/>
                </a:lnTo>
                <a:lnTo>
                  <a:pt x="261" y="251"/>
                </a:lnTo>
                <a:lnTo>
                  <a:pt x="255" y="240"/>
                </a:lnTo>
                <a:lnTo>
                  <a:pt x="250" y="229"/>
                </a:lnTo>
                <a:lnTo>
                  <a:pt x="258" y="216"/>
                </a:lnTo>
                <a:lnTo>
                  <a:pt x="262" y="178"/>
                </a:lnTo>
                <a:lnTo>
                  <a:pt x="271" y="159"/>
                </a:lnTo>
                <a:lnTo>
                  <a:pt x="276" y="153"/>
                </a:lnTo>
                <a:lnTo>
                  <a:pt x="296" y="149"/>
                </a:lnTo>
                <a:lnTo>
                  <a:pt x="301" y="146"/>
                </a:lnTo>
                <a:lnTo>
                  <a:pt x="311" y="125"/>
                </a:lnTo>
                <a:lnTo>
                  <a:pt x="321" y="111"/>
                </a:lnTo>
                <a:lnTo>
                  <a:pt x="343" y="102"/>
                </a:lnTo>
                <a:lnTo>
                  <a:pt x="359" y="95"/>
                </a:lnTo>
                <a:lnTo>
                  <a:pt x="362" y="92"/>
                </a:lnTo>
                <a:lnTo>
                  <a:pt x="362" y="73"/>
                </a:lnTo>
                <a:lnTo>
                  <a:pt x="360" y="54"/>
                </a:lnTo>
                <a:lnTo>
                  <a:pt x="357" y="42"/>
                </a:lnTo>
                <a:lnTo>
                  <a:pt x="357" y="4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39" name="Freeform 75"/>
          <p:cNvSpPr>
            <a:spLocks/>
          </p:cNvSpPr>
          <p:nvPr/>
        </p:nvSpPr>
        <p:spPr bwMode="auto">
          <a:xfrm>
            <a:off x="4202113" y="2998788"/>
            <a:ext cx="382588" cy="582613"/>
          </a:xfrm>
          <a:custGeom>
            <a:avLst/>
            <a:gdLst/>
            <a:ahLst/>
            <a:cxnLst>
              <a:cxn ang="0">
                <a:pos x="44" y="1222"/>
              </a:cxn>
              <a:cxn ang="0">
                <a:pos x="48" y="117"/>
              </a:cxn>
              <a:cxn ang="0">
                <a:pos x="28" y="82"/>
              </a:cxn>
              <a:cxn ang="0">
                <a:pos x="0" y="60"/>
              </a:cxn>
              <a:cxn ang="0">
                <a:pos x="782" y="0"/>
              </a:cxn>
              <a:cxn ang="0">
                <a:pos x="1058" y="817"/>
              </a:cxn>
              <a:cxn ang="0">
                <a:pos x="1092" y="886"/>
              </a:cxn>
              <a:cxn ang="0">
                <a:pos x="1136" y="953"/>
              </a:cxn>
              <a:cxn ang="0">
                <a:pos x="1136" y="980"/>
              </a:cxn>
              <a:cxn ang="0">
                <a:pos x="1137" y="1026"/>
              </a:cxn>
              <a:cxn ang="0">
                <a:pos x="1137" y="1077"/>
              </a:cxn>
              <a:cxn ang="0">
                <a:pos x="1123" y="1137"/>
              </a:cxn>
              <a:cxn ang="0">
                <a:pos x="1134" y="1193"/>
              </a:cxn>
              <a:cxn ang="0">
                <a:pos x="1178" y="1260"/>
              </a:cxn>
              <a:cxn ang="0">
                <a:pos x="1185" y="1306"/>
              </a:cxn>
              <a:cxn ang="0">
                <a:pos x="1174" y="1362"/>
              </a:cxn>
              <a:cxn ang="0">
                <a:pos x="1188" y="1424"/>
              </a:cxn>
              <a:cxn ang="0">
                <a:pos x="360" y="1571"/>
              </a:cxn>
              <a:cxn ang="0">
                <a:pos x="355" y="1639"/>
              </a:cxn>
              <a:cxn ang="0">
                <a:pos x="409" y="1677"/>
              </a:cxn>
              <a:cxn ang="0">
                <a:pos x="431" y="1714"/>
              </a:cxn>
              <a:cxn ang="0">
                <a:pos x="406" y="1749"/>
              </a:cxn>
              <a:cxn ang="0">
                <a:pos x="380" y="1788"/>
              </a:cxn>
              <a:cxn ang="0">
                <a:pos x="290" y="1828"/>
              </a:cxn>
              <a:cxn ang="0">
                <a:pos x="228" y="1833"/>
              </a:cxn>
              <a:cxn ang="0">
                <a:pos x="240" y="1820"/>
              </a:cxn>
              <a:cxn ang="0">
                <a:pos x="288" y="1810"/>
              </a:cxn>
              <a:cxn ang="0">
                <a:pos x="272" y="1788"/>
              </a:cxn>
              <a:cxn ang="0">
                <a:pos x="243" y="1740"/>
              </a:cxn>
              <a:cxn ang="0">
                <a:pos x="205" y="1693"/>
              </a:cxn>
              <a:cxn ang="0">
                <a:pos x="167" y="1682"/>
              </a:cxn>
              <a:cxn ang="0">
                <a:pos x="157" y="1739"/>
              </a:cxn>
              <a:cxn ang="0">
                <a:pos x="157" y="1791"/>
              </a:cxn>
              <a:cxn ang="0">
                <a:pos x="138" y="1796"/>
              </a:cxn>
              <a:cxn ang="0">
                <a:pos x="110" y="1798"/>
              </a:cxn>
              <a:cxn ang="0">
                <a:pos x="92" y="1812"/>
              </a:cxn>
            </a:cxnLst>
            <a:rect l="0" t="0" r="r" b="b"/>
            <a:pathLst>
              <a:path w="1204" h="1833">
                <a:moveTo>
                  <a:pt x="92" y="1812"/>
                </a:moveTo>
                <a:lnTo>
                  <a:pt x="44" y="1222"/>
                </a:lnTo>
                <a:lnTo>
                  <a:pt x="51" y="147"/>
                </a:lnTo>
                <a:lnTo>
                  <a:pt x="48" y="117"/>
                </a:lnTo>
                <a:lnTo>
                  <a:pt x="43" y="102"/>
                </a:lnTo>
                <a:lnTo>
                  <a:pt x="28" y="82"/>
                </a:lnTo>
                <a:lnTo>
                  <a:pt x="22" y="74"/>
                </a:lnTo>
                <a:lnTo>
                  <a:pt x="0" y="60"/>
                </a:lnTo>
                <a:lnTo>
                  <a:pt x="545" y="18"/>
                </a:lnTo>
                <a:lnTo>
                  <a:pt x="782" y="0"/>
                </a:lnTo>
                <a:lnTo>
                  <a:pt x="1038" y="796"/>
                </a:lnTo>
                <a:lnTo>
                  <a:pt x="1058" y="817"/>
                </a:lnTo>
                <a:lnTo>
                  <a:pt x="1092" y="841"/>
                </a:lnTo>
                <a:lnTo>
                  <a:pt x="1092" y="886"/>
                </a:lnTo>
                <a:lnTo>
                  <a:pt x="1118" y="924"/>
                </a:lnTo>
                <a:lnTo>
                  <a:pt x="1136" y="953"/>
                </a:lnTo>
                <a:lnTo>
                  <a:pt x="1162" y="959"/>
                </a:lnTo>
                <a:lnTo>
                  <a:pt x="1136" y="980"/>
                </a:lnTo>
                <a:lnTo>
                  <a:pt x="1131" y="994"/>
                </a:lnTo>
                <a:lnTo>
                  <a:pt x="1137" y="1026"/>
                </a:lnTo>
                <a:lnTo>
                  <a:pt x="1143" y="1064"/>
                </a:lnTo>
                <a:lnTo>
                  <a:pt x="1137" y="1077"/>
                </a:lnTo>
                <a:lnTo>
                  <a:pt x="1129" y="1096"/>
                </a:lnTo>
                <a:lnTo>
                  <a:pt x="1123" y="1137"/>
                </a:lnTo>
                <a:lnTo>
                  <a:pt x="1123" y="1167"/>
                </a:lnTo>
                <a:lnTo>
                  <a:pt x="1134" y="1193"/>
                </a:lnTo>
                <a:lnTo>
                  <a:pt x="1159" y="1232"/>
                </a:lnTo>
                <a:lnTo>
                  <a:pt x="1178" y="1260"/>
                </a:lnTo>
                <a:lnTo>
                  <a:pt x="1185" y="1287"/>
                </a:lnTo>
                <a:lnTo>
                  <a:pt x="1185" y="1306"/>
                </a:lnTo>
                <a:lnTo>
                  <a:pt x="1185" y="1333"/>
                </a:lnTo>
                <a:lnTo>
                  <a:pt x="1174" y="1362"/>
                </a:lnTo>
                <a:lnTo>
                  <a:pt x="1174" y="1385"/>
                </a:lnTo>
                <a:lnTo>
                  <a:pt x="1188" y="1424"/>
                </a:lnTo>
                <a:lnTo>
                  <a:pt x="1204" y="1487"/>
                </a:lnTo>
                <a:lnTo>
                  <a:pt x="360" y="1571"/>
                </a:lnTo>
                <a:lnTo>
                  <a:pt x="355" y="1615"/>
                </a:lnTo>
                <a:lnTo>
                  <a:pt x="355" y="1639"/>
                </a:lnTo>
                <a:lnTo>
                  <a:pt x="393" y="1660"/>
                </a:lnTo>
                <a:lnTo>
                  <a:pt x="409" y="1677"/>
                </a:lnTo>
                <a:lnTo>
                  <a:pt x="427" y="1693"/>
                </a:lnTo>
                <a:lnTo>
                  <a:pt x="431" y="1714"/>
                </a:lnTo>
                <a:lnTo>
                  <a:pt x="418" y="1736"/>
                </a:lnTo>
                <a:lnTo>
                  <a:pt x="406" y="1749"/>
                </a:lnTo>
                <a:lnTo>
                  <a:pt x="390" y="1772"/>
                </a:lnTo>
                <a:lnTo>
                  <a:pt x="380" y="1788"/>
                </a:lnTo>
                <a:lnTo>
                  <a:pt x="345" y="1819"/>
                </a:lnTo>
                <a:lnTo>
                  <a:pt x="290" y="1828"/>
                </a:lnTo>
                <a:lnTo>
                  <a:pt x="246" y="1833"/>
                </a:lnTo>
                <a:lnTo>
                  <a:pt x="228" y="1833"/>
                </a:lnTo>
                <a:lnTo>
                  <a:pt x="220" y="1828"/>
                </a:lnTo>
                <a:lnTo>
                  <a:pt x="240" y="1820"/>
                </a:lnTo>
                <a:lnTo>
                  <a:pt x="272" y="1816"/>
                </a:lnTo>
                <a:lnTo>
                  <a:pt x="288" y="1810"/>
                </a:lnTo>
                <a:lnTo>
                  <a:pt x="288" y="1804"/>
                </a:lnTo>
                <a:lnTo>
                  <a:pt x="272" y="1788"/>
                </a:lnTo>
                <a:lnTo>
                  <a:pt x="255" y="1772"/>
                </a:lnTo>
                <a:lnTo>
                  <a:pt x="243" y="1740"/>
                </a:lnTo>
                <a:lnTo>
                  <a:pt x="211" y="1709"/>
                </a:lnTo>
                <a:lnTo>
                  <a:pt x="205" y="1693"/>
                </a:lnTo>
                <a:lnTo>
                  <a:pt x="192" y="1682"/>
                </a:lnTo>
                <a:lnTo>
                  <a:pt x="167" y="1682"/>
                </a:lnTo>
                <a:lnTo>
                  <a:pt x="150" y="1704"/>
                </a:lnTo>
                <a:lnTo>
                  <a:pt x="157" y="1739"/>
                </a:lnTo>
                <a:lnTo>
                  <a:pt x="157" y="1769"/>
                </a:lnTo>
                <a:lnTo>
                  <a:pt x="157" y="1791"/>
                </a:lnTo>
                <a:lnTo>
                  <a:pt x="150" y="1796"/>
                </a:lnTo>
                <a:lnTo>
                  <a:pt x="138" y="1796"/>
                </a:lnTo>
                <a:lnTo>
                  <a:pt x="128" y="1791"/>
                </a:lnTo>
                <a:lnTo>
                  <a:pt x="110" y="1798"/>
                </a:lnTo>
                <a:lnTo>
                  <a:pt x="94" y="1806"/>
                </a:lnTo>
                <a:lnTo>
                  <a:pt x="92" y="181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0" name="Freeform 76"/>
          <p:cNvSpPr>
            <a:spLocks/>
          </p:cNvSpPr>
          <p:nvPr/>
        </p:nvSpPr>
        <p:spPr bwMode="auto">
          <a:xfrm>
            <a:off x="4202113" y="2998788"/>
            <a:ext cx="382588" cy="582613"/>
          </a:xfrm>
          <a:custGeom>
            <a:avLst/>
            <a:gdLst/>
            <a:ahLst/>
            <a:cxnLst>
              <a:cxn ang="0">
                <a:pos x="44" y="1222"/>
              </a:cxn>
              <a:cxn ang="0">
                <a:pos x="48" y="117"/>
              </a:cxn>
              <a:cxn ang="0">
                <a:pos x="28" y="82"/>
              </a:cxn>
              <a:cxn ang="0">
                <a:pos x="0" y="60"/>
              </a:cxn>
              <a:cxn ang="0">
                <a:pos x="782" y="0"/>
              </a:cxn>
              <a:cxn ang="0">
                <a:pos x="1058" y="817"/>
              </a:cxn>
              <a:cxn ang="0">
                <a:pos x="1092" y="886"/>
              </a:cxn>
              <a:cxn ang="0">
                <a:pos x="1136" y="953"/>
              </a:cxn>
              <a:cxn ang="0">
                <a:pos x="1136" y="980"/>
              </a:cxn>
              <a:cxn ang="0">
                <a:pos x="1137" y="1026"/>
              </a:cxn>
              <a:cxn ang="0">
                <a:pos x="1137" y="1077"/>
              </a:cxn>
              <a:cxn ang="0">
                <a:pos x="1123" y="1137"/>
              </a:cxn>
              <a:cxn ang="0">
                <a:pos x="1134" y="1193"/>
              </a:cxn>
              <a:cxn ang="0">
                <a:pos x="1178" y="1260"/>
              </a:cxn>
              <a:cxn ang="0">
                <a:pos x="1185" y="1306"/>
              </a:cxn>
              <a:cxn ang="0">
                <a:pos x="1174" y="1362"/>
              </a:cxn>
              <a:cxn ang="0">
                <a:pos x="1188" y="1424"/>
              </a:cxn>
              <a:cxn ang="0">
                <a:pos x="360" y="1571"/>
              </a:cxn>
              <a:cxn ang="0">
                <a:pos x="355" y="1639"/>
              </a:cxn>
              <a:cxn ang="0">
                <a:pos x="409" y="1677"/>
              </a:cxn>
              <a:cxn ang="0">
                <a:pos x="431" y="1714"/>
              </a:cxn>
              <a:cxn ang="0">
                <a:pos x="406" y="1749"/>
              </a:cxn>
              <a:cxn ang="0">
                <a:pos x="380" y="1788"/>
              </a:cxn>
              <a:cxn ang="0">
                <a:pos x="290" y="1828"/>
              </a:cxn>
              <a:cxn ang="0">
                <a:pos x="228" y="1833"/>
              </a:cxn>
              <a:cxn ang="0">
                <a:pos x="240" y="1820"/>
              </a:cxn>
              <a:cxn ang="0">
                <a:pos x="288" y="1810"/>
              </a:cxn>
              <a:cxn ang="0">
                <a:pos x="272" y="1788"/>
              </a:cxn>
              <a:cxn ang="0">
                <a:pos x="243" y="1740"/>
              </a:cxn>
              <a:cxn ang="0">
                <a:pos x="205" y="1693"/>
              </a:cxn>
              <a:cxn ang="0">
                <a:pos x="167" y="1682"/>
              </a:cxn>
              <a:cxn ang="0">
                <a:pos x="157" y="1739"/>
              </a:cxn>
              <a:cxn ang="0">
                <a:pos x="157" y="1791"/>
              </a:cxn>
              <a:cxn ang="0">
                <a:pos x="138" y="1796"/>
              </a:cxn>
              <a:cxn ang="0">
                <a:pos x="110" y="1798"/>
              </a:cxn>
              <a:cxn ang="0">
                <a:pos x="92" y="1812"/>
              </a:cxn>
            </a:cxnLst>
            <a:rect l="0" t="0" r="r" b="b"/>
            <a:pathLst>
              <a:path w="1204" h="1833">
                <a:moveTo>
                  <a:pt x="92" y="1812"/>
                </a:moveTo>
                <a:lnTo>
                  <a:pt x="44" y="1222"/>
                </a:lnTo>
                <a:lnTo>
                  <a:pt x="51" y="147"/>
                </a:lnTo>
                <a:lnTo>
                  <a:pt x="48" y="117"/>
                </a:lnTo>
                <a:lnTo>
                  <a:pt x="43" y="102"/>
                </a:lnTo>
                <a:lnTo>
                  <a:pt x="28" y="82"/>
                </a:lnTo>
                <a:lnTo>
                  <a:pt x="22" y="74"/>
                </a:lnTo>
                <a:lnTo>
                  <a:pt x="0" y="60"/>
                </a:lnTo>
                <a:lnTo>
                  <a:pt x="545" y="18"/>
                </a:lnTo>
                <a:lnTo>
                  <a:pt x="782" y="0"/>
                </a:lnTo>
                <a:lnTo>
                  <a:pt x="1038" y="796"/>
                </a:lnTo>
                <a:lnTo>
                  <a:pt x="1058" y="817"/>
                </a:lnTo>
                <a:lnTo>
                  <a:pt x="1092" y="841"/>
                </a:lnTo>
                <a:lnTo>
                  <a:pt x="1092" y="886"/>
                </a:lnTo>
                <a:lnTo>
                  <a:pt x="1118" y="924"/>
                </a:lnTo>
                <a:lnTo>
                  <a:pt x="1136" y="953"/>
                </a:lnTo>
                <a:lnTo>
                  <a:pt x="1162" y="959"/>
                </a:lnTo>
                <a:lnTo>
                  <a:pt x="1136" y="980"/>
                </a:lnTo>
                <a:lnTo>
                  <a:pt x="1131" y="994"/>
                </a:lnTo>
                <a:lnTo>
                  <a:pt x="1137" y="1026"/>
                </a:lnTo>
                <a:lnTo>
                  <a:pt x="1143" y="1064"/>
                </a:lnTo>
                <a:lnTo>
                  <a:pt x="1137" y="1077"/>
                </a:lnTo>
                <a:lnTo>
                  <a:pt x="1129" y="1096"/>
                </a:lnTo>
                <a:lnTo>
                  <a:pt x="1123" y="1137"/>
                </a:lnTo>
                <a:lnTo>
                  <a:pt x="1123" y="1167"/>
                </a:lnTo>
                <a:lnTo>
                  <a:pt x="1134" y="1193"/>
                </a:lnTo>
                <a:lnTo>
                  <a:pt x="1159" y="1232"/>
                </a:lnTo>
                <a:lnTo>
                  <a:pt x="1178" y="1260"/>
                </a:lnTo>
                <a:lnTo>
                  <a:pt x="1185" y="1287"/>
                </a:lnTo>
                <a:lnTo>
                  <a:pt x="1185" y="1306"/>
                </a:lnTo>
                <a:lnTo>
                  <a:pt x="1185" y="1333"/>
                </a:lnTo>
                <a:lnTo>
                  <a:pt x="1174" y="1362"/>
                </a:lnTo>
                <a:lnTo>
                  <a:pt x="1174" y="1385"/>
                </a:lnTo>
                <a:lnTo>
                  <a:pt x="1188" y="1424"/>
                </a:lnTo>
                <a:lnTo>
                  <a:pt x="1204" y="1487"/>
                </a:lnTo>
                <a:lnTo>
                  <a:pt x="360" y="1571"/>
                </a:lnTo>
                <a:lnTo>
                  <a:pt x="355" y="1615"/>
                </a:lnTo>
                <a:lnTo>
                  <a:pt x="355" y="1639"/>
                </a:lnTo>
                <a:lnTo>
                  <a:pt x="393" y="1660"/>
                </a:lnTo>
                <a:lnTo>
                  <a:pt x="409" y="1677"/>
                </a:lnTo>
                <a:lnTo>
                  <a:pt x="427" y="1693"/>
                </a:lnTo>
                <a:lnTo>
                  <a:pt x="431" y="1714"/>
                </a:lnTo>
                <a:lnTo>
                  <a:pt x="418" y="1736"/>
                </a:lnTo>
                <a:lnTo>
                  <a:pt x="406" y="1749"/>
                </a:lnTo>
                <a:lnTo>
                  <a:pt x="390" y="1772"/>
                </a:lnTo>
                <a:lnTo>
                  <a:pt x="380" y="1788"/>
                </a:lnTo>
                <a:lnTo>
                  <a:pt x="345" y="1819"/>
                </a:lnTo>
                <a:lnTo>
                  <a:pt x="290" y="1828"/>
                </a:lnTo>
                <a:lnTo>
                  <a:pt x="246" y="1833"/>
                </a:lnTo>
                <a:lnTo>
                  <a:pt x="228" y="1833"/>
                </a:lnTo>
                <a:lnTo>
                  <a:pt x="220" y="1828"/>
                </a:lnTo>
                <a:lnTo>
                  <a:pt x="240" y="1820"/>
                </a:lnTo>
                <a:lnTo>
                  <a:pt x="272" y="1816"/>
                </a:lnTo>
                <a:lnTo>
                  <a:pt x="288" y="1810"/>
                </a:lnTo>
                <a:lnTo>
                  <a:pt x="288" y="1804"/>
                </a:lnTo>
                <a:lnTo>
                  <a:pt x="272" y="1788"/>
                </a:lnTo>
                <a:lnTo>
                  <a:pt x="255" y="1772"/>
                </a:lnTo>
                <a:lnTo>
                  <a:pt x="243" y="1740"/>
                </a:lnTo>
                <a:lnTo>
                  <a:pt x="211" y="1709"/>
                </a:lnTo>
                <a:lnTo>
                  <a:pt x="205" y="1693"/>
                </a:lnTo>
                <a:lnTo>
                  <a:pt x="192" y="1682"/>
                </a:lnTo>
                <a:lnTo>
                  <a:pt x="167" y="1682"/>
                </a:lnTo>
                <a:lnTo>
                  <a:pt x="150" y="1704"/>
                </a:lnTo>
                <a:lnTo>
                  <a:pt x="157" y="1739"/>
                </a:lnTo>
                <a:lnTo>
                  <a:pt x="157" y="1769"/>
                </a:lnTo>
                <a:lnTo>
                  <a:pt x="157" y="1791"/>
                </a:lnTo>
                <a:lnTo>
                  <a:pt x="150" y="1796"/>
                </a:lnTo>
                <a:lnTo>
                  <a:pt x="138" y="1796"/>
                </a:lnTo>
                <a:lnTo>
                  <a:pt x="128" y="1791"/>
                </a:lnTo>
                <a:lnTo>
                  <a:pt x="110" y="1798"/>
                </a:lnTo>
                <a:lnTo>
                  <a:pt x="94" y="1806"/>
                </a:lnTo>
                <a:lnTo>
                  <a:pt x="92" y="1812"/>
                </a:lnTo>
                <a:lnTo>
                  <a:pt x="92" y="181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1" name="Freeform 77"/>
          <p:cNvSpPr>
            <a:spLocks/>
          </p:cNvSpPr>
          <p:nvPr/>
        </p:nvSpPr>
        <p:spPr bwMode="auto">
          <a:xfrm>
            <a:off x="4449763" y="2963863"/>
            <a:ext cx="498475" cy="541338"/>
          </a:xfrm>
          <a:custGeom>
            <a:avLst/>
            <a:gdLst/>
            <a:ahLst/>
            <a:cxnLst>
              <a:cxn ang="0">
                <a:pos x="286" y="930"/>
              </a:cxn>
              <a:cxn ang="0">
                <a:pos x="310" y="976"/>
              </a:cxn>
              <a:cxn ang="0">
                <a:pos x="317" y="1008"/>
              </a:cxn>
              <a:cxn ang="0">
                <a:pos x="349" y="1053"/>
              </a:cxn>
              <a:cxn ang="0">
                <a:pos x="370" y="1067"/>
              </a:cxn>
              <a:cxn ang="0">
                <a:pos x="349" y="1097"/>
              </a:cxn>
              <a:cxn ang="0">
                <a:pos x="358" y="1177"/>
              </a:cxn>
              <a:cxn ang="0">
                <a:pos x="341" y="1266"/>
              </a:cxn>
              <a:cxn ang="0">
                <a:pos x="361" y="1313"/>
              </a:cxn>
              <a:cxn ang="0">
                <a:pos x="398" y="1379"/>
              </a:cxn>
              <a:cxn ang="0">
                <a:pos x="403" y="1433"/>
              </a:cxn>
              <a:cxn ang="0">
                <a:pos x="392" y="1484"/>
              </a:cxn>
              <a:cxn ang="0">
                <a:pos x="408" y="1532"/>
              </a:cxn>
              <a:cxn ang="0">
                <a:pos x="422" y="1597"/>
              </a:cxn>
              <a:cxn ang="0">
                <a:pos x="484" y="1682"/>
              </a:cxn>
              <a:cxn ang="0">
                <a:pos x="1186" y="1613"/>
              </a:cxn>
              <a:cxn ang="0">
                <a:pos x="1226" y="1649"/>
              </a:cxn>
              <a:cxn ang="0">
                <a:pos x="1265" y="1705"/>
              </a:cxn>
              <a:cxn ang="0">
                <a:pos x="1331" y="1686"/>
              </a:cxn>
              <a:cxn ang="0">
                <a:pos x="1325" y="1578"/>
              </a:cxn>
              <a:cxn ang="0">
                <a:pos x="1305" y="1503"/>
              </a:cxn>
              <a:cxn ang="0">
                <a:pos x="1346" y="1486"/>
              </a:cxn>
              <a:cxn ang="0">
                <a:pos x="1416" y="1518"/>
              </a:cxn>
              <a:cxn ang="0">
                <a:pos x="1503" y="1516"/>
              </a:cxn>
              <a:cxn ang="0">
                <a:pos x="1451" y="1449"/>
              </a:cxn>
              <a:cxn ang="0">
                <a:pos x="1482" y="1411"/>
              </a:cxn>
              <a:cxn ang="0">
                <a:pos x="1457" y="1398"/>
              </a:cxn>
              <a:cxn ang="0">
                <a:pos x="1482" y="1373"/>
              </a:cxn>
              <a:cxn ang="0">
                <a:pos x="1493" y="1346"/>
              </a:cxn>
              <a:cxn ang="0">
                <a:pos x="1461" y="1285"/>
              </a:cxn>
              <a:cxn ang="0">
                <a:pos x="1492" y="1223"/>
              </a:cxn>
              <a:cxn ang="0">
                <a:pos x="1534" y="1198"/>
              </a:cxn>
              <a:cxn ang="0">
                <a:pos x="1553" y="1172"/>
              </a:cxn>
              <a:cxn ang="0">
                <a:pos x="1524" y="1132"/>
              </a:cxn>
              <a:cxn ang="0">
                <a:pos x="1490" y="1109"/>
              </a:cxn>
              <a:cxn ang="0">
                <a:pos x="1498" y="1077"/>
              </a:cxn>
              <a:cxn ang="0">
                <a:pos x="1498" y="1039"/>
              </a:cxn>
              <a:cxn ang="0">
                <a:pos x="1522" y="1005"/>
              </a:cxn>
              <a:cxn ang="0">
                <a:pos x="1568" y="960"/>
              </a:cxn>
              <a:cxn ang="0">
                <a:pos x="1549" y="932"/>
              </a:cxn>
              <a:cxn ang="0">
                <a:pos x="1501" y="859"/>
              </a:cxn>
              <a:cxn ang="0">
                <a:pos x="1445" y="831"/>
              </a:cxn>
              <a:cxn ang="0">
                <a:pos x="1422" y="717"/>
              </a:cxn>
              <a:cxn ang="0">
                <a:pos x="1371" y="650"/>
              </a:cxn>
              <a:cxn ang="0">
                <a:pos x="1280" y="594"/>
              </a:cxn>
              <a:cxn ang="0">
                <a:pos x="1213" y="548"/>
              </a:cxn>
              <a:cxn ang="0">
                <a:pos x="1124" y="473"/>
              </a:cxn>
              <a:cxn ang="0">
                <a:pos x="1014" y="399"/>
              </a:cxn>
              <a:cxn ang="0">
                <a:pos x="947" y="293"/>
              </a:cxn>
              <a:cxn ang="0">
                <a:pos x="824" y="207"/>
              </a:cxn>
              <a:cxn ang="0">
                <a:pos x="704" y="155"/>
              </a:cxn>
              <a:cxn ang="0">
                <a:pos x="742" y="50"/>
              </a:cxn>
              <a:cxn ang="0">
                <a:pos x="611" y="29"/>
              </a:cxn>
              <a:cxn ang="0">
                <a:pos x="0" y="108"/>
              </a:cxn>
            </a:cxnLst>
            <a:rect l="0" t="0" r="r" b="b"/>
            <a:pathLst>
              <a:path w="1568" h="1705">
                <a:moveTo>
                  <a:pt x="0" y="108"/>
                </a:moveTo>
                <a:lnTo>
                  <a:pt x="256" y="904"/>
                </a:lnTo>
                <a:lnTo>
                  <a:pt x="286" y="930"/>
                </a:lnTo>
                <a:lnTo>
                  <a:pt x="310" y="951"/>
                </a:lnTo>
                <a:lnTo>
                  <a:pt x="310" y="968"/>
                </a:lnTo>
                <a:lnTo>
                  <a:pt x="310" y="976"/>
                </a:lnTo>
                <a:lnTo>
                  <a:pt x="310" y="989"/>
                </a:lnTo>
                <a:lnTo>
                  <a:pt x="315" y="997"/>
                </a:lnTo>
                <a:lnTo>
                  <a:pt x="317" y="1008"/>
                </a:lnTo>
                <a:lnTo>
                  <a:pt x="336" y="1029"/>
                </a:lnTo>
                <a:lnTo>
                  <a:pt x="342" y="1045"/>
                </a:lnTo>
                <a:lnTo>
                  <a:pt x="349" y="1053"/>
                </a:lnTo>
                <a:lnTo>
                  <a:pt x="349" y="1059"/>
                </a:lnTo>
                <a:lnTo>
                  <a:pt x="370" y="1065"/>
                </a:lnTo>
                <a:lnTo>
                  <a:pt x="370" y="1067"/>
                </a:lnTo>
                <a:lnTo>
                  <a:pt x="361" y="1078"/>
                </a:lnTo>
                <a:lnTo>
                  <a:pt x="352" y="1086"/>
                </a:lnTo>
                <a:lnTo>
                  <a:pt x="349" y="1097"/>
                </a:lnTo>
                <a:lnTo>
                  <a:pt x="351" y="1115"/>
                </a:lnTo>
                <a:lnTo>
                  <a:pt x="358" y="1145"/>
                </a:lnTo>
                <a:lnTo>
                  <a:pt x="358" y="1177"/>
                </a:lnTo>
                <a:lnTo>
                  <a:pt x="347" y="1204"/>
                </a:lnTo>
                <a:lnTo>
                  <a:pt x="341" y="1233"/>
                </a:lnTo>
                <a:lnTo>
                  <a:pt x="341" y="1266"/>
                </a:lnTo>
                <a:lnTo>
                  <a:pt x="341" y="1280"/>
                </a:lnTo>
                <a:lnTo>
                  <a:pt x="349" y="1291"/>
                </a:lnTo>
                <a:lnTo>
                  <a:pt x="361" y="1313"/>
                </a:lnTo>
                <a:lnTo>
                  <a:pt x="373" y="1331"/>
                </a:lnTo>
                <a:lnTo>
                  <a:pt x="390" y="1357"/>
                </a:lnTo>
                <a:lnTo>
                  <a:pt x="398" y="1379"/>
                </a:lnTo>
                <a:lnTo>
                  <a:pt x="403" y="1398"/>
                </a:lnTo>
                <a:lnTo>
                  <a:pt x="403" y="1416"/>
                </a:lnTo>
                <a:lnTo>
                  <a:pt x="403" y="1433"/>
                </a:lnTo>
                <a:lnTo>
                  <a:pt x="398" y="1458"/>
                </a:lnTo>
                <a:lnTo>
                  <a:pt x="392" y="1470"/>
                </a:lnTo>
                <a:lnTo>
                  <a:pt x="392" y="1484"/>
                </a:lnTo>
                <a:lnTo>
                  <a:pt x="393" y="1503"/>
                </a:lnTo>
                <a:lnTo>
                  <a:pt x="405" y="1518"/>
                </a:lnTo>
                <a:lnTo>
                  <a:pt x="408" y="1532"/>
                </a:lnTo>
                <a:lnTo>
                  <a:pt x="417" y="1562"/>
                </a:lnTo>
                <a:lnTo>
                  <a:pt x="422" y="1594"/>
                </a:lnTo>
                <a:lnTo>
                  <a:pt x="422" y="1597"/>
                </a:lnTo>
                <a:lnTo>
                  <a:pt x="473" y="1648"/>
                </a:lnTo>
                <a:lnTo>
                  <a:pt x="484" y="1664"/>
                </a:lnTo>
                <a:lnTo>
                  <a:pt x="484" y="1682"/>
                </a:lnTo>
                <a:lnTo>
                  <a:pt x="484" y="1693"/>
                </a:lnTo>
                <a:lnTo>
                  <a:pt x="491" y="1698"/>
                </a:lnTo>
                <a:lnTo>
                  <a:pt x="1186" y="1613"/>
                </a:lnTo>
                <a:lnTo>
                  <a:pt x="1216" y="1610"/>
                </a:lnTo>
                <a:lnTo>
                  <a:pt x="1223" y="1636"/>
                </a:lnTo>
                <a:lnTo>
                  <a:pt x="1226" y="1649"/>
                </a:lnTo>
                <a:lnTo>
                  <a:pt x="1240" y="1652"/>
                </a:lnTo>
                <a:lnTo>
                  <a:pt x="1240" y="1683"/>
                </a:lnTo>
                <a:lnTo>
                  <a:pt x="1265" y="1705"/>
                </a:lnTo>
                <a:lnTo>
                  <a:pt x="1290" y="1705"/>
                </a:lnTo>
                <a:lnTo>
                  <a:pt x="1319" y="1701"/>
                </a:lnTo>
                <a:lnTo>
                  <a:pt x="1331" y="1686"/>
                </a:lnTo>
                <a:lnTo>
                  <a:pt x="1347" y="1658"/>
                </a:lnTo>
                <a:lnTo>
                  <a:pt x="1346" y="1629"/>
                </a:lnTo>
                <a:lnTo>
                  <a:pt x="1325" y="1578"/>
                </a:lnTo>
                <a:lnTo>
                  <a:pt x="1305" y="1546"/>
                </a:lnTo>
                <a:lnTo>
                  <a:pt x="1305" y="1518"/>
                </a:lnTo>
                <a:lnTo>
                  <a:pt x="1305" y="1503"/>
                </a:lnTo>
                <a:lnTo>
                  <a:pt x="1315" y="1492"/>
                </a:lnTo>
                <a:lnTo>
                  <a:pt x="1334" y="1502"/>
                </a:lnTo>
                <a:lnTo>
                  <a:pt x="1346" y="1486"/>
                </a:lnTo>
                <a:lnTo>
                  <a:pt x="1353" y="1486"/>
                </a:lnTo>
                <a:lnTo>
                  <a:pt x="1381" y="1506"/>
                </a:lnTo>
                <a:lnTo>
                  <a:pt x="1416" y="1518"/>
                </a:lnTo>
                <a:lnTo>
                  <a:pt x="1442" y="1518"/>
                </a:lnTo>
                <a:lnTo>
                  <a:pt x="1468" y="1518"/>
                </a:lnTo>
                <a:lnTo>
                  <a:pt x="1503" y="1516"/>
                </a:lnTo>
                <a:lnTo>
                  <a:pt x="1468" y="1452"/>
                </a:lnTo>
                <a:lnTo>
                  <a:pt x="1460" y="1449"/>
                </a:lnTo>
                <a:lnTo>
                  <a:pt x="1451" y="1449"/>
                </a:lnTo>
                <a:lnTo>
                  <a:pt x="1444" y="1442"/>
                </a:lnTo>
                <a:lnTo>
                  <a:pt x="1464" y="1432"/>
                </a:lnTo>
                <a:lnTo>
                  <a:pt x="1482" y="1411"/>
                </a:lnTo>
                <a:lnTo>
                  <a:pt x="1490" y="1395"/>
                </a:lnTo>
                <a:lnTo>
                  <a:pt x="1470" y="1395"/>
                </a:lnTo>
                <a:lnTo>
                  <a:pt x="1457" y="1398"/>
                </a:lnTo>
                <a:lnTo>
                  <a:pt x="1444" y="1394"/>
                </a:lnTo>
                <a:lnTo>
                  <a:pt x="1460" y="1381"/>
                </a:lnTo>
                <a:lnTo>
                  <a:pt x="1482" y="1373"/>
                </a:lnTo>
                <a:lnTo>
                  <a:pt x="1480" y="1350"/>
                </a:lnTo>
                <a:lnTo>
                  <a:pt x="1490" y="1349"/>
                </a:lnTo>
                <a:lnTo>
                  <a:pt x="1493" y="1346"/>
                </a:lnTo>
                <a:lnTo>
                  <a:pt x="1480" y="1319"/>
                </a:lnTo>
                <a:lnTo>
                  <a:pt x="1461" y="1306"/>
                </a:lnTo>
                <a:lnTo>
                  <a:pt x="1461" y="1285"/>
                </a:lnTo>
                <a:lnTo>
                  <a:pt x="1480" y="1272"/>
                </a:lnTo>
                <a:lnTo>
                  <a:pt x="1492" y="1252"/>
                </a:lnTo>
                <a:lnTo>
                  <a:pt x="1492" y="1223"/>
                </a:lnTo>
                <a:lnTo>
                  <a:pt x="1514" y="1217"/>
                </a:lnTo>
                <a:lnTo>
                  <a:pt x="1525" y="1208"/>
                </a:lnTo>
                <a:lnTo>
                  <a:pt x="1534" y="1198"/>
                </a:lnTo>
                <a:lnTo>
                  <a:pt x="1538" y="1188"/>
                </a:lnTo>
                <a:lnTo>
                  <a:pt x="1538" y="1180"/>
                </a:lnTo>
                <a:lnTo>
                  <a:pt x="1553" y="1172"/>
                </a:lnTo>
                <a:lnTo>
                  <a:pt x="1544" y="1151"/>
                </a:lnTo>
                <a:lnTo>
                  <a:pt x="1536" y="1141"/>
                </a:lnTo>
                <a:lnTo>
                  <a:pt x="1524" y="1132"/>
                </a:lnTo>
                <a:lnTo>
                  <a:pt x="1496" y="1122"/>
                </a:lnTo>
                <a:lnTo>
                  <a:pt x="1490" y="1116"/>
                </a:lnTo>
                <a:lnTo>
                  <a:pt x="1490" y="1109"/>
                </a:lnTo>
                <a:lnTo>
                  <a:pt x="1517" y="1094"/>
                </a:lnTo>
                <a:lnTo>
                  <a:pt x="1515" y="1083"/>
                </a:lnTo>
                <a:lnTo>
                  <a:pt x="1498" y="1077"/>
                </a:lnTo>
                <a:lnTo>
                  <a:pt x="1498" y="1067"/>
                </a:lnTo>
                <a:lnTo>
                  <a:pt x="1498" y="1055"/>
                </a:lnTo>
                <a:lnTo>
                  <a:pt x="1498" y="1039"/>
                </a:lnTo>
                <a:lnTo>
                  <a:pt x="1505" y="1029"/>
                </a:lnTo>
                <a:lnTo>
                  <a:pt x="1534" y="1021"/>
                </a:lnTo>
                <a:lnTo>
                  <a:pt x="1522" y="1005"/>
                </a:lnTo>
                <a:lnTo>
                  <a:pt x="1518" y="992"/>
                </a:lnTo>
                <a:lnTo>
                  <a:pt x="1549" y="977"/>
                </a:lnTo>
                <a:lnTo>
                  <a:pt x="1568" y="960"/>
                </a:lnTo>
                <a:lnTo>
                  <a:pt x="1568" y="949"/>
                </a:lnTo>
                <a:lnTo>
                  <a:pt x="1560" y="942"/>
                </a:lnTo>
                <a:lnTo>
                  <a:pt x="1549" y="932"/>
                </a:lnTo>
                <a:lnTo>
                  <a:pt x="1518" y="910"/>
                </a:lnTo>
                <a:lnTo>
                  <a:pt x="1505" y="885"/>
                </a:lnTo>
                <a:lnTo>
                  <a:pt x="1501" y="859"/>
                </a:lnTo>
                <a:lnTo>
                  <a:pt x="1482" y="844"/>
                </a:lnTo>
                <a:lnTo>
                  <a:pt x="1460" y="840"/>
                </a:lnTo>
                <a:lnTo>
                  <a:pt x="1445" y="831"/>
                </a:lnTo>
                <a:lnTo>
                  <a:pt x="1432" y="811"/>
                </a:lnTo>
                <a:lnTo>
                  <a:pt x="1432" y="766"/>
                </a:lnTo>
                <a:lnTo>
                  <a:pt x="1422" y="717"/>
                </a:lnTo>
                <a:lnTo>
                  <a:pt x="1398" y="690"/>
                </a:lnTo>
                <a:lnTo>
                  <a:pt x="1371" y="672"/>
                </a:lnTo>
                <a:lnTo>
                  <a:pt x="1371" y="650"/>
                </a:lnTo>
                <a:lnTo>
                  <a:pt x="1353" y="621"/>
                </a:lnTo>
                <a:lnTo>
                  <a:pt x="1322" y="599"/>
                </a:lnTo>
                <a:lnTo>
                  <a:pt x="1280" y="594"/>
                </a:lnTo>
                <a:lnTo>
                  <a:pt x="1249" y="583"/>
                </a:lnTo>
                <a:lnTo>
                  <a:pt x="1233" y="570"/>
                </a:lnTo>
                <a:lnTo>
                  <a:pt x="1213" y="548"/>
                </a:lnTo>
                <a:lnTo>
                  <a:pt x="1179" y="514"/>
                </a:lnTo>
                <a:lnTo>
                  <a:pt x="1163" y="507"/>
                </a:lnTo>
                <a:lnTo>
                  <a:pt x="1124" y="473"/>
                </a:lnTo>
                <a:lnTo>
                  <a:pt x="1090" y="456"/>
                </a:lnTo>
                <a:lnTo>
                  <a:pt x="1051" y="422"/>
                </a:lnTo>
                <a:lnTo>
                  <a:pt x="1014" y="399"/>
                </a:lnTo>
                <a:lnTo>
                  <a:pt x="995" y="384"/>
                </a:lnTo>
                <a:lnTo>
                  <a:pt x="971" y="342"/>
                </a:lnTo>
                <a:lnTo>
                  <a:pt x="947" y="293"/>
                </a:lnTo>
                <a:lnTo>
                  <a:pt x="904" y="264"/>
                </a:lnTo>
                <a:lnTo>
                  <a:pt x="868" y="226"/>
                </a:lnTo>
                <a:lnTo>
                  <a:pt x="824" y="207"/>
                </a:lnTo>
                <a:lnTo>
                  <a:pt x="779" y="197"/>
                </a:lnTo>
                <a:lnTo>
                  <a:pt x="732" y="178"/>
                </a:lnTo>
                <a:lnTo>
                  <a:pt x="704" y="155"/>
                </a:lnTo>
                <a:lnTo>
                  <a:pt x="677" y="120"/>
                </a:lnTo>
                <a:lnTo>
                  <a:pt x="684" y="88"/>
                </a:lnTo>
                <a:lnTo>
                  <a:pt x="742" y="50"/>
                </a:lnTo>
                <a:lnTo>
                  <a:pt x="757" y="19"/>
                </a:lnTo>
                <a:lnTo>
                  <a:pt x="772" y="0"/>
                </a:lnTo>
                <a:lnTo>
                  <a:pt x="611" y="29"/>
                </a:lnTo>
                <a:lnTo>
                  <a:pt x="600" y="47"/>
                </a:lnTo>
                <a:lnTo>
                  <a:pt x="438" y="67"/>
                </a:lnTo>
                <a:lnTo>
                  <a:pt x="0" y="10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2" name="Freeform 78"/>
          <p:cNvSpPr>
            <a:spLocks/>
          </p:cNvSpPr>
          <p:nvPr/>
        </p:nvSpPr>
        <p:spPr bwMode="auto">
          <a:xfrm>
            <a:off x="4449763" y="2963863"/>
            <a:ext cx="498475" cy="541338"/>
          </a:xfrm>
          <a:custGeom>
            <a:avLst/>
            <a:gdLst/>
            <a:ahLst/>
            <a:cxnLst>
              <a:cxn ang="0">
                <a:pos x="286" y="930"/>
              </a:cxn>
              <a:cxn ang="0">
                <a:pos x="310" y="976"/>
              </a:cxn>
              <a:cxn ang="0">
                <a:pos x="317" y="1008"/>
              </a:cxn>
              <a:cxn ang="0">
                <a:pos x="349" y="1053"/>
              </a:cxn>
              <a:cxn ang="0">
                <a:pos x="370" y="1067"/>
              </a:cxn>
              <a:cxn ang="0">
                <a:pos x="349" y="1097"/>
              </a:cxn>
              <a:cxn ang="0">
                <a:pos x="358" y="1177"/>
              </a:cxn>
              <a:cxn ang="0">
                <a:pos x="341" y="1266"/>
              </a:cxn>
              <a:cxn ang="0">
                <a:pos x="361" y="1313"/>
              </a:cxn>
              <a:cxn ang="0">
                <a:pos x="398" y="1379"/>
              </a:cxn>
              <a:cxn ang="0">
                <a:pos x="403" y="1433"/>
              </a:cxn>
              <a:cxn ang="0">
                <a:pos x="392" y="1484"/>
              </a:cxn>
              <a:cxn ang="0">
                <a:pos x="408" y="1532"/>
              </a:cxn>
              <a:cxn ang="0">
                <a:pos x="422" y="1597"/>
              </a:cxn>
              <a:cxn ang="0">
                <a:pos x="484" y="1682"/>
              </a:cxn>
              <a:cxn ang="0">
                <a:pos x="1186" y="1613"/>
              </a:cxn>
              <a:cxn ang="0">
                <a:pos x="1226" y="1649"/>
              </a:cxn>
              <a:cxn ang="0">
                <a:pos x="1265" y="1705"/>
              </a:cxn>
              <a:cxn ang="0">
                <a:pos x="1331" y="1686"/>
              </a:cxn>
              <a:cxn ang="0">
                <a:pos x="1325" y="1578"/>
              </a:cxn>
              <a:cxn ang="0">
                <a:pos x="1305" y="1503"/>
              </a:cxn>
              <a:cxn ang="0">
                <a:pos x="1346" y="1486"/>
              </a:cxn>
              <a:cxn ang="0">
                <a:pos x="1416" y="1518"/>
              </a:cxn>
              <a:cxn ang="0">
                <a:pos x="1503" y="1516"/>
              </a:cxn>
              <a:cxn ang="0">
                <a:pos x="1451" y="1449"/>
              </a:cxn>
              <a:cxn ang="0">
                <a:pos x="1482" y="1411"/>
              </a:cxn>
              <a:cxn ang="0">
                <a:pos x="1457" y="1398"/>
              </a:cxn>
              <a:cxn ang="0">
                <a:pos x="1482" y="1373"/>
              </a:cxn>
              <a:cxn ang="0">
                <a:pos x="1493" y="1346"/>
              </a:cxn>
              <a:cxn ang="0">
                <a:pos x="1461" y="1285"/>
              </a:cxn>
              <a:cxn ang="0">
                <a:pos x="1492" y="1223"/>
              </a:cxn>
              <a:cxn ang="0">
                <a:pos x="1534" y="1198"/>
              </a:cxn>
              <a:cxn ang="0">
                <a:pos x="1553" y="1172"/>
              </a:cxn>
              <a:cxn ang="0">
                <a:pos x="1524" y="1132"/>
              </a:cxn>
              <a:cxn ang="0">
                <a:pos x="1490" y="1109"/>
              </a:cxn>
              <a:cxn ang="0">
                <a:pos x="1498" y="1077"/>
              </a:cxn>
              <a:cxn ang="0">
                <a:pos x="1498" y="1039"/>
              </a:cxn>
              <a:cxn ang="0">
                <a:pos x="1522" y="1005"/>
              </a:cxn>
              <a:cxn ang="0">
                <a:pos x="1568" y="960"/>
              </a:cxn>
              <a:cxn ang="0">
                <a:pos x="1549" y="932"/>
              </a:cxn>
              <a:cxn ang="0">
                <a:pos x="1501" y="859"/>
              </a:cxn>
              <a:cxn ang="0">
                <a:pos x="1445" y="831"/>
              </a:cxn>
              <a:cxn ang="0">
                <a:pos x="1422" y="717"/>
              </a:cxn>
              <a:cxn ang="0">
                <a:pos x="1371" y="650"/>
              </a:cxn>
              <a:cxn ang="0">
                <a:pos x="1280" y="594"/>
              </a:cxn>
              <a:cxn ang="0">
                <a:pos x="1213" y="548"/>
              </a:cxn>
              <a:cxn ang="0">
                <a:pos x="1124" y="473"/>
              </a:cxn>
              <a:cxn ang="0">
                <a:pos x="1014" y="399"/>
              </a:cxn>
              <a:cxn ang="0">
                <a:pos x="947" y="293"/>
              </a:cxn>
              <a:cxn ang="0">
                <a:pos x="824" y="207"/>
              </a:cxn>
              <a:cxn ang="0">
                <a:pos x="704" y="155"/>
              </a:cxn>
              <a:cxn ang="0">
                <a:pos x="742" y="50"/>
              </a:cxn>
              <a:cxn ang="0">
                <a:pos x="611" y="29"/>
              </a:cxn>
              <a:cxn ang="0">
                <a:pos x="0" y="108"/>
              </a:cxn>
            </a:cxnLst>
            <a:rect l="0" t="0" r="r" b="b"/>
            <a:pathLst>
              <a:path w="1568" h="1705">
                <a:moveTo>
                  <a:pt x="0" y="108"/>
                </a:moveTo>
                <a:lnTo>
                  <a:pt x="256" y="904"/>
                </a:lnTo>
                <a:lnTo>
                  <a:pt x="286" y="930"/>
                </a:lnTo>
                <a:lnTo>
                  <a:pt x="310" y="951"/>
                </a:lnTo>
                <a:lnTo>
                  <a:pt x="310" y="968"/>
                </a:lnTo>
                <a:lnTo>
                  <a:pt x="310" y="976"/>
                </a:lnTo>
                <a:lnTo>
                  <a:pt x="310" y="989"/>
                </a:lnTo>
                <a:lnTo>
                  <a:pt x="315" y="997"/>
                </a:lnTo>
                <a:lnTo>
                  <a:pt x="317" y="1008"/>
                </a:lnTo>
                <a:lnTo>
                  <a:pt x="336" y="1029"/>
                </a:lnTo>
                <a:lnTo>
                  <a:pt x="342" y="1045"/>
                </a:lnTo>
                <a:lnTo>
                  <a:pt x="349" y="1053"/>
                </a:lnTo>
                <a:lnTo>
                  <a:pt x="349" y="1059"/>
                </a:lnTo>
                <a:lnTo>
                  <a:pt x="370" y="1065"/>
                </a:lnTo>
                <a:lnTo>
                  <a:pt x="370" y="1067"/>
                </a:lnTo>
                <a:lnTo>
                  <a:pt x="361" y="1078"/>
                </a:lnTo>
                <a:lnTo>
                  <a:pt x="352" y="1086"/>
                </a:lnTo>
                <a:lnTo>
                  <a:pt x="349" y="1097"/>
                </a:lnTo>
                <a:lnTo>
                  <a:pt x="351" y="1115"/>
                </a:lnTo>
                <a:lnTo>
                  <a:pt x="358" y="1145"/>
                </a:lnTo>
                <a:lnTo>
                  <a:pt x="358" y="1177"/>
                </a:lnTo>
                <a:lnTo>
                  <a:pt x="347" y="1204"/>
                </a:lnTo>
                <a:lnTo>
                  <a:pt x="341" y="1233"/>
                </a:lnTo>
                <a:lnTo>
                  <a:pt x="341" y="1266"/>
                </a:lnTo>
                <a:lnTo>
                  <a:pt x="341" y="1280"/>
                </a:lnTo>
                <a:lnTo>
                  <a:pt x="349" y="1291"/>
                </a:lnTo>
                <a:lnTo>
                  <a:pt x="361" y="1313"/>
                </a:lnTo>
                <a:lnTo>
                  <a:pt x="373" y="1331"/>
                </a:lnTo>
                <a:lnTo>
                  <a:pt x="390" y="1357"/>
                </a:lnTo>
                <a:lnTo>
                  <a:pt x="398" y="1379"/>
                </a:lnTo>
                <a:lnTo>
                  <a:pt x="403" y="1398"/>
                </a:lnTo>
                <a:lnTo>
                  <a:pt x="403" y="1416"/>
                </a:lnTo>
                <a:lnTo>
                  <a:pt x="403" y="1433"/>
                </a:lnTo>
                <a:lnTo>
                  <a:pt x="398" y="1458"/>
                </a:lnTo>
                <a:lnTo>
                  <a:pt x="392" y="1470"/>
                </a:lnTo>
                <a:lnTo>
                  <a:pt x="392" y="1484"/>
                </a:lnTo>
                <a:lnTo>
                  <a:pt x="393" y="1503"/>
                </a:lnTo>
                <a:lnTo>
                  <a:pt x="405" y="1518"/>
                </a:lnTo>
                <a:lnTo>
                  <a:pt x="408" y="1532"/>
                </a:lnTo>
                <a:lnTo>
                  <a:pt x="417" y="1562"/>
                </a:lnTo>
                <a:lnTo>
                  <a:pt x="422" y="1594"/>
                </a:lnTo>
                <a:lnTo>
                  <a:pt x="422" y="1597"/>
                </a:lnTo>
                <a:lnTo>
                  <a:pt x="473" y="1648"/>
                </a:lnTo>
                <a:lnTo>
                  <a:pt x="484" y="1664"/>
                </a:lnTo>
                <a:lnTo>
                  <a:pt x="484" y="1682"/>
                </a:lnTo>
                <a:lnTo>
                  <a:pt x="484" y="1693"/>
                </a:lnTo>
                <a:lnTo>
                  <a:pt x="491" y="1698"/>
                </a:lnTo>
                <a:lnTo>
                  <a:pt x="1186" y="1613"/>
                </a:lnTo>
                <a:lnTo>
                  <a:pt x="1216" y="1610"/>
                </a:lnTo>
                <a:lnTo>
                  <a:pt x="1223" y="1636"/>
                </a:lnTo>
                <a:lnTo>
                  <a:pt x="1226" y="1649"/>
                </a:lnTo>
                <a:lnTo>
                  <a:pt x="1240" y="1652"/>
                </a:lnTo>
                <a:lnTo>
                  <a:pt x="1240" y="1683"/>
                </a:lnTo>
                <a:lnTo>
                  <a:pt x="1265" y="1705"/>
                </a:lnTo>
                <a:lnTo>
                  <a:pt x="1290" y="1705"/>
                </a:lnTo>
                <a:lnTo>
                  <a:pt x="1319" y="1701"/>
                </a:lnTo>
                <a:lnTo>
                  <a:pt x="1331" y="1686"/>
                </a:lnTo>
                <a:lnTo>
                  <a:pt x="1347" y="1658"/>
                </a:lnTo>
                <a:lnTo>
                  <a:pt x="1346" y="1629"/>
                </a:lnTo>
                <a:lnTo>
                  <a:pt x="1325" y="1578"/>
                </a:lnTo>
                <a:lnTo>
                  <a:pt x="1305" y="1546"/>
                </a:lnTo>
                <a:lnTo>
                  <a:pt x="1305" y="1518"/>
                </a:lnTo>
                <a:lnTo>
                  <a:pt x="1305" y="1503"/>
                </a:lnTo>
                <a:lnTo>
                  <a:pt x="1315" y="1492"/>
                </a:lnTo>
                <a:lnTo>
                  <a:pt x="1334" y="1502"/>
                </a:lnTo>
                <a:lnTo>
                  <a:pt x="1346" y="1486"/>
                </a:lnTo>
                <a:lnTo>
                  <a:pt x="1353" y="1486"/>
                </a:lnTo>
                <a:lnTo>
                  <a:pt x="1381" y="1506"/>
                </a:lnTo>
                <a:lnTo>
                  <a:pt x="1416" y="1518"/>
                </a:lnTo>
                <a:lnTo>
                  <a:pt x="1442" y="1518"/>
                </a:lnTo>
                <a:lnTo>
                  <a:pt x="1468" y="1518"/>
                </a:lnTo>
                <a:lnTo>
                  <a:pt x="1503" y="1516"/>
                </a:lnTo>
                <a:lnTo>
                  <a:pt x="1468" y="1452"/>
                </a:lnTo>
                <a:lnTo>
                  <a:pt x="1460" y="1449"/>
                </a:lnTo>
                <a:lnTo>
                  <a:pt x="1451" y="1449"/>
                </a:lnTo>
                <a:lnTo>
                  <a:pt x="1444" y="1442"/>
                </a:lnTo>
                <a:lnTo>
                  <a:pt x="1464" y="1432"/>
                </a:lnTo>
                <a:lnTo>
                  <a:pt x="1482" y="1411"/>
                </a:lnTo>
                <a:lnTo>
                  <a:pt x="1490" y="1395"/>
                </a:lnTo>
                <a:lnTo>
                  <a:pt x="1470" y="1395"/>
                </a:lnTo>
                <a:lnTo>
                  <a:pt x="1457" y="1398"/>
                </a:lnTo>
                <a:lnTo>
                  <a:pt x="1444" y="1394"/>
                </a:lnTo>
                <a:lnTo>
                  <a:pt x="1460" y="1381"/>
                </a:lnTo>
                <a:lnTo>
                  <a:pt x="1482" y="1373"/>
                </a:lnTo>
                <a:lnTo>
                  <a:pt x="1480" y="1350"/>
                </a:lnTo>
                <a:lnTo>
                  <a:pt x="1490" y="1349"/>
                </a:lnTo>
                <a:lnTo>
                  <a:pt x="1493" y="1346"/>
                </a:lnTo>
                <a:lnTo>
                  <a:pt x="1480" y="1319"/>
                </a:lnTo>
                <a:lnTo>
                  <a:pt x="1461" y="1306"/>
                </a:lnTo>
                <a:lnTo>
                  <a:pt x="1461" y="1285"/>
                </a:lnTo>
                <a:lnTo>
                  <a:pt x="1480" y="1272"/>
                </a:lnTo>
                <a:lnTo>
                  <a:pt x="1492" y="1252"/>
                </a:lnTo>
                <a:lnTo>
                  <a:pt x="1492" y="1223"/>
                </a:lnTo>
                <a:lnTo>
                  <a:pt x="1514" y="1217"/>
                </a:lnTo>
                <a:lnTo>
                  <a:pt x="1525" y="1208"/>
                </a:lnTo>
                <a:lnTo>
                  <a:pt x="1534" y="1198"/>
                </a:lnTo>
                <a:lnTo>
                  <a:pt x="1538" y="1188"/>
                </a:lnTo>
                <a:lnTo>
                  <a:pt x="1538" y="1180"/>
                </a:lnTo>
                <a:lnTo>
                  <a:pt x="1553" y="1172"/>
                </a:lnTo>
                <a:lnTo>
                  <a:pt x="1544" y="1151"/>
                </a:lnTo>
                <a:lnTo>
                  <a:pt x="1536" y="1141"/>
                </a:lnTo>
                <a:lnTo>
                  <a:pt x="1524" y="1132"/>
                </a:lnTo>
                <a:lnTo>
                  <a:pt x="1496" y="1122"/>
                </a:lnTo>
                <a:lnTo>
                  <a:pt x="1490" y="1116"/>
                </a:lnTo>
                <a:lnTo>
                  <a:pt x="1490" y="1109"/>
                </a:lnTo>
                <a:lnTo>
                  <a:pt x="1517" y="1094"/>
                </a:lnTo>
                <a:lnTo>
                  <a:pt x="1515" y="1083"/>
                </a:lnTo>
                <a:lnTo>
                  <a:pt x="1498" y="1077"/>
                </a:lnTo>
                <a:lnTo>
                  <a:pt x="1498" y="1067"/>
                </a:lnTo>
                <a:lnTo>
                  <a:pt x="1498" y="1055"/>
                </a:lnTo>
                <a:lnTo>
                  <a:pt x="1498" y="1039"/>
                </a:lnTo>
                <a:lnTo>
                  <a:pt x="1505" y="1029"/>
                </a:lnTo>
                <a:lnTo>
                  <a:pt x="1534" y="1021"/>
                </a:lnTo>
                <a:lnTo>
                  <a:pt x="1522" y="1005"/>
                </a:lnTo>
                <a:lnTo>
                  <a:pt x="1518" y="992"/>
                </a:lnTo>
                <a:lnTo>
                  <a:pt x="1549" y="977"/>
                </a:lnTo>
                <a:lnTo>
                  <a:pt x="1568" y="960"/>
                </a:lnTo>
                <a:lnTo>
                  <a:pt x="1568" y="949"/>
                </a:lnTo>
                <a:lnTo>
                  <a:pt x="1560" y="942"/>
                </a:lnTo>
                <a:lnTo>
                  <a:pt x="1549" y="932"/>
                </a:lnTo>
                <a:lnTo>
                  <a:pt x="1518" y="910"/>
                </a:lnTo>
                <a:lnTo>
                  <a:pt x="1505" y="885"/>
                </a:lnTo>
                <a:lnTo>
                  <a:pt x="1501" y="859"/>
                </a:lnTo>
                <a:lnTo>
                  <a:pt x="1482" y="844"/>
                </a:lnTo>
                <a:lnTo>
                  <a:pt x="1460" y="840"/>
                </a:lnTo>
                <a:lnTo>
                  <a:pt x="1445" y="831"/>
                </a:lnTo>
                <a:lnTo>
                  <a:pt x="1432" y="811"/>
                </a:lnTo>
                <a:lnTo>
                  <a:pt x="1432" y="766"/>
                </a:lnTo>
                <a:lnTo>
                  <a:pt x="1422" y="717"/>
                </a:lnTo>
                <a:lnTo>
                  <a:pt x="1398" y="690"/>
                </a:lnTo>
                <a:lnTo>
                  <a:pt x="1371" y="672"/>
                </a:lnTo>
                <a:lnTo>
                  <a:pt x="1371" y="650"/>
                </a:lnTo>
                <a:lnTo>
                  <a:pt x="1353" y="621"/>
                </a:lnTo>
                <a:lnTo>
                  <a:pt x="1322" y="599"/>
                </a:lnTo>
                <a:lnTo>
                  <a:pt x="1280" y="594"/>
                </a:lnTo>
                <a:lnTo>
                  <a:pt x="1249" y="583"/>
                </a:lnTo>
                <a:lnTo>
                  <a:pt x="1233" y="570"/>
                </a:lnTo>
                <a:lnTo>
                  <a:pt x="1213" y="548"/>
                </a:lnTo>
                <a:lnTo>
                  <a:pt x="1179" y="514"/>
                </a:lnTo>
                <a:lnTo>
                  <a:pt x="1163" y="507"/>
                </a:lnTo>
                <a:lnTo>
                  <a:pt x="1124" y="473"/>
                </a:lnTo>
                <a:lnTo>
                  <a:pt x="1090" y="456"/>
                </a:lnTo>
                <a:lnTo>
                  <a:pt x="1051" y="422"/>
                </a:lnTo>
                <a:lnTo>
                  <a:pt x="1014" y="399"/>
                </a:lnTo>
                <a:lnTo>
                  <a:pt x="995" y="384"/>
                </a:lnTo>
                <a:lnTo>
                  <a:pt x="971" y="342"/>
                </a:lnTo>
                <a:lnTo>
                  <a:pt x="947" y="293"/>
                </a:lnTo>
                <a:lnTo>
                  <a:pt x="904" y="264"/>
                </a:lnTo>
                <a:lnTo>
                  <a:pt x="868" y="226"/>
                </a:lnTo>
                <a:lnTo>
                  <a:pt x="824" y="207"/>
                </a:lnTo>
                <a:lnTo>
                  <a:pt x="779" y="197"/>
                </a:lnTo>
                <a:lnTo>
                  <a:pt x="732" y="178"/>
                </a:lnTo>
                <a:lnTo>
                  <a:pt x="704" y="155"/>
                </a:lnTo>
                <a:lnTo>
                  <a:pt x="677" y="120"/>
                </a:lnTo>
                <a:lnTo>
                  <a:pt x="684" y="88"/>
                </a:lnTo>
                <a:lnTo>
                  <a:pt x="742" y="50"/>
                </a:lnTo>
                <a:lnTo>
                  <a:pt x="757" y="19"/>
                </a:lnTo>
                <a:lnTo>
                  <a:pt x="772" y="0"/>
                </a:lnTo>
                <a:lnTo>
                  <a:pt x="611" y="29"/>
                </a:lnTo>
                <a:lnTo>
                  <a:pt x="600" y="47"/>
                </a:lnTo>
                <a:lnTo>
                  <a:pt x="438" y="67"/>
                </a:lnTo>
                <a:lnTo>
                  <a:pt x="0" y="108"/>
                </a:lnTo>
                <a:lnTo>
                  <a:pt x="0" y="10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3" name="Freeform 79"/>
          <p:cNvSpPr>
            <a:spLocks/>
          </p:cNvSpPr>
          <p:nvPr/>
        </p:nvSpPr>
        <p:spPr bwMode="auto">
          <a:xfrm>
            <a:off x="4313238" y="3433763"/>
            <a:ext cx="858838" cy="623888"/>
          </a:xfrm>
          <a:custGeom>
            <a:avLst/>
            <a:gdLst/>
            <a:ahLst/>
            <a:cxnLst>
              <a:cxn ang="0">
                <a:pos x="75" y="343"/>
              </a:cxn>
              <a:cxn ang="0">
                <a:pos x="25" y="279"/>
              </a:cxn>
              <a:cxn ang="0">
                <a:pos x="0" y="228"/>
              </a:cxn>
              <a:cxn ang="0">
                <a:pos x="852" y="115"/>
              </a:cxn>
              <a:cxn ang="0">
                <a:pos x="914" y="190"/>
              </a:cxn>
              <a:cxn ang="0">
                <a:pos x="1663" y="169"/>
              </a:cxn>
              <a:cxn ang="0">
                <a:pos x="1695" y="218"/>
              </a:cxn>
              <a:cxn ang="0">
                <a:pos x="1767" y="184"/>
              </a:cxn>
              <a:cxn ang="0">
                <a:pos x="1751" y="90"/>
              </a:cxn>
              <a:cxn ang="0">
                <a:pos x="1732" y="26"/>
              </a:cxn>
              <a:cxn ang="0">
                <a:pos x="1763" y="10"/>
              </a:cxn>
              <a:cxn ang="0">
                <a:pos x="1839" y="35"/>
              </a:cxn>
              <a:cxn ang="0">
                <a:pos x="1933" y="36"/>
              </a:cxn>
              <a:cxn ang="0">
                <a:pos x="2199" y="514"/>
              </a:cxn>
              <a:cxn ang="0">
                <a:pos x="2316" y="726"/>
              </a:cxn>
              <a:cxn ang="0">
                <a:pos x="2608" y="1161"/>
              </a:cxn>
              <a:cxn ang="0">
                <a:pos x="2683" y="1603"/>
              </a:cxn>
              <a:cxn ang="0">
                <a:pos x="2608" y="1860"/>
              </a:cxn>
              <a:cxn ang="0">
                <a:pos x="2401" y="1961"/>
              </a:cxn>
              <a:cxn ang="0">
                <a:pos x="2329" y="1920"/>
              </a:cxn>
              <a:cxn ang="0">
                <a:pos x="2353" y="1848"/>
              </a:cxn>
              <a:cxn ang="0">
                <a:pos x="2353" y="1782"/>
              </a:cxn>
              <a:cxn ang="0">
                <a:pos x="2085" y="1638"/>
              </a:cxn>
              <a:cxn ang="0">
                <a:pos x="2009" y="1439"/>
              </a:cxn>
              <a:cxn ang="0">
                <a:pos x="1966" y="1308"/>
              </a:cxn>
              <a:cxn ang="0">
                <a:pos x="1942" y="1293"/>
              </a:cxn>
              <a:cxn ang="0">
                <a:pos x="1901" y="1347"/>
              </a:cxn>
              <a:cxn ang="0">
                <a:pos x="1815" y="1332"/>
              </a:cxn>
              <a:cxn ang="0">
                <a:pos x="1707" y="1158"/>
              </a:cxn>
              <a:cxn ang="0">
                <a:pos x="1789" y="1021"/>
              </a:cxn>
              <a:cxn ang="0">
                <a:pos x="1710" y="998"/>
              </a:cxn>
              <a:cxn ang="0">
                <a:pos x="1723" y="1072"/>
              </a:cxn>
              <a:cxn ang="0">
                <a:pos x="1635" y="999"/>
              </a:cxn>
              <a:cxn ang="0">
                <a:pos x="1565" y="609"/>
              </a:cxn>
              <a:cxn ang="0">
                <a:pos x="1356" y="447"/>
              </a:cxn>
              <a:cxn ang="0">
                <a:pos x="1235" y="397"/>
              </a:cxn>
              <a:cxn ang="0">
                <a:pos x="1114" y="332"/>
              </a:cxn>
              <a:cxn ang="0">
                <a:pos x="953" y="448"/>
              </a:cxn>
              <a:cxn ang="0">
                <a:pos x="732" y="557"/>
              </a:cxn>
              <a:cxn ang="0">
                <a:pos x="661" y="469"/>
              </a:cxn>
              <a:cxn ang="0">
                <a:pos x="731" y="518"/>
              </a:cxn>
              <a:cxn ang="0">
                <a:pos x="648" y="391"/>
              </a:cxn>
              <a:cxn ang="0">
                <a:pos x="694" y="352"/>
              </a:cxn>
              <a:cxn ang="0">
                <a:pos x="525" y="337"/>
              </a:cxn>
              <a:cxn ang="0">
                <a:pos x="513" y="294"/>
              </a:cxn>
              <a:cxn ang="0">
                <a:pos x="461" y="337"/>
              </a:cxn>
              <a:cxn ang="0">
                <a:pos x="246" y="368"/>
              </a:cxn>
              <a:cxn ang="0">
                <a:pos x="228" y="329"/>
              </a:cxn>
              <a:cxn ang="0">
                <a:pos x="170" y="367"/>
              </a:cxn>
              <a:cxn ang="0">
                <a:pos x="19" y="424"/>
              </a:cxn>
            </a:cxnLst>
            <a:rect l="0" t="0" r="r" b="b"/>
            <a:pathLst>
              <a:path w="2702" h="1962">
                <a:moveTo>
                  <a:pt x="19" y="424"/>
                </a:moveTo>
                <a:lnTo>
                  <a:pt x="40" y="396"/>
                </a:lnTo>
                <a:lnTo>
                  <a:pt x="63" y="365"/>
                </a:lnTo>
                <a:lnTo>
                  <a:pt x="75" y="343"/>
                </a:lnTo>
                <a:lnTo>
                  <a:pt x="75" y="327"/>
                </a:lnTo>
                <a:lnTo>
                  <a:pt x="72" y="313"/>
                </a:lnTo>
                <a:lnTo>
                  <a:pt x="49" y="297"/>
                </a:lnTo>
                <a:lnTo>
                  <a:pt x="25" y="279"/>
                </a:lnTo>
                <a:lnTo>
                  <a:pt x="8" y="273"/>
                </a:lnTo>
                <a:lnTo>
                  <a:pt x="0" y="266"/>
                </a:lnTo>
                <a:lnTo>
                  <a:pt x="0" y="241"/>
                </a:lnTo>
                <a:lnTo>
                  <a:pt x="0" y="228"/>
                </a:lnTo>
                <a:lnTo>
                  <a:pt x="5" y="213"/>
                </a:lnTo>
                <a:lnTo>
                  <a:pt x="5" y="196"/>
                </a:lnTo>
                <a:lnTo>
                  <a:pt x="797" y="121"/>
                </a:lnTo>
                <a:lnTo>
                  <a:pt x="852" y="115"/>
                </a:lnTo>
                <a:lnTo>
                  <a:pt x="868" y="130"/>
                </a:lnTo>
                <a:lnTo>
                  <a:pt x="882" y="141"/>
                </a:lnTo>
                <a:lnTo>
                  <a:pt x="911" y="172"/>
                </a:lnTo>
                <a:lnTo>
                  <a:pt x="914" y="190"/>
                </a:lnTo>
                <a:lnTo>
                  <a:pt x="917" y="216"/>
                </a:lnTo>
                <a:lnTo>
                  <a:pt x="1640" y="127"/>
                </a:lnTo>
                <a:lnTo>
                  <a:pt x="1662" y="149"/>
                </a:lnTo>
                <a:lnTo>
                  <a:pt x="1663" y="169"/>
                </a:lnTo>
                <a:lnTo>
                  <a:pt x="1672" y="172"/>
                </a:lnTo>
                <a:lnTo>
                  <a:pt x="1670" y="193"/>
                </a:lnTo>
                <a:lnTo>
                  <a:pt x="1673" y="206"/>
                </a:lnTo>
                <a:lnTo>
                  <a:pt x="1695" y="218"/>
                </a:lnTo>
                <a:lnTo>
                  <a:pt x="1717" y="225"/>
                </a:lnTo>
                <a:lnTo>
                  <a:pt x="1749" y="224"/>
                </a:lnTo>
                <a:lnTo>
                  <a:pt x="1752" y="216"/>
                </a:lnTo>
                <a:lnTo>
                  <a:pt x="1767" y="184"/>
                </a:lnTo>
                <a:lnTo>
                  <a:pt x="1779" y="169"/>
                </a:lnTo>
                <a:lnTo>
                  <a:pt x="1776" y="149"/>
                </a:lnTo>
                <a:lnTo>
                  <a:pt x="1758" y="104"/>
                </a:lnTo>
                <a:lnTo>
                  <a:pt x="1751" y="90"/>
                </a:lnTo>
                <a:lnTo>
                  <a:pt x="1733" y="70"/>
                </a:lnTo>
                <a:lnTo>
                  <a:pt x="1732" y="48"/>
                </a:lnTo>
                <a:lnTo>
                  <a:pt x="1732" y="32"/>
                </a:lnTo>
                <a:lnTo>
                  <a:pt x="1732" y="26"/>
                </a:lnTo>
                <a:lnTo>
                  <a:pt x="1735" y="13"/>
                </a:lnTo>
                <a:lnTo>
                  <a:pt x="1751" y="13"/>
                </a:lnTo>
                <a:lnTo>
                  <a:pt x="1763" y="17"/>
                </a:lnTo>
                <a:lnTo>
                  <a:pt x="1763" y="10"/>
                </a:lnTo>
                <a:lnTo>
                  <a:pt x="1780" y="0"/>
                </a:lnTo>
                <a:lnTo>
                  <a:pt x="1792" y="10"/>
                </a:lnTo>
                <a:lnTo>
                  <a:pt x="1808" y="17"/>
                </a:lnTo>
                <a:lnTo>
                  <a:pt x="1839" y="35"/>
                </a:lnTo>
                <a:lnTo>
                  <a:pt x="1855" y="38"/>
                </a:lnTo>
                <a:lnTo>
                  <a:pt x="1887" y="38"/>
                </a:lnTo>
                <a:lnTo>
                  <a:pt x="1919" y="36"/>
                </a:lnTo>
                <a:lnTo>
                  <a:pt x="1933" y="36"/>
                </a:lnTo>
                <a:lnTo>
                  <a:pt x="1964" y="115"/>
                </a:lnTo>
                <a:lnTo>
                  <a:pt x="2008" y="189"/>
                </a:lnTo>
                <a:lnTo>
                  <a:pt x="2122" y="409"/>
                </a:lnTo>
                <a:lnTo>
                  <a:pt x="2199" y="514"/>
                </a:lnTo>
                <a:lnTo>
                  <a:pt x="2232" y="554"/>
                </a:lnTo>
                <a:lnTo>
                  <a:pt x="2286" y="617"/>
                </a:lnTo>
                <a:lnTo>
                  <a:pt x="2291" y="647"/>
                </a:lnTo>
                <a:lnTo>
                  <a:pt x="2316" y="726"/>
                </a:lnTo>
                <a:lnTo>
                  <a:pt x="2344" y="790"/>
                </a:lnTo>
                <a:lnTo>
                  <a:pt x="2389" y="862"/>
                </a:lnTo>
                <a:lnTo>
                  <a:pt x="2431" y="954"/>
                </a:lnTo>
                <a:lnTo>
                  <a:pt x="2608" y="1161"/>
                </a:lnTo>
                <a:lnTo>
                  <a:pt x="2620" y="1217"/>
                </a:lnTo>
                <a:lnTo>
                  <a:pt x="2692" y="1465"/>
                </a:lnTo>
                <a:lnTo>
                  <a:pt x="2702" y="1626"/>
                </a:lnTo>
                <a:lnTo>
                  <a:pt x="2683" y="1603"/>
                </a:lnTo>
                <a:lnTo>
                  <a:pt x="2683" y="1695"/>
                </a:lnTo>
                <a:lnTo>
                  <a:pt x="2658" y="1763"/>
                </a:lnTo>
                <a:lnTo>
                  <a:pt x="2630" y="1804"/>
                </a:lnTo>
                <a:lnTo>
                  <a:pt x="2608" y="1860"/>
                </a:lnTo>
                <a:lnTo>
                  <a:pt x="2594" y="1863"/>
                </a:lnTo>
                <a:lnTo>
                  <a:pt x="2483" y="1942"/>
                </a:lnTo>
                <a:lnTo>
                  <a:pt x="2427" y="1942"/>
                </a:lnTo>
                <a:lnTo>
                  <a:pt x="2401" y="1961"/>
                </a:lnTo>
                <a:lnTo>
                  <a:pt x="2341" y="1962"/>
                </a:lnTo>
                <a:lnTo>
                  <a:pt x="2286" y="1945"/>
                </a:lnTo>
                <a:lnTo>
                  <a:pt x="2302" y="1916"/>
                </a:lnTo>
                <a:lnTo>
                  <a:pt x="2329" y="1920"/>
                </a:lnTo>
                <a:lnTo>
                  <a:pt x="2363" y="1930"/>
                </a:lnTo>
                <a:lnTo>
                  <a:pt x="2380" y="1920"/>
                </a:lnTo>
                <a:lnTo>
                  <a:pt x="2342" y="1875"/>
                </a:lnTo>
                <a:lnTo>
                  <a:pt x="2353" y="1848"/>
                </a:lnTo>
                <a:lnTo>
                  <a:pt x="2379" y="1833"/>
                </a:lnTo>
                <a:lnTo>
                  <a:pt x="2388" y="1804"/>
                </a:lnTo>
                <a:lnTo>
                  <a:pt x="2353" y="1804"/>
                </a:lnTo>
                <a:lnTo>
                  <a:pt x="2353" y="1782"/>
                </a:lnTo>
                <a:lnTo>
                  <a:pt x="2364" y="1753"/>
                </a:lnTo>
                <a:lnTo>
                  <a:pt x="2344" y="1727"/>
                </a:lnTo>
                <a:lnTo>
                  <a:pt x="2224" y="1712"/>
                </a:lnTo>
                <a:lnTo>
                  <a:pt x="2085" y="1638"/>
                </a:lnTo>
                <a:lnTo>
                  <a:pt x="2036" y="1552"/>
                </a:lnTo>
                <a:lnTo>
                  <a:pt x="2044" y="1432"/>
                </a:lnTo>
                <a:lnTo>
                  <a:pt x="2043" y="1401"/>
                </a:lnTo>
                <a:lnTo>
                  <a:pt x="2009" y="1439"/>
                </a:lnTo>
                <a:lnTo>
                  <a:pt x="1983" y="1465"/>
                </a:lnTo>
                <a:lnTo>
                  <a:pt x="1970" y="1461"/>
                </a:lnTo>
                <a:lnTo>
                  <a:pt x="1948" y="1334"/>
                </a:lnTo>
                <a:lnTo>
                  <a:pt x="1966" y="1308"/>
                </a:lnTo>
                <a:lnTo>
                  <a:pt x="1966" y="1284"/>
                </a:lnTo>
                <a:lnTo>
                  <a:pt x="1966" y="1245"/>
                </a:lnTo>
                <a:lnTo>
                  <a:pt x="1954" y="1280"/>
                </a:lnTo>
                <a:lnTo>
                  <a:pt x="1942" y="1293"/>
                </a:lnTo>
                <a:lnTo>
                  <a:pt x="1920" y="1302"/>
                </a:lnTo>
                <a:lnTo>
                  <a:pt x="1887" y="1299"/>
                </a:lnTo>
                <a:lnTo>
                  <a:pt x="1879" y="1296"/>
                </a:lnTo>
                <a:lnTo>
                  <a:pt x="1901" y="1347"/>
                </a:lnTo>
                <a:lnTo>
                  <a:pt x="1881" y="1356"/>
                </a:lnTo>
                <a:lnTo>
                  <a:pt x="1863" y="1347"/>
                </a:lnTo>
                <a:lnTo>
                  <a:pt x="1814" y="1300"/>
                </a:lnTo>
                <a:lnTo>
                  <a:pt x="1815" y="1332"/>
                </a:lnTo>
                <a:lnTo>
                  <a:pt x="1764" y="1232"/>
                </a:lnTo>
                <a:lnTo>
                  <a:pt x="1720" y="1185"/>
                </a:lnTo>
                <a:lnTo>
                  <a:pt x="1697" y="1173"/>
                </a:lnTo>
                <a:lnTo>
                  <a:pt x="1707" y="1158"/>
                </a:lnTo>
                <a:lnTo>
                  <a:pt x="1743" y="1128"/>
                </a:lnTo>
                <a:lnTo>
                  <a:pt x="1780" y="1074"/>
                </a:lnTo>
                <a:lnTo>
                  <a:pt x="1779" y="1039"/>
                </a:lnTo>
                <a:lnTo>
                  <a:pt x="1789" y="1021"/>
                </a:lnTo>
                <a:lnTo>
                  <a:pt x="1789" y="998"/>
                </a:lnTo>
                <a:lnTo>
                  <a:pt x="1749" y="967"/>
                </a:lnTo>
                <a:lnTo>
                  <a:pt x="1742" y="1030"/>
                </a:lnTo>
                <a:lnTo>
                  <a:pt x="1710" y="998"/>
                </a:lnTo>
                <a:lnTo>
                  <a:pt x="1695" y="1005"/>
                </a:lnTo>
                <a:lnTo>
                  <a:pt x="1695" y="1014"/>
                </a:lnTo>
                <a:lnTo>
                  <a:pt x="1717" y="1053"/>
                </a:lnTo>
                <a:lnTo>
                  <a:pt x="1723" y="1072"/>
                </a:lnTo>
                <a:lnTo>
                  <a:pt x="1705" y="1084"/>
                </a:lnTo>
                <a:lnTo>
                  <a:pt x="1692" y="1097"/>
                </a:lnTo>
                <a:lnTo>
                  <a:pt x="1670" y="1093"/>
                </a:lnTo>
                <a:lnTo>
                  <a:pt x="1635" y="999"/>
                </a:lnTo>
                <a:lnTo>
                  <a:pt x="1641" y="918"/>
                </a:lnTo>
                <a:lnTo>
                  <a:pt x="1640" y="803"/>
                </a:lnTo>
                <a:lnTo>
                  <a:pt x="1618" y="672"/>
                </a:lnTo>
                <a:lnTo>
                  <a:pt x="1565" y="609"/>
                </a:lnTo>
                <a:lnTo>
                  <a:pt x="1430" y="526"/>
                </a:lnTo>
                <a:lnTo>
                  <a:pt x="1369" y="501"/>
                </a:lnTo>
                <a:lnTo>
                  <a:pt x="1356" y="495"/>
                </a:lnTo>
                <a:lnTo>
                  <a:pt x="1356" y="447"/>
                </a:lnTo>
                <a:lnTo>
                  <a:pt x="1349" y="424"/>
                </a:lnTo>
                <a:lnTo>
                  <a:pt x="1293" y="421"/>
                </a:lnTo>
                <a:lnTo>
                  <a:pt x="1267" y="402"/>
                </a:lnTo>
                <a:lnTo>
                  <a:pt x="1235" y="397"/>
                </a:lnTo>
                <a:lnTo>
                  <a:pt x="1216" y="386"/>
                </a:lnTo>
                <a:lnTo>
                  <a:pt x="1197" y="355"/>
                </a:lnTo>
                <a:lnTo>
                  <a:pt x="1145" y="332"/>
                </a:lnTo>
                <a:lnTo>
                  <a:pt x="1114" y="332"/>
                </a:lnTo>
                <a:lnTo>
                  <a:pt x="1092" y="337"/>
                </a:lnTo>
                <a:lnTo>
                  <a:pt x="1061" y="365"/>
                </a:lnTo>
                <a:lnTo>
                  <a:pt x="992" y="441"/>
                </a:lnTo>
                <a:lnTo>
                  <a:pt x="953" y="448"/>
                </a:lnTo>
                <a:lnTo>
                  <a:pt x="901" y="504"/>
                </a:lnTo>
                <a:lnTo>
                  <a:pt x="857" y="514"/>
                </a:lnTo>
                <a:lnTo>
                  <a:pt x="797" y="548"/>
                </a:lnTo>
                <a:lnTo>
                  <a:pt x="732" y="557"/>
                </a:lnTo>
                <a:lnTo>
                  <a:pt x="705" y="542"/>
                </a:lnTo>
                <a:lnTo>
                  <a:pt x="677" y="528"/>
                </a:lnTo>
                <a:lnTo>
                  <a:pt x="661" y="464"/>
                </a:lnTo>
                <a:lnTo>
                  <a:pt x="661" y="469"/>
                </a:lnTo>
                <a:lnTo>
                  <a:pt x="677" y="480"/>
                </a:lnTo>
                <a:lnTo>
                  <a:pt x="683" y="510"/>
                </a:lnTo>
                <a:lnTo>
                  <a:pt x="706" y="528"/>
                </a:lnTo>
                <a:lnTo>
                  <a:pt x="731" y="518"/>
                </a:lnTo>
                <a:lnTo>
                  <a:pt x="731" y="448"/>
                </a:lnTo>
                <a:lnTo>
                  <a:pt x="719" y="412"/>
                </a:lnTo>
                <a:lnTo>
                  <a:pt x="694" y="387"/>
                </a:lnTo>
                <a:lnTo>
                  <a:pt x="648" y="391"/>
                </a:lnTo>
                <a:lnTo>
                  <a:pt x="626" y="391"/>
                </a:lnTo>
                <a:lnTo>
                  <a:pt x="626" y="377"/>
                </a:lnTo>
                <a:lnTo>
                  <a:pt x="626" y="370"/>
                </a:lnTo>
                <a:lnTo>
                  <a:pt x="694" y="352"/>
                </a:lnTo>
                <a:lnTo>
                  <a:pt x="672" y="337"/>
                </a:lnTo>
                <a:lnTo>
                  <a:pt x="566" y="342"/>
                </a:lnTo>
                <a:lnTo>
                  <a:pt x="534" y="342"/>
                </a:lnTo>
                <a:lnTo>
                  <a:pt x="525" y="337"/>
                </a:lnTo>
                <a:lnTo>
                  <a:pt x="525" y="317"/>
                </a:lnTo>
                <a:lnTo>
                  <a:pt x="546" y="307"/>
                </a:lnTo>
                <a:lnTo>
                  <a:pt x="546" y="294"/>
                </a:lnTo>
                <a:lnTo>
                  <a:pt x="513" y="294"/>
                </a:lnTo>
                <a:lnTo>
                  <a:pt x="494" y="310"/>
                </a:lnTo>
                <a:lnTo>
                  <a:pt x="474" y="321"/>
                </a:lnTo>
                <a:lnTo>
                  <a:pt x="494" y="348"/>
                </a:lnTo>
                <a:lnTo>
                  <a:pt x="461" y="337"/>
                </a:lnTo>
                <a:lnTo>
                  <a:pt x="449" y="333"/>
                </a:lnTo>
                <a:lnTo>
                  <a:pt x="338" y="345"/>
                </a:lnTo>
                <a:lnTo>
                  <a:pt x="303" y="361"/>
                </a:lnTo>
                <a:lnTo>
                  <a:pt x="246" y="368"/>
                </a:lnTo>
                <a:lnTo>
                  <a:pt x="228" y="377"/>
                </a:lnTo>
                <a:lnTo>
                  <a:pt x="228" y="365"/>
                </a:lnTo>
                <a:lnTo>
                  <a:pt x="234" y="346"/>
                </a:lnTo>
                <a:lnTo>
                  <a:pt x="228" y="329"/>
                </a:lnTo>
                <a:lnTo>
                  <a:pt x="214" y="316"/>
                </a:lnTo>
                <a:lnTo>
                  <a:pt x="161" y="337"/>
                </a:lnTo>
                <a:lnTo>
                  <a:pt x="161" y="348"/>
                </a:lnTo>
                <a:lnTo>
                  <a:pt x="170" y="367"/>
                </a:lnTo>
                <a:lnTo>
                  <a:pt x="170" y="378"/>
                </a:lnTo>
                <a:lnTo>
                  <a:pt x="151" y="397"/>
                </a:lnTo>
                <a:lnTo>
                  <a:pt x="31" y="422"/>
                </a:lnTo>
                <a:lnTo>
                  <a:pt x="19" y="42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4" name="Freeform 80"/>
          <p:cNvSpPr>
            <a:spLocks/>
          </p:cNvSpPr>
          <p:nvPr/>
        </p:nvSpPr>
        <p:spPr bwMode="auto">
          <a:xfrm>
            <a:off x="4313238" y="3433763"/>
            <a:ext cx="858838" cy="623888"/>
          </a:xfrm>
          <a:custGeom>
            <a:avLst/>
            <a:gdLst/>
            <a:ahLst/>
            <a:cxnLst>
              <a:cxn ang="0">
                <a:pos x="75" y="343"/>
              </a:cxn>
              <a:cxn ang="0">
                <a:pos x="25" y="279"/>
              </a:cxn>
              <a:cxn ang="0">
                <a:pos x="0" y="228"/>
              </a:cxn>
              <a:cxn ang="0">
                <a:pos x="852" y="115"/>
              </a:cxn>
              <a:cxn ang="0">
                <a:pos x="914" y="190"/>
              </a:cxn>
              <a:cxn ang="0">
                <a:pos x="1663" y="169"/>
              </a:cxn>
              <a:cxn ang="0">
                <a:pos x="1695" y="218"/>
              </a:cxn>
              <a:cxn ang="0">
                <a:pos x="1767" y="184"/>
              </a:cxn>
              <a:cxn ang="0">
                <a:pos x="1751" y="90"/>
              </a:cxn>
              <a:cxn ang="0">
                <a:pos x="1732" y="26"/>
              </a:cxn>
              <a:cxn ang="0">
                <a:pos x="1763" y="10"/>
              </a:cxn>
              <a:cxn ang="0">
                <a:pos x="1839" y="35"/>
              </a:cxn>
              <a:cxn ang="0">
                <a:pos x="1933" y="36"/>
              </a:cxn>
              <a:cxn ang="0">
                <a:pos x="2199" y="514"/>
              </a:cxn>
              <a:cxn ang="0">
                <a:pos x="2316" y="726"/>
              </a:cxn>
              <a:cxn ang="0">
                <a:pos x="2608" y="1161"/>
              </a:cxn>
              <a:cxn ang="0">
                <a:pos x="2683" y="1603"/>
              </a:cxn>
              <a:cxn ang="0">
                <a:pos x="2608" y="1860"/>
              </a:cxn>
              <a:cxn ang="0">
                <a:pos x="2401" y="1961"/>
              </a:cxn>
              <a:cxn ang="0">
                <a:pos x="2329" y="1920"/>
              </a:cxn>
              <a:cxn ang="0">
                <a:pos x="2353" y="1848"/>
              </a:cxn>
              <a:cxn ang="0">
                <a:pos x="2353" y="1782"/>
              </a:cxn>
              <a:cxn ang="0">
                <a:pos x="2085" y="1638"/>
              </a:cxn>
              <a:cxn ang="0">
                <a:pos x="2009" y="1439"/>
              </a:cxn>
              <a:cxn ang="0">
                <a:pos x="1966" y="1308"/>
              </a:cxn>
              <a:cxn ang="0">
                <a:pos x="1942" y="1293"/>
              </a:cxn>
              <a:cxn ang="0">
                <a:pos x="1901" y="1347"/>
              </a:cxn>
              <a:cxn ang="0">
                <a:pos x="1815" y="1332"/>
              </a:cxn>
              <a:cxn ang="0">
                <a:pos x="1707" y="1158"/>
              </a:cxn>
              <a:cxn ang="0">
                <a:pos x="1789" y="1021"/>
              </a:cxn>
              <a:cxn ang="0">
                <a:pos x="1710" y="998"/>
              </a:cxn>
              <a:cxn ang="0">
                <a:pos x="1723" y="1072"/>
              </a:cxn>
              <a:cxn ang="0">
                <a:pos x="1635" y="999"/>
              </a:cxn>
              <a:cxn ang="0">
                <a:pos x="1565" y="609"/>
              </a:cxn>
              <a:cxn ang="0">
                <a:pos x="1356" y="447"/>
              </a:cxn>
              <a:cxn ang="0">
                <a:pos x="1235" y="397"/>
              </a:cxn>
              <a:cxn ang="0">
                <a:pos x="1114" y="332"/>
              </a:cxn>
              <a:cxn ang="0">
                <a:pos x="953" y="448"/>
              </a:cxn>
              <a:cxn ang="0">
                <a:pos x="732" y="557"/>
              </a:cxn>
              <a:cxn ang="0">
                <a:pos x="661" y="469"/>
              </a:cxn>
              <a:cxn ang="0">
                <a:pos x="731" y="518"/>
              </a:cxn>
              <a:cxn ang="0">
                <a:pos x="648" y="391"/>
              </a:cxn>
              <a:cxn ang="0">
                <a:pos x="694" y="352"/>
              </a:cxn>
              <a:cxn ang="0">
                <a:pos x="525" y="337"/>
              </a:cxn>
              <a:cxn ang="0">
                <a:pos x="513" y="294"/>
              </a:cxn>
              <a:cxn ang="0">
                <a:pos x="461" y="337"/>
              </a:cxn>
              <a:cxn ang="0">
                <a:pos x="246" y="368"/>
              </a:cxn>
              <a:cxn ang="0">
                <a:pos x="228" y="329"/>
              </a:cxn>
              <a:cxn ang="0">
                <a:pos x="170" y="367"/>
              </a:cxn>
              <a:cxn ang="0">
                <a:pos x="19" y="424"/>
              </a:cxn>
            </a:cxnLst>
            <a:rect l="0" t="0" r="r" b="b"/>
            <a:pathLst>
              <a:path w="2702" h="1962">
                <a:moveTo>
                  <a:pt x="19" y="424"/>
                </a:moveTo>
                <a:lnTo>
                  <a:pt x="40" y="396"/>
                </a:lnTo>
                <a:lnTo>
                  <a:pt x="63" y="365"/>
                </a:lnTo>
                <a:lnTo>
                  <a:pt x="75" y="343"/>
                </a:lnTo>
                <a:lnTo>
                  <a:pt x="75" y="327"/>
                </a:lnTo>
                <a:lnTo>
                  <a:pt x="72" y="313"/>
                </a:lnTo>
                <a:lnTo>
                  <a:pt x="49" y="297"/>
                </a:lnTo>
                <a:lnTo>
                  <a:pt x="25" y="279"/>
                </a:lnTo>
                <a:lnTo>
                  <a:pt x="8" y="273"/>
                </a:lnTo>
                <a:lnTo>
                  <a:pt x="0" y="266"/>
                </a:lnTo>
                <a:lnTo>
                  <a:pt x="0" y="241"/>
                </a:lnTo>
                <a:lnTo>
                  <a:pt x="0" y="228"/>
                </a:lnTo>
                <a:lnTo>
                  <a:pt x="5" y="213"/>
                </a:lnTo>
                <a:lnTo>
                  <a:pt x="5" y="196"/>
                </a:lnTo>
                <a:lnTo>
                  <a:pt x="797" y="121"/>
                </a:lnTo>
                <a:lnTo>
                  <a:pt x="852" y="115"/>
                </a:lnTo>
                <a:lnTo>
                  <a:pt x="868" y="130"/>
                </a:lnTo>
                <a:lnTo>
                  <a:pt x="882" y="141"/>
                </a:lnTo>
                <a:lnTo>
                  <a:pt x="911" y="172"/>
                </a:lnTo>
                <a:lnTo>
                  <a:pt x="914" y="190"/>
                </a:lnTo>
                <a:lnTo>
                  <a:pt x="917" y="216"/>
                </a:lnTo>
                <a:lnTo>
                  <a:pt x="1640" y="127"/>
                </a:lnTo>
                <a:lnTo>
                  <a:pt x="1662" y="149"/>
                </a:lnTo>
                <a:lnTo>
                  <a:pt x="1663" y="169"/>
                </a:lnTo>
                <a:lnTo>
                  <a:pt x="1672" y="172"/>
                </a:lnTo>
                <a:lnTo>
                  <a:pt x="1670" y="193"/>
                </a:lnTo>
                <a:lnTo>
                  <a:pt x="1673" y="206"/>
                </a:lnTo>
                <a:lnTo>
                  <a:pt x="1695" y="218"/>
                </a:lnTo>
                <a:lnTo>
                  <a:pt x="1717" y="225"/>
                </a:lnTo>
                <a:lnTo>
                  <a:pt x="1749" y="224"/>
                </a:lnTo>
                <a:lnTo>
                  <a:pt x="1752" y="216"/>
                </a:lnTo>
                <a:lnTo>
                  <a:pt x="1767" y="184"/>
                </a:lnTo>
                <a:lnTo>
                  <a:pt x="1779" y="169"/>
                </a:lnTo>
                <a:lnTo>
                  <a:pt x="1776" y="149"/>
                </a:lnTo>
                <a:lnTo>
                  <a:pt x="1758" y="104"/>
                </a:lnTo>
                <a:lnTo>
                  <a:pt x="1751" y="90"/>
                </a:lnTo>
                <a:lnTo>
                  <a:pt x="1733" y="70"/>
                </a:lnTo>
                <a:lnTo>
                  <a:pt x="1732" y="48"/>
                </a:lnTo>
                <a:lnTo>
                  <a:pt x="1732" y="32"/>
                </a:lnTo>
                <a:lnTo>
                  <a:pt x="1732" y="26"/>
                </a:lnTo>
                <a:lnTo>
                  <a:pt x="1735" y="13"/>
                </a:lnTo>
                <a:lnTo>
                  <a:pt x="1751" y="13"/>
                </a:lnTo>
                <a:lnTo>
                  <a:pt x="1763" y="17"/>
                </a:lnTo>
                <a:lnTo>
                  <a:pt x="1763" y="10"/>
                </a:lnTo>
                <a:lnTo>
                  <a:pt x="1780" y="0"/>
                </a:lnTo>
                <a:lnTo>
                  <a:pt x="1792" y="10"/>
                </a:lnTo>
                <a:lnTo>
                  <a:pt x="1808" y="17"/>
                </a:lnTo>
                <a:lnTo>
                  <a:pt x="1839" y="35"/>
                </a:lnTo>
                <a:lnTo>
                  <a:pt x="1855" y="38"/>
                </a:lnTo>
                <a:lnTo>
                  <a:pt x="1887" y="38"/>
                </a:lnTo>
                <a:lnTo>
                  <a:pt x="1919" y="36"/>
                </a:lnTo>
                <a:lnTo>
                  <a:pt x="1933" y="36"/>
                </a:lnTo>
                <a:lnTo>
                  <a:pt x="1964" y="115"/>
                </a:lnTo>
                <a:lnTo>
                  <a:pt x="2008" y="189"/>
                </a:lnTo>
                <a:lnTo>
                  <a:pt x="2122" y="409"/>
                </a:lnTo>
                <a:lnTo>
                  <a:pt x="2199" y="514"/>
                </a:lnTo>
                <a:lnTo>
                  <a:pt x="2232" y="554"/>
                </a:lnTo>
                <a:lnTo>
                  <a:pt x="2286" y="617"/>
                </a:lnTo>
                <a:lnTo>
                  <a:pt x="2291" y="647"/>
                </a:lnTo>
                <a:lnTo>
                  <a:pt x="2316" y="726"/>
                </a:lnTo>
                <a:lnTo>
                  <a:pt x="2344" y="790"/>
                </a:lnTo>
                <a:lnTo>
                  <a:pt x="2389" y="862"/>
                </a:lnTo>
                <a:lnTo>
                  <a:pt x="2431" y="954"/>
                </a:lnTo>
                <a:lnTo>
                  <a:pt x="2608" y="1161"/>
                </a:lnTo>
                <a:lnTo>
                  <a:pt x="2620" y="1217"/>
                </a:lnTo>
                <a:lnTo>
                  <a:pt x="2692" y="1465"/>
                </a:lnTo>
                <a:lnTo>
                  <a:pt x="2702" y="1626"/>
                </a:lnTo>
                <a:lnTo>
                  <a:pt x="2683" y="1603"/>
                </a:lnTo>
                <a:lnTo>
                  <a:pt x="2683" y="1695"/>
                </a:lnTo>
                <a:lnTo>
                  <a:pt x="2658" y="1763"/>
                </a:lnTo>
                <a:lnTo>
                  <a:pt x="2630" y="1804"/>
                </a:lnTo>
                <a:lnTo>
                  <a:pt x="2608" y="1860"/>
                </a:lnTo>
                <a:lnTo>
                  <a:pt x="2594" y="1863"/>
                </a:lnTo>
                <a:lnTo>
                  <a:pt x="2483" y="1942"/>
                </a:lnTo>
                <a:lnTo>
                  <a:pt x="2427" y="1942"/>
                </a:lnTo>
                <a:lnTo>
                  <a:pt x="2401" y="1961"/>
                </a:lnTo>
                <a:lnTo>
                  <a:pt x="2341" y="1962"/>
                </a:lnTo>
                <a:lnTo>
                  <a:pt x="2286" y="1945"/>
                </a:lnTo>
                <a:lnTo>
                  <a:pt x="2302" y="1916"/>
                </a:lnTo>
                <a:lnTo>
                  <a:pt x="2329" y="1920"/>
                </a:lnTo>
                <a:lnTo>
                  <a:pt x="2363" y="1930"/>
                </a:lnTo>
                <a:lnTo>
                  <a:pt x="2380" y="1920"/>
                </a:lnTo>
                <a:lnTo>
                  <a:pt x="2342" y="1875"/>
                </a:lnTo>
                <a:lnTo>
                  <a:pt x="2353" y="1848"/>
                </a:lnTo>
                <a:lnTo>
                  <a:pt x="2379" y="1833"/>
                </a:lnTo>
                <a:lnTo>
                  <a:pt x="2388" y="1804"/>
                </a:lnTo>
                <a:lnTo>
                  <a:pt x="2353" y="1804"/>
                </a:lnTo>
                <a:lnTo>
                  <a:pt x="2353" y="1782"/>
                </a:lnTo>
                <a:lnTo>
                  <a:pt x="2364" y="1753"/>
                </a:lnTo>
                <a:lnTo>
                  <a:pt x="2344" y="1727"/>
                </a:lnTo>
                <a:lnTo>
                  <a:pt x="2224" y="1712"/>
                </a:lnTo>
                <a:lnTo>
                  <a:pt x="2085" y="1638"/>
                </a:lnTo>
                <a:lnTo>
                  <a:pt x="2036" y="1552"/>
                </a:lnTo>
                <a:lnTo>
                  <a:pt x="2044" y="1432"/>
                </a:lnTo>
                <a:lnTo>
                  <a:pt x="2043" y="1401"/>
                </a:lnTo>
                <a:lnTo>
                  <a:pt x="2009" y="1439"/>
                </a:lnTo>
                <a:lnTo>
                  <a:pt x="1983" y="1465"/>
                </a:lnTo>
                <a:lnTo>
                  <a:pt x="1970" y="1461"/>
                </a:lnTo>
                <a:lnTo>
                  <a:pt x="1948" y="1334"/>
                </a:lnTo>
                <a:lnTo>
                  <a:pt x="1966" y="1308"/>
                </a:lnTo>
                <a:lnTo>
                  <a:pt x="1966" y="1284"/>
                </a:lnTo>
                <a:lnTo>
                  <a:pt x="1966" y="1245"/>
                </a:lnTo>
                <a:lnTo>
                  <a:pt x="1954" y="1280"/>
                </a:lnTo>
                <a:lnTo>
                  <a:pt x="1942" y="1293"/>
                </a:lnTo>
                <a:lnTo>
                  <a:pt x="1920" y="1302"/>
                </a:lnTo>
                <a:lnTo>
                  <a:pt x="1887" y="1299"/>
                </a:lnTo>
                <a:lnTo>
                  <a:pt x="1879" y="1296"/>
                </a:lnTo>
                <a:lnTo>
                  <a:pt x="1901" y="1347"/>
                </a:lnTo>
                <a:lnTo>
                  <a:pt x="1881" y="1356"/>
                </a:lnTo>
                <a:lnTo>
                  <a:pt x="1863" y="1347"/>
                </a:lnTo>
                <a:lnTo>
                  <a:pt x="1814" y="1300"/>
                </a:lnTo>
                <a:lnTo>
                  <a:pt x="1815" y="1332"/>
                </a:lnTo>
                <a:lnTo>
                  <a:pt x="1764" y="1232"/>
                </a:lnTo>
                <a:lnTo>
                  <a:pt x="1720" y="1185"/>
                </a:lnTo>
                <a:lnTo>
                  <a:pt x="1697" y="1173"/>
                </a:lnTo>
                <a:lnTo>
                  <a:pt x="1707" y="1158"/>
                </a:lnTo>
                <a:lnTo>
                  <a:pt x="1743" y="1128"/>
                </a:lnTo>
                <a:lnTo>
                  <a:pt x="1780" y="1074"/>
                </a:lnTo>
                <a:lnTo>
                  <a:pt x="1779" y="1039"/>
                </a:lnTo>
                <a:lnTo>
                  <a:pt x="1789" y="1021"/>
                </a:lnTo>
                <a:lnTo>
                  <a:pt x="1789" y="998"/>
                </a:lnTo>
                <a:lnTo>
                  <a:pt x="1749" y="967"/>
                </a:lnTo>
                <a:lnTo>
                  <a:pt x="1742" y="1030"/>
                </a:lnTo>
                <a:lnTo>
                  <a:pt x="1710" y="998"/>
                </a:lnTo>
                <a:lnTo>
                  <a:pt x="1695" y="1005"/>
                </a:lnTo>
                <a:lnTo>
                  <a:pt x="1695" y="1014"/>
                </a:lnTo>
                <a:lnTo>
                  <a:pt x="1717" y="1053"/>
                </a:lnTo>
                <a:lnTo>
                  <a:pt x="1723" y="1072"/>
                </a:lnTo>
                <a:lnTo>
                  <a:pt x="1705" y="1084"/>
                </a:lnTo>
                <a:lnTo>
                  <a:pt x="1692" y="1097"/>
                </a:lnTo>
                <a:lnTo>
                  <a:pt x="1670" y="1093"/>
                </a:lnTo>
                <a:lnTo>
                  <a:pt x="1635" y="999"/>
                </a:lnTo>
                <a:lnTo>
                  <a:pt x="1641" y="918"/>
                </a:lnTo>
                <a:lnTo>
                  <a:pt x="1640" y="803"/>
                </a:lnTo>
                <a:lnTo>
                  <a:pt x="1618" y="672"/>
                </a:lnTo>
                <a:lnTo>
                  <a:pt x="1565" y="609"/>
                </a:lnTo>
                <a:lnTo>
                  <a:pt x="1430" y="526"/>
                </a:lnTo>
                <a:lnTo>
                  <a:pt x="1369" y="501"/>
                </a:lnTo>
                <a:lnTo>
                  <a:pt x="1356" y="495"/>
                </a:lnTo>
                <a:lnTo>
                  <a:pt x="1356" y="447"/>
                </a:lnTo>
                <a:lnTo>
                  <a:pt x="1349" y="424"/>
                </a:lnTo>
                <a:lnTo>
                  <a:pt x="1293" y="421"/>
                </a:lnTo>
                <a:lnTo>
                  <a:pt x="1267" y="402"/>
                </a:lnTo>
                <a:lnTo>
                  <a:pt x="1235" y="397"/>
                </a:lnTo>
                <a:lnTo>
                  <a:pt x="1216" y="386"/>
                </a:lnTo>
                <a:lnTo>
                  <a:pt x="1197" y="355"/>
                </a:lnTo>
                <a:lnTo>
                  <a:pt x="1145" y="332"/>
                </a:lnTo>
                <a:lnTo>
                  <a:pt x="1114" y="332"/>
                </a:lnTo>
                <a:lnTo>
                  <a:pt x="1092" y="337"/>
                </a:lnTo>
                <a:lnTo>
                  <a:pt x="1061" y="365"/>
                </a:lnTo>
                <a:lnTo>
                  <a:pt x="992" y="441"/>
                </a:lnTo>
                <a:lnTo>
                  <a:pt x="953" y="448"/>
                </a:lnTo>
                <a:lnTo>
                  <a:pt x="901" y="504"/>
                </a:lnTo>
                <a:lnTo>
                  <a:pt x="857" y="514"/>
                </a:lnTo>
                <a:lnTo>
                  <a:pt x="797" y="548"/>
                </a:lnTo>
                <a:lnTo>
                  <a:pt x="732" y="557"/>
                </a:lnTo>
                <a:lnTo>
                  <a:pt x="705" y="542"/>
                </a:lnTo>
                <a:lnTo>
                  <a:pt x="677" y="528"/>
                </a:lnTo>
                <a:lnTo>
                  <a:pt x="661" y="464"/>
                </a:lnTo>
                <a:lnTo>
                  <a:pt x="661" y="469"/>
                </a:lnTo>
                <a:lnTo>
                  <a:pt x="677" y="480"/>
                </a:lnTo>
                <a:lnTo>
                  <a:pt x="683" y="510"/>
                </a:lnTo>
                <a:lnTo>
                  <a:pt x="706" y="528"/>
                </a:lnTo>
                <a:lnTo>
                  <a:pt x="731" y="518"/>
                </a:lnTo>
                <a:lnTo>
                  <a:pt x="731" y="448"/>
                </a:lnTo>
                <a:lnTo>
                  <a:pt x="719" y="412"/>
                </a:lnTo>
                <a:lnTo>
                  <a:pt x="694" y="387"/>
                </a:lnTo>
                <a:lnTo>
                  <a:pt x="648" y="391"/>
                </a:lnTo>
                <a:lnTo>
                  <a:pt x="626" y="391"/>
                </a:lnTo>
                <a:lnTo>
                  <a:pt x="626" y="377"/>
                </a:lnTo>
                <a:lnTo>
                  <a:pt x="626" y="370"/>
                </a:lnTo>
                <a:lnTo>
                  <a:pt x="694" y="352"/>
                </a:lnTo>
                <a:lnTo>
                  <a:pt x="672" y="337"/>
                </a:lnTo>
                <a:lnTo>
                  <a:pt x="566" y="342"/>
                </a:lnTo>
                <a:lnTo>
                  <a:pt x="534" y="342"/>
                </a:lnTo>
                <a:lnTo>
                  <a:pt x="525" y="337"/>
                </a:lnTo>
                <a:lnTo>
                  <a:pt x="525" y="317"/>
                </a:lnTo>
                <a:lnTo>
                  <a:pt x="546" y="307"/>
                </a:lnTo>
                <a:lnTo>
                  <a:pt x="546" y="294"/>
                </a:lnTo>
                <a:lnTo>
                  <a:pt x="513" y="294"/>
                </a:lnTo>
                <a:lnTo>
                  <a:pt x="494" y="310"/>
                </a:lnTo>
                <a:lnTo>
                  <a:pt x="474" y="321"/>
                </a:lnTo>
                <a:lnTo>
                  <a:pt x="494" y="348"/>
                </a:lnTo>
                <a:lnTo>
                  <a:pt x="461" y="337"/>
                </a:lnTo>
                <a:lnTo>
                  <a:pt x="449" y="333"/>
                </a:lnTo>
                <a:lnTo>
                  <a:pt x="338" y="345"/>
                </a:lnTo>
                <a:lnTo>
                  <a:pt x="303" y="361"/>
                </a:lnTo>
                <a:lnTo>
                  <a:pt x="246" y="368"/>
                </a:lnTo>
                <a:lnTo>
                  <a:pt x="228" y="377"/>
                </a:lnTo>
                <a:lnTo>
                  <a:pt x="228" y="365"/>
                </a:lnTo>
                <a:lnTo>
                  <a:pt x="234" y="346"/>
                </a:lnTo>
                <a:lnTo>
                  <a:pt x="228" y="329"/>
                </a:lnTo>
                <a:lnTo>
                  <a:pt x="214" y="316"/>
                </a:lnTo>
                <a:lnTo>
                  <a:pt x="161" y="337"/>
                </a:lnTo>
                <a:lnTo>
                  <a:pt x="161" y="348"/>
                </a:lnTo>
                <a:lnTo>
                  <a:pt x="170" y="367"/>
                </a:lnTo>
                <a:lnTo>
                  <a:pt x="170" y="378"/>
                </a:lnTo>
                <a:lnTo>
                  <a:pt x="151" y="397"/>
                </a:lnTo>
                <a:lnTo>
                  <a:pt x="31" y="422"/>
                </a:lnTo>
                <a:lnTo>
                  <a:pt x="19" y="424"/>
                </a:lnTo>
                <a:lnTo>
                  <a:pt x="19" y="42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5" name="Freeform 81"/>
          <p:cNvSpPr>
            <a:spLocks/>
          </p:cNvSpPr>
          <p:nvPr/>
        </p:nvSpPr>
        <p:spPr bwMode="auto">
          <a:xfrm>
            <a:off x="4591051" y="2659063"/>
            <a:ext cx="762000" cy="357188"/>
          </a:xfrm>
          <a:custGeom>
            <a:avLst/>
            <a:gdLst/>
            <a:ahLst/>
            <a:cxnLst>
              <a:cxn ang="0">
                <a:pos x="1873" y="1037"/>
              </a:cxn>
              <a:cxn ang="0">
                <a:pos x="1853" y="974"/>
              </a:cxn>
              <a:cxn ang="0">
                <a:pos x="1909" y="1000"/>
              </a:cxn>
              <a:cxn ang="0">
                <a:pos x="1904" y="970"/>
              </a:cxn>
              <a:cxn ang="0">
                <a:pos x="2037" y="748"/>
              </a:cxn>
              <a:cxn ang="0">
                <a:pos x="2222" y="603"/>
              </a:cxn>
              <a:cxn ang="0">
                <a:pos x="2161" y="582"/>
              </a:cxn>
              <a:cxn ang="0">
                <a:pos x="2009" y="569"/>
              </a:cxn>
              <a:cxn ang="0">
                <a:pos x="2136" y="547"/>
              </a:cxn>
              <a:cxn ang="0">
                <a:pos x="2151" y="474"/>
              </a:cxn>
              <a:cxn ang="0">
                <a:pos x="2103" y="448"/>
              </a:cxn>
              <a:cxn ang="0">
                <a:pos x="2200" y="461"/>
              </a:cxn>
              <a:cxn ang="0">
                <a:pos x="2334" y="454"/>
              </a:cxn>
              <a:cxn ang="0">
                <a:pos x="2374" y="312"/>
              </a:cxn>
              <a:cxn ang="0">
                <a:pos x="2358" y="201"/>
              </a:cxn>
              <a:cxn ang="0">
                <a:pos x="2303" y="223"/>
              </a:cxn>
              <a:cxn ang="0">
                <a:pos x="2285" y="295"/>
              </a:cxn>
              <a:cxn ang="0">
                <a:pos x="2218" y="214"/>
              </a:cxn>
              <a:cxn ang="0">
                <a:pos x="2094" y="261"/>
              </a:cxn>
              <a:cxn ang="0">
                <a:pos x="2063" y="208"/>
              </a:cxn>
              <a:cxn ang="0">
                <a:pos x="2057" y="167"/>
              </a:cxn>
              <a:cxn ang="0">
                <a:pos x="2174" y="156"/>
              </a:cxn>
              <a:cxn ang="0">
                <a:pos x="2310" y="132"/>
              </a:cxn>
              <a:cxn ang="0">
                <a:pos x="2287" y="59"/>
              </a:cxn>
              <a:cxn ang="0">
                <a:pos x="2315" y="39"/>
              </a:cxn>
              <a:cxn ang="0">
                <a:pos x="2320" y="7"/>
              </a:cxn>
              <a:cxn ang="0">
                <a:pos x="1919" y="96"/>
              </a:cxn>
              <a:cxn ang="0">
                <a:pos x="693" y="350"/>
              </a:cxn>
              <a:cxn ang="0">
                <a:pos x="579" y="412"/>
              </a:cxn>
              <a:cxn ang="0">
                <a:pos x="580" y="471"/>
              </a:cxn>
              <a:cxn ang="0">
                <a:pos x="553" y="495"/>
              </a:cxn>
              <a:cxn ang="0">
                <a:pos x="506" y="549"/>
              </a:cxn>
              <a:cxn ang="0">
                <a:pos x="453" y="613"/>
              </a:cxn>
              <a:cxn ang="0">
                <a:pos x="417" y="618"/>
              </a:cxn>
              <a:cxn ang="0">
                <a:pos x="376" y="615"/>
              </a:cxn>
              <a:cxn ang="0">
                <a:pos x="328" y="667"/>
              </a:cxn>
              <a:cxn ang="0">
                <a:pos x="301" y="707"/>
              </a:cxn>
              <a:cxn ang="0">
                <a:pos x="274" y="701"/>
              </a:cxn>
              <a:cxn ang="0">
                <a:pos x="247" y="691"/>
              </a:cxn>
              <a:cxn ang="0">
                <a:pos x="194" y="771"/>
              </a:cxn>
              <a:cxn ang="0">
                <a:pos x="156" y="821"/>
              </a:cxn>
              <a:cxn ang="0">
                <a:pos x="108" y="837"/>
              </a:cxn>
              <a:cxn ang="0">
                <a:pos x="70" y="861"/>
              </a:cxn>
              <a:cxn ang="0">
                <a:pos x="43" y="901"/>
              </a:cxn>
              <a:cxn ang="0">
                <a:pos x="50" y="926"/>
              </a:cxn>
              <a:cxn ang="0">
                <a:pos x="27" y="948"/>
              </a:cxn>
              <a:cxn ang="0">
                <a:pos x="0" y="1022"/>
              </a:cxn>
              <a:cxn ang="0">
                <a:pos x="171" y="1000"/>
              </a:cxn>
              <a:cxn ang="0">
                <a:pos x="567" y="891"/>
              </a:cxn>
              <a:cxn ang="0">
                <a:pos x="690" y="867"/>
              </a:cxn>
              <a:cxn ang="0">
                <a:pos x="989" y="856"/>
              </a:cxn>
              <a:cxn ang="0">
                <a:pos x="1024" y="872"/>
              </a:cxn>
              <a:cxn ang="0">
                <a:pos x="1366" y="876"/>
              </a:cxn>
            </a:cxnLst>
            <a:rect l="0" t="0" r="r" b="b"/>
            <a:pathLst>
              <a:path w="2398" h="1122">
                <a:moveTo>
                  <a:pt x="1745" y="1122"/>
                </a:moveTo>
                <a:lnTo>
                  <a:pt x="1784" y="1087"/>
                </a:lnTo>
                <a:lnTo>
                  <a:pt x="1873" y="1037"/>
                </a:lnTo>
                <a:lnTo>
                  <a:pt x="1885" y="1015"/>
                </a:lnTo>
                <a:lnTo>
                  <a:pt x="1860" y="983"/>
                </a:lnTo>
                <a:lnTo>
                  <a:pt x="1853" y="974"/>
                </a:lnTo>
                <a:lnTo>
                  <a:pt x="1885" y="1008"/>
                </a:lnTo>
                <a:lnTo>
                  <a:pt x="1903" y="1012"/>
                </a:lnTo>
                <a:lnTo>
                  <a:pt x="1909" y="1000"/>
                </a:lnTo>
                <a:lnTo>
                  <a:pt x="1933" y="951"/>
                </a:lnTo>
                <a:lnTo>
                  <a:pt x="1914" y="963"/>
                </a:lnTo>
                <a:lnTo>
                  <a:pt x="1904" y="970"/>
                </a:lnTo>
                <a:lnTo>
                  <a:pt x="1907" y="937"/>
                </a:lnTo>
                <a:lnTo>
                  <a:pt x="1952" y="856"/>
                </a:lnTo>
                <a:lnTo>
                  <a:pt x="2037" y="748"/>
                </a:lnTo>
                <a:lnTo>
                  <a:pt x="2174" y="663"/>
                </a:lnTo>
                <a:lnTo>
                  <a:pt x="2203" y="640"/>
                </a:lnTo>
                <a:lnTo>
                  <a:pt x="2222" y="603"/>
                </a:lnTo>
                <a:lnTo>
                  <a:pt x="2221" y="569"/>
                </a:lnTo>
                <a:lnTo>
                  <a:pt x="2206" y="569"/>
                </a:lnTo>
                <a:lnTo>
                  <a:pt x="2161" y="582"/>
                </a:lnTo>
                <a:lnTo>
                  <a:pt x="2107" y="595"/>
                </a:lnTo>
                <a:lnTo>
                  <a:pt x="2065" y="597"/>
                </a:lnTo>
                <a:lnTo>
                  <a:pt x="2009" y="569"/>
                </a:lnTo>
                <a:lnTo>
                  <a:pt x="2038" y="569"/>
                </a:lnTo>
                <a:lnTo>
                  <a:pt x="2084" y="569"/>
                </a:lnTo>
                <a:lnTo>
                  <a:pt x="2136" y="547"/>
                </a:lnTo>
                <a:lnTo>
                  <a:pt x="2151" y="514"/>
                </a:lnTo>
                <a:lnTo>
                  <a:pt x="2139" y="493"/>
                </a:lnTo>
                <a:lnTo>
                  <a:pt x="2151" y="474"/>
                </a:lnTo>
                <a:lnTo>
                  <a:pt x="2139" y="463"/>
                </a:lnTo>
                <a:lnTo>
                  <a:pt x="2120" y="463"/>
                </a:lnTo>
                <a:lnTo>
                  <a:pt x="2103" y="448"/>
                </a:lnTo>
                <a:lnTo>
                  <a:pt x="2103" y="429"/>
                </a:lnTo>
                <a:lnTo>
                  <a:pt x="2154" y="438"/>
                </a:lnTo>
                <a:lnTo>
                  <a:pt x="2200" y="461"/>
                </a:lnTo>
                <a:lnTo>
                  <a:pt x="2252" y="461"/>
                </a:lnTo>
                <a:lnTo>
                  <a:pt x="2303" y="471"/>
                </a:lnTo>
                <a:lnTo>
                  <a:pt x="2334" y="454"/>
                </a:lnTo>
                <a:lnTo>
                  <a:pt x="2334" y="409"/>
                </a:lnTo>
                <a:lnTo>
                  <a:pt x="2353" y="352"/>
                </a:lnTo>
                <a:lnTo>
                  <a:pt x="2374" y="312"/>
                </a:lnTo>
                <a:lnTo>
                  <a:pt x="2398" y="286"/>
                </a:lnTo>
                <a:lnTo>
                  <a:pt x="2398" y="251"/>
                </a:lnTo>
                <a:lnTo>
                  <a:pt x="2358" y="201"/>
                </a:lnTo>
                <a:lnTo>
                  <a:pt x="2341" y="191"/>
                </a:lnTo>
                <a:lnTo>
                  <a:pt x="2309" y="191"/>
                </a:lnTo>
                <a:lnTo>
                  <a:pt x="2303" y="223"/>
                </a:lnTo>
                <a:lnTo>
                  <a:pt x="2306" y="262"/>
                </a:lnTo>
                <a:lnTo>
                  <a:pt x="2306" y="314"/>
                </a:lnTo>
                <a:lnTo>
                  <a:pt x="2285" y="295"/>
                </a:lnTo>
                <a:lnTo>
                  <a:pt x="2258" y="239"/>
                </a:lnTo>
                <a:lnTo>
                  <a:pt x="2236" y="214"/>
                </a:lnTo>
                <a:lnTo>
                  <a:pt x="2218" y="214"/>
                </a:lnTo>
                <a:lnTo>
                  <a:pt x="2183" y="230"/>
                </a:lnTo>
                <a:lnTo>
                  <a:pt x="2143" y="237"/>
                </a:lnTo>
                <a:lnTo>
                  <a:pt x="2094" y="261"/>
                </a:lnTo>
                <a:lnTo>
                  <a:pt x="2075" y="269"/>
                </a:lnTo>
                <a:lnTo>
                  <a:pt x="2085" y="242"/>
                </a:lnTo>
                <a:lnTo>
                  <a:pt x="2063" y="208"/>
                </a:lnTo>
                <a:lnTo>
                  <a:pt x="1979" y="156"/>
                </a:lnTo>
                <a:lnTo>
                  <a:pt x="2005" y="153"/>
                </a:lnTo>
                <a:lnTo>
                  <a:pt x="2057" y="167"/>
                </a:lnTo>
                <a:lnTo>
                  <a:pt x="2091" y="153"/>
                </a:lnTo>
                <a:lnTo>
                  <a:pt x="2126" y="147"/>
                </a:lnTo>
                <a:lnTo>
                  <a:pt x="2174" y="156"/>
                </a:lnTo>
                <a:lnTo>
                  <a:pt x="2215" y="151"/>
                </a:lnTo>
                <a:lnTo>
                  <a:pt x="2269" y="143"/>
                </a:lnTo>
                <a:lnTo>
                  <a:pt x="2310" y="132"/>
                </a:lnTo>
                <a:lnTo>
                  <a:pt x="2310" y="103"/>
                </a:lnTo>
                <a:lnTo>
                  <a:pt x="2309" y="64"/>
                </a:lnTo>
                <a:lnTo>
                  <a:pt x="2287" y="59"/>
                </a:lnTo>
                <a:lnTo>
                  <a:pt x="2287" y="49"/>
                </a:lnTo>
                <a:lnTo>
                  <a:pt x="2301" y="39"/>
                </a:lnTo>
                <a:lnTo>
                  <a:pt x="2315" y="39"/>
                </a:lnTo>
                <a:lnTo>
                  <a:pt x="2326" y="26"/>
                </a:lnTo>
                <a:lnTo>
                  <a:pt x="2320" y="10"/>
                </a:lnTo>
                <a:lnTo>
                  <a:pt x="2320" y="7"/>
                </a:lnTo>
                <a:lnTo>
                  <a:pt x="2315" y="0"/>
                </a:lnTo>
                <a:lnTo>
                  <a:pt x="1919" y="80"/>
                </a:lnTo>
                <a:lnTo>
                  <a:pt x="1919" y="96"/>
                </a:lnTo>
                <a:lnTo>
                  <a:pt x="1525" y="183"/>
                </a:lnTo>
                <a:lnTo>
                  <a:pt x="1068" y="286"/>
                </a:lnTo>
                <a:lnTo>
                  <a:pt x="693" y="350"/>
                </a:lnTo>
                <a:lnTo>
                  <a:pt x="623" y="359"/>
                </a:lnTo>
                <a:lnTo>
                  <a:pt x="591" y="398"/>
                </a:lnTo>
                <a:lnTo>
                  <a:pt x="579" y="412"/>
                </a:lnTo>
                <a:lnTo>
                  <a:pt x="572" y="436"/>
                </a:lnTo>
                <a:lnTo>
                  <a:pt x="573" y="451"/>
                </a:lnTo>
                <a:lnTo>
                  <a:pt x="580" y="471"/>
                </a:lnTo>
                <a:lnTo>
                  <a:pt x="583" y="506"/>
                </a:lnTo>
                <a:lnTo>
                  <a:pt x="559" y="503"/>
                </a:lnTo>
                <a:lnTo>
                  <a:pt x="553" y="495"/>
                </a:lnTo>
                <a:lnTo>
                  <a:pt x="535" y="512"/>
                </a:lnTo>
                <a:lnTo>
                  <a:pt x="516" y="530"/>
                </a:lnTo>
                <a:lnTo>
                  <a:pt x="506" y="549"/>
                </a:lnTo>
                <a:lnTo>
                  <a:pt x="485" y="572"/>
                </a:lnTo>
                <a:lnTo>
                  <a:pt x="466" y="587"/>
                </a:lnTo>
                <a:lnTo>
                  <a:pt x="453" y="613"/>
                </a:lnTo>
                <a:lnTo>
                  <a:pt x="447" y="624"/>
                </a:lnTo>
                <a:lnTo>
                  <a:pt x="444" y="624"/>
                </a:lnTo>
                <a:lnTo>
                  <a:pt x="417" y="618"/>
                </a:lnTo>
                <a:lnTo>
                  <a:pt x="408" y="613"/>
                </a:lnTo>
                <a:lnTo>
                  <a:pt x="398" y="609"/>
                </a:lnTo>
                <a:lnTo>
                  <a:pt x="376" y="615"/>
                </a:lnTo>
                <a:lnTo>
                  <a:pt x="360" y="629"/>
                </a:lnTo>
                <a:lnTo>
                  <a:pt x="342" y="643"/>
                </a:lnTo>
                <a:lnTo>
                  <a:pt x="328" y="667"/>
                </a:lnTo>
                <a:lnTo>
                  <a:pt x="320" y="685"/>
                </a:lnTo>
                <a:lnTo>
                  <a:pt x="317" y="695"/>
                </a:lnTo>
                <a:lnTo>
                  <a:pt x="301" y="707"/>
                </a:lnTo>
                <a:lnTo>
                  <a:pt x="290" y="714"/>
                </a:lnTo>
                <a:lnTo>
                  <a:pt x="281" y="708"/>
                </a:lnTo>
                <a:lnTo>
                  <a:pt x="274" y="701"/>
                </a:lnTo>
                <a:lnTo>
                  <a:pt x="269" y="694"/>
                </a:lnTo>
                <a:lnTo>
                  <a:pt x="263" y="691"/>
                </a:lnTo>
                <a:lnTo>
                  <a:pt x="247" y="691"/>
                </a:lnTo>
                <a:lnTo>
                  <a:pt x="234" y="691"/>
                </a:lnTo>
                <a:lnTo>
                  <a:pt x="218" y="727"/>
                </a:lnTo>
                <a:lnTo>
                  <a:pt x="194" y="771"/>
                </a:lnTo>
                <a:lnTo>
                  <a:pt x="191" y="788"/>
                </a:lnTo>
                <a:lnTo>
                  <a:pt x="177" y="812"/>
                </a:lnTo>
                <a:lnTo>
                  <a:pt x="156" y="821"/>
                </a:lnTo>
                <a:lnTo>
                  <a:pt x="136" y="828"/>
                </a:lnTo>
                <a:lnTo>
                  <a:pt x="118" y="835"/>
                </a:lnTo>
                <a:lnTo>
                  <a:pt x="108" y="837"/>
                </a:lnTo>
                <a:lnTo>
                  <a:pt x="91" y="841"/>
                </a:lnTo>
                <a:lnTo>
                  <a:pt x="78" y="847"/>
                </a:lnTo>
                <a:lnTo>
                  <a:pt x="70" y="861"/>
                </a:lnTo>
                <a:lnTo>
                  <a:pt x="62" y="883"/>
                </a:lnTo>
                <a:lnTo>
                  <a:pt x="50" y="896"/>
                </a:lnTo>
                <a:lnTo>
                  <a:pt x="43" y="901"/>
                </a:lnTo>
                <a:lnTo>
                  <a:pt x="43" y="907"/>
                </a:lnTo>
                <a:lnTo>
                  <a:pt x="43" y="915"/>
                </a:lnTo>
                <a:lnTo>
                  <a:pt x="50" y="926"/>
                </a:lnTo>
                <a:lnTo>
                  <a:pt x="50" y="939"/>
                </a:lnTo>
                <a:lnTo>
                  <a:pt x="43" y="944"/>
                </a:lnTo>
                <a:lnTo>
                  <a:pt x="27" y="948"/>
                </a:lnTo>
                <a:lnTo>
                  <a:pt x="8" y="952"/>
                </a:lnTo>
                <a:lnTo>
                  <a:pt x="8" y="979"/>
                </a:lnTo>
                <a:lnTo>
                  <a:pt x="0" y="1022"/>
                </a:lnTo>
                <a:lnTo>
                  <a:pt x="0" y="1027"/>
                </a:lnTo>
                <a:lnTo>
                  <a:pt x="158" y="1008"/>
                </a:lnTo>
                <a:lnTo>
                  <a:pt x="171" y="1000"/>
                </a:lnTo>
                <a:lnTo>
                  <a:pt x="406" y="958"/>
                </a:lnTo>
                <a:lnTo>
                  <a:pt x="460" y="949"/>
                </a:lnTo>
                <a:lnTo>
                  <a:pt x="567" y="891"/>
                </a:lnTo>
                <a:lnTo>
                  <a:pt x="678" y="880"/>
                </a:lnTo>
                <a:lnTo>
                  <a:pt x="684" y="880"/>
                </a:lnTo>
                <a:lnTo>
                  <a:pt x="690" y="867"/>
                </a:lnTo>
                <a:lnTo>
                  <a:pt x="972" y="847"/>
                </a:lnTo>
                <a:lnTo>
                  <a:pt x="982" y="847"/>
                </a:lnTo>
                <a:lnTo>
                  <a:pt x="989" y="856"/>
                </a:lnTo>
                <a:lnTo>
                  <a:pt x="989" y="872"/>
                </a:lnTo>
                <a:lnTo>
                  <a:pt x="1005" y="872"/>
                </a:lnTo>
                <a:lnTo>
                  <a:pt x="1024" y="872"/>
                </a:lnTo>
                <a:lnTo>
                  <a:pt x="1046" y="914"/>
                </a:lnTo>
                <a:lnTo>
                  <a:pt x="1057" y="927"/>
                </a:lnTo>
                <a:lnTo>
                  <a:pt x="1366" y="876"/>
                </a:lnTo>
                <a:lnTo>
                  <a:pt x="1742" y="1122"/>
                </a:lnTo>
                <a:lnTo>
                  <a:pt x="1745" y="112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6" name="Freeform 82"/>
          <p:cNvSpPr>
            <a:spLocks/>
          </p:cNvSpPr>
          <p:nvPr/>
        </p:nvSpPr>
        <p:spPr bwMode="auto">
          <a:xfrm>
            <a:off x="4591051" y="2659063"/>
            <a:ext cx="762000" cy="357188"/>
          </a:xfrm>
          <a:custGeom>
            <a:avLst/>
            <a:gdLst/>
            <a:ahLst/>
            <a:cxnLst>
              <a:cxn ang="0">
                <a:pos x="1873" y="1037"/>
              </a:cxn>
              <a:cxn ang="0">
                <a:pos x="1853" y="974"/>
              </a:cxn>
              <a:cxn ang="0">
                <a:pos x="1909" y="1000"/>
              </a:cxn>
              <a:cxn ang="0">
                <a:pos x="1904" y="970"/>
              </a:cxn>
              <a:cxn ang="0">
                <a:pos x="2037" y="748"/>
              </a:cxn>
              <a:cxn ang="0">
                <a:pos x="2222" y="603"/>
              </a:cxn>
              <a:cxn ang="0">
                <a:pos x="2161" y="582"/>
              </a:cxn>
              <a:cxn ang="0">
                <a:pos x="2009" y="569"/>
              </a:cxn>
              <a:cxn ang="0">
                <a:pos x="2136" y="547"/>
              </a:cxn>
              <a:cxn ang="0">
                <a:pos x="2151" y="474"/>
              </a:cxn>
              <a:cxn ang="0">
                <a:pos x="2103" y="448"/>
              </a:cxn>
              <a:cxn ang="0">
                <a:pos x="2200" y="461"/>
              </a:cxn>
              <a:cxn ang="0">
                <a:pos x="2334" y="454"/>
              </a:cxn>
              <a:cxn ang="0">
                <a:pos x="2374" y="312"/>
              </a:cxn>
              <a:cxn ang="0">
                <a:pos x="2358" y="201"/>
              </a:cxn>
              <a:cxn ang="0">
                <a:pos x="2303" y="223"/>
              </a:cxn>
              <a:cxn ang="0">
                <a:pos x="2285" y="295"/>
              </a:cxn>
              <a:cxn ang="0">
                <a:pos x="2218" y="214"/>
              </a:cxn>
              <a:cxn ang="0">
                <a:pos x="2094" y="261"/>
              </a:cxn>
              <a:cxn ang="0">
                <a:pos x="2063" y="208"/>
              </a:cxn>
              <a:cxn ang="0">
                <a:pos x="2057" y="167"/>
              </a:cxn>
              <a:cxn ang="0">
                <a:pos x="2174" y="156"/>
              </a:cxn>
              <a:cxn ang="0">
                <a:pos x="2310" y="132"/>
              </a:cxn>
              <a:cxn ang="0">
                <a:pos x="2287" y="59"/>
              </a:cxn>
              <a:cxn ang="0">
                <a:pos x="2315" y="39"/>
              </a:cxn>
              <a:cxn ang="0">
                <a:pos x="2320" y="7"/>
              </a:cxn>
              <a:cxn ang="0">
                <a:pos x="1919" y="96"/>
              </a:cxn>
              <a:cxn ang="0">
                <a:pos x="693" y="350"/>
              </a:cxn>
              <a:cxn ang="0">
                <a:pos x="579" y="412"/>
              </a:cxn>
              <a:cxn ang="0">
                <a:pos x="580" y="471"/>
              </a:cxn>
              <a:cxn ang="0">
                <a:pos x="553" y="495"/>
              </a:cxn>
              <a:cxn ang="0">
                <a:pos x="506" y="549"/>
              </a:cxn>
              <a:cxn ang="0">
                <a:pos x="453" y="613"/>
              </a:cxn>
              <a:cxn ang="0">
                <a:pos x="417" y="618"/>
              </a:cxn>
              <a:cxn ang="0">
                <a:pos x="376" y="615"/>
              </a:cxn>
              <a:cxn ang="0">
                <a:pos x="328" y="667"/>
              </a:cxn>
              <a:cxn ang="0">
                <a:pos x="301" y="707"/>
              </a:cxn>
              <a:cxn ang="0">
                <a:pos x="274" y="701"/>
              </a:cxn>
              <a:cxn ang="0">
                <a:pos x="247" y="691"/>
              </a:cxn>
              <a:cxn ang="0">
                <a:pos x="194" y="771"/>
              </a:cxn>
              <a:cxn ang="0">
                <a:pos x="156" y="821"/>
              </a:cxn>
              <a:cxn ang="0">
                <a:pos x="108" y="837"/>
              </a:cxn>
              <a:cxn ang="0">
                <a:pos x="70" y="861"/>
              </a:cxn>
              <a:cxn ang="0">
                <a:pos x="43" y="901"/>
              </a:cxn>
              <a:cxn ang="0">
                <a:pos x="50" y="926"/>
              </a:cxn>
              <a:cxn ang="0">
                <a:pos x="27" y="948"/>
              </a:cxn>
              <a:cxn ang="0">
                <a:pos x="0" y="1022"/>
              </a:cxn>
              <a:cxn ang="0">
                <a:pos x="171" y="1000"/>
              </a:cxn>
              <a:cxn ang="0">
                <a:pos x="567" y="891"/>
              </a:cxn>
              <a:cxn ang="0">
                <a:pos x="690" y="867"/>
              </a:cxn>
              <a:cxn ang="0">
                <a:pos x="989" y="856"/>
              </a:cxn>
              <a:cxn ang="0">
                <a:pos x="1024" y="872"/>
              </a:cxn>
              <a:cxn ang="0">
                <a:pos x="1366" y="876"/>
              </a:cxn>
              <a:cxn ang="0">
                <a:pos x="1745" y="1122"/>
              </a:cxn>
            </a:cxnLst>
            <a:rect l="0" t="0" r="r" b="b"/>
            <a:pathLst>
              <a:path w="2398" h="1122">
                <a:moveTo>
                  <a:pt x="1745" y="1122"/>
                </a:moveTo>
                <a:lnTo>
                  <a:pt x="1784" y="1087"/>
                </a:lnTo>
                <a:lnTo>
                  <a:pt x="1873" y="1037"/>
                </a:lnTo>
                <a:lnTo>
                  <a:pt x="1885" y="1015"/>
                </a:lnTo>
                <a:lnTo>
                  <a:pt x="1860" y="983"/>
                </a:lnTo>
                <a:lnTo>
                  <a:pt x="1853" y="974"/>
                </a:lnTo>
                <a:lnTo>
                  <a:pt x="1885" y="1008"/>
                </a:lnTo>
                <a:lnTo>
                  <a:pt x="1903" y="1012"/>
                </a:lnTo>
                <a:lnTo>
                  <a:pt x="1909" y="1000"/>
                </a:lnTo>
                <a:lnTo>
                  <a:pt x="1933" y="951"/>
                </a:lnTo>
                <a:lnTo>
                  <a:pt x="1914" y="963"/>
                </a:lnTo>
                <a:lnTo>
                  <a:pt x="1904" y="970"/>
                </a:lnTo>
                <a:lnTo>
                  <a:pt x="1907" y="937"/>
                </a:lnTo>
                <a:lnTo>
                  <a:pt x="1952" y="856"/>
                </a:lnTo>
                <a:lnTo>
                  <a:pt x="2037" y="748"/>
                </a:lnTo>
                <a:lnTo>
                  <a:pt x="2174" y="663"/>
                </a:lnTo>
                <a:lnTo>
                  <a:pt x="2203" y="640"/>
                </a:lnTo>
                <a:lnTo>
                  <a:pt x="2222" y="603"/>
                </a:lnTo>
                <a:lnTo>
                  <a:pt x="2221" y="569"/>
                </a:lnTo>
                <a:lnTo>
                  <a:pt x="2206" y="569"/>
                </a:lnTo>
                <a:lnTo>
                  <a:pt x="2161" y="582"/>
                </a:lnTo>
                <a:lnTo>
                  <a:pt x="2107" y="595"/>
                </a:lnTo>
                <a:lnTo>
                  <a:pt x="2065" y="597"/>
                </a:lnTo>
                <a:lnTo>
                  <a:pt x="2009" y="569"/>
                </a:lnTo>
                <a:lnTo>
                  <a:pt x="2038" y="569"/>
                </a:lnTo>
                <a:lnTo>
                  <a:pt x="2084" y="569"/>
                </a:lnTo>
                <a:lnTo>
                  <a:pt x="2136" y="547"/>
                </a:lnTo>
                <a:lnTo>
                  <a:pt x="2151" y="514"/>
                </a:lnTo>
                <a:lnTo>
                  <a:pt x="2139" y="493"/>
                </a:lnTo>
                <a:lnTo>
                  <a:pt x="2151" y="474"/>
                </a:lnTo>
                <a:lnTo>
                  <a:pt x="2139" y="463"/>
                </a:lnTo>
                <a:lnTo>
                  <a:pt x="2120" y="463"/>
                </a:lnTo>
                <a:lnTo>
                  <a:pt x="2103" y="448"/>
                </a:lnTo>
                <a:lnTo>
                  <a:pt x="2103" y="429"/>
                </a:lnTo>
                <a:lnTo>
                  <a:pt x="2154" y="438"/>
                </a:lnTo>
                <a:lnTo>
                  <a:pt x="2200" y="461"/>
                </a:lnTo>
                <a:lnTo>
                  <a:pt x="2252" y="461"/>
                </a:lnTo>
                <a:lnTo>
                  <a:pt x="2303" y="471"/>
                </a:lnTo>
                <a:lnTo>
                  <a:pt x="2334" y="454"/>
                </a:lnTo>
                <a:lnTo>
                  <a:pt x="2334" y="409"/>
                </a:lnTo>
                <a:lnTo>
                  <a:pt x="2353" y="352"/>
                </a:lnTo>
                <a:lnTo>
                  <a:pt x="2374" y="312"/>
                </a:lnTo>
                <a:lnTo>
                  <a:pt x="2398" y="286"/>
                </a:lnTo>
                <a:lnTo>
                  <a:pt x="2398" y="251"/>
                </a:lnTo>
                <a:lnTo>
                  <a:pt x="2358" y="201"/>
                </a:lnTo>
                <a:lnTo>
                  <a:pt x="2341" y="191"/>
                </a:lnTo>
                <a:lnTo>
                  <a:pt x="2309" y="191"/>
                </a:lnTo>
                <a:lnTo>
                  <a:pt x="2303" y="223"/>
                </a:lnTo>
                <a:lnTo>
                  <a:pt x="2306" y="262"/>
                </a:lnTo>
                <a:lnTo>
                  <a:pt x="2306" y="314"/>
                </a:lnTo>
                <a:lnTo>
                  <a:pt x="2285" y="295"/>
                </a:lnTo>
                <a:lnTo>
                  <a:pt x="2258" y="239"/>
                </a:lnTo>
                <a:lnTo>
                  <a:pt x="2236" y="214"/>
                </a:lnTo>
                <a:lnTo>
                  <a:pt x="2218" y="214"/>
                </a:lnTo>
                <a:lnTo>
                  <a:pt x="2183" y="230"/>
                </a:lnTo>
                <a:lnTo>
                  <a:pt x="2143" y="237"/>
                </a:lnTo>
                <a:lnTo>
                  <a:pt x="2094" y="261"/>
                </a:lnTo>
                <a:lnTo>
                  <a:pt x="2075" y="269"/>
                </a:lnTo>
                <a:lnTo>
                  <a:pt x="2085" y="242"/>
                </a:lnTo>
                <a:lnTo>
                  <a:pt x="2063" y="208"/>
                </a:lnTo>
                <a:lnTo>
                  <a:pt x="1979" y="156"/>
                </a:lnTo>
                <a:lnTo>
                  <a:pt x="2005" y="153"/>
                </a:lnTo>
                <a:lnTo>
                  <a:pt x="2057" y="167"/>
                </a:lnTo>
                <a:lnTo>
                  <a:pt x="2091" y="153"/>
                </a:lnTo>
                <a:lnTo>
                  <a:pt x="2126" y="147"/>
                </a:lnTo>
                <a:lnTo>
                  <a:pt x="2174" y="156"/>
                </a:lnTo>
                <a:lnTo>
                  <a:pt x="2215" y="151"/>
                </a:lnTo>
                <a:lnTo>
                  <a:pt x="2269" y="143"/>
                </a:lnTo>
                <a:lnTo>
                  <a:pt x="2310" y="132"/>
                </a:lnTo>
                <a:lnTo>
                  <a:pt x="2310" y="103"/>
                </a:lnTo>
                <a:lnTo>
                  <a:pt x="2309" y="64"/>
                </a:lnTo>
                <a:lnTo>
                  <a:pt x="2287" y="59"/>
                </a:lnTo>
                <a:lnTo>
                  <a:pt x="2287" y="49"/>
                </a:lnTo>
                <a:lnTo>
                  <a:pt x="2301" y="39"/>
                </a:lnTo>
                <a:lnTo>
                  <a:pt x="2315" y="39"/>
                </a:lnTo>
                <a:lnTo>
                  <a:pt x="2326" y="26"/>
                </a:lnTo>
                <a:lnTo>
                  <a:pt x="2320" y="10"/>
                </a:lnTo>
                <a:lnTo>
                  <a:pt x="2320" y="7"/>
                </a:lnTo>
                <a:lnTo>
                  <a:pt x="2315" y="0"/>
                </a:lnTo>
                <a:lnTo>
                  <a:pt x="1919" y="80"/>
                </a:lnTo>
                <a:lnTo>
                  <a:pt x="1919" y="96"/>
                </a:lnTo>
                <a:lnTo>
                  <a:pt x="1525" y="183"/>
                </a:lnTo>
                <a:lnTo>
                  <a:pt x="1068" y="286"/>
                </a:lnTo>
                <a:lnTo>
                  <a:pt x="693" y="350"/>
                </a:lnTo>
                <a:lnTo>
                  <a:pt x="623" y="359"/>
                </a:lnTo>
                <a:lnTo>
                  <a:pt x="591" y="398"/>
                </a:lnTo>
                <a:lnTo>
                  <a:pt x="579" y="412"/>
                </a:lnTo>
                <a:lnTo>
                  <a:pt x="572" y="436"/>
                </a:lnTo>
                <a:lnTo>
                  <a:pt x="573" y="451"/>
                </a:lnTo>
                <a:lnTo>
                  <a:pt x="580" y="471"/>
                </a:lnTo>
                <a:lnTo>
                  <a:pt x="583" y="506"/>
                </a:lnTo>
                <a:lnTo>
                  <a:pt x="559" y="503"/>
                </a:lnTo>
                <a:lnTo>
                  <a:pt x="553" y="495"/>
                </a:lnTo>
                <a:lnTo>
                  <a:pt x="535" y="512"/>
                </a:lnTo>
                <a:lnTo>
                  <a:pt x="516" y="530"/>
                </a:lnTo>
                <a:lnTo>
                  <a:pt x="506" y="549"/>
                </a:lnTo>
                <a:lnTo>
                  <a:pt x="485" y="572"/>
                </a:lnTo>
                <a:lnTo>
                  <a:pt x="466" y="587"/>
                </a:lnTo>
                <a:lnTo>
                  <a:pt x="453" y="613"/>
                </a:lnTo>
                <a:lnTo>
                  <a:pt x="447" y="624"/>
                </a:lnTo>
                <a:lnTo>
                  <a:pt x="444" y="624"/>
                </a:lnTo>
                <a:lnTo>
                  <a:pt x="417" y="618"/>
                </a:lnTo>
                <a:lnTo>
                  <a:pt x="408" y="613"/>
                </a:lnTo>
                <a:lnTo>
                  <a:pt x="398" y="609"/>
                </a:lnTo>
                <a:lnTo>
                  <a:pt x="376" y="615"/>
                </a:lnTo>
                <a:lnTo>
                  <a:pt x="360" y="629"/>
                </a:lnTo>
                <a:lnTo>
                  <a:pt x="342" y="643"/>
                </a:lnTo>
                <a:lnTo>
                  <a:pt x="328" y="667"/>
                </a:lnTo>
                <a:lnTo>
                  <a:pt x="320" y="685"/>
                </a:lnTo>
                <a:lnTo>
                  <a:pt x="317" y="695"/>
                </a:lnTo>
                <a:lnTo>
                  <a:pt x="301" y="707"/>
                </a:lnTo>
                <a:lnTo>
                  <a:pt x="290" y="714"/>
                </a:lnTo>
                <a:lnTo>
                  <a:pt x="281" y="708"/>
                </a:lnTo>
                <a:lnTo>
                  <a:pt x="274" y="701"/>
                </a:lnTo>
                <a:lnTo>
                  <a:pt x="269" y="694"/>
                </a:lnTo>
                <a:lnTo>
                  <a:pt x="263" y="691"/>
                </a:lnTo>
                <a:lnTo>
                  <a:pt x="247" y="691"/>
                </a:lnTo>
                <a:lnTo>
                  <a:pt x="234" y="691"/>
                </a:lnTo>
                <a:lnTo>
                  <a:pt x="218" y="727"/>
                </a:lnTo>
                <a:lnTo>
                  <a:pt x="194" y="771"/>
                </a:lnTo>
                <a:lnTo>
                  <a:pt x="191" y="788"/>
                </a:lnTo>
                <a:lnTo>
                  <a:pt x="177" y="812"/>
                </a:lnTo>
                <a:lnTo>
                  <a:pt x="156" y="821"/>
                </a:lnTo>
                <a:lnTo>
                  <a:pt x="136" y="828"/>
                </a:lnTo>
                <a:lnTo>
                  <a:pt x="118" y="835"/>
                </a:lnTo>
                <a:lnTo>
                  <a:pt x="108" y="837"/>
                </a:lnTo>
                <a:lnTo>
                  <a:pt x="91" y="841"/>
                </a:lnTo>
                <a:lnTo>
                  <a:pt x="78" y="847"/>
                </a:lnTo>
                <a:lnTo>
                  <a:pt x="70" y="861"/>
                </a:lnTo>
                <a:lnTo>
                  <a:pt x="62" y="883"/>
                </a:lnTo>
                <a:lnTo>
                  <a:pt x="50" y="896"/>
                </a:lnTo>
                <a:lnTo>
                  <a:pt x="43" y="901"/>
                </a:lnTo>
                <a:lnTo>
                  <a:pt x="43" y="907"/>
                </a:lnTo>
                <a:lnTo>
                  <a:pt x="43" y="915"/>
                </a:lnTo>
                <a:lnTo>
                  <a:pt x="50" y="926"/>
                </a:lnTo>
                <a:lnTo>
                  <a:pt x="50" y="939"/>
                </a:lnTo>
                <a:lnTo>
                  <a:pt x="43" y="944"/>
                </a:lnTo>
                <a:lnTo>
                  <a:pt x="27" y="948"/>
                </a:lnTo>
                <a:lnTo>
                  <a:pt x="8" y="952"/>
                </a:lnTo>
                <a:lnTo>
                  <a:pt x="8" y="979"/>
                </a:lnTo>
                <a:lnTo>
                  <a:pt x="0" y="1022"/>
                </a:lnTo>
                <a:lnTo>
                  <a:pt x="0" y="1027"/>
                </a:lnTo>
                <a:lnTo>
                  <a:pt x="158" y="1008"/>
                </a:lnTo>
                <a:lnTo>
                  <a:pt x="171" y="1000"/>
                </a:lnTo>
                <a:lnTo>
                  <a:pt x="406" y="958"/>
                </a:lnTo>
                <a:lnTo>
                  <a:pt x="460" y="949"/>
                </a:lnTo>
                <a:lnTo>
                  <a:pt x="567" y="891"/>
                </a:lnTo>
                <a:lnTo>
                  <a:pt x="678" y="880"/>
                </a:lnTo>
                <a:lnTo>
                  <a:pt x="684" y="880"/>
                </a:lnTo>
                <a:lnTo>
                  <a:pt x="690" y="867"/>
                </a:lnTo>
                <a:lnTo>
                  <a:pt x="972" y="847"/>
                </a:lnTo>
                <a:lnTo>
                  <a:pt x="982" y="847"/>
                </a:lnTo>
                <a:lnTo>
                  <a:pt x="989" y="856"/>
                </a:lnTo>
                <a:lnTo>
                  <a:pt x="989" y="872"/>
                </a:lnTo>
                <a:lnTo>
                  <a:pt x="1005" y="872"/>
                </a:lnTo>
                <a:lnTo>
                  <a:pt x="1024" y="872"/>
                </a:lnTo>
                <a:lnTo>
                  <a:pt x="1046" y="914"/>
                </a:lnTo>
                <a:lnTo>
                  <a:pt x="1057" y="927"/>
                </a:lnTo>
                <a:lnTo>
                  <a:pt x="1366" y="876"/>
                </a:lnTo>
                <a:lnTo>
                  <a:pt x="1742" y="1122"/>
                </a:lnTo>
                <a:lnTo>
                  <a:pt x="1745" y="1122"/>
                </a:lnTo>
                <a:lnTo>
                  <a:pt x="1745" y="112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7" name="Freeform 83"/>
          <p:cNvSpPr>
            <a:spLocks/>
          </p:cNvSpPr>
          <p:nvPr/>
        </p:nvSpPr>
        <p:spPr bwMode="auto">
          <a:xfrm>
            <a:off x="4665663" y="2928938"/>
            <a:ext cx="479425" cy="334963"/>
          </a:xfrm>
          <a:custGeom>
            <a:avLst/>
            <a:gdLst/>
            <a:ahLst/>
            <a:cxnLst>
              <a:cxn ang="0">
                <a:pos x="230" y="104"/>
              </a:cxn>
              <a:cxn ang="0">
                <a:pos x="448" y="33"/>
              </a:cxn>
              <a:cxn ang="0">
                <a:pos x="748" y="0"/>
              </a:cxn>
              <a:cxn ang="0">
                <a:pos x="758" y="23"/>
              </a:cxn>
              <a:cxn ang="0">
                <a:pos x="784" y="23"/>
              </a:cxn>
              <a:cxn ang="0">
                <a:pos x="1136" y="29"/>
              </a:cxn>
              <a:cxn ang="0">
                <a:pos x="1453" y="331"/>
              </a:cxn>
              <a:cxn ang="0">
                <a:pos x="1395" y="407"/>
              </a:cxn>
              <a:cxn ang="0">
                <a:pos x="1356" y="488"/>
              </a:cxn>
              <a:cxn ang="0">
                <a:pos x="1344" y="570"/>
              </a:cxn>
              <a:cxn ang="0">
                <a:pos x="1294" y="592"/>
              </a:cxn>
              <a:cxn ang="0">
                <a:pos x="1256" y="595"/>
              </a:cxn>
              <a:cxn ang="0">
                <a:pos x="1218" y="673"/>
              </a:cxn>
              <a:cxn ang="0">
                <a:pos x="1160" y="697"/>
              </a:cxn>
              <a:cxn ang="0">
                <a:pos x="1138" y="673"/>
              </a:cxn>
              <a:cxn ang="0">
                <a:pos x="1125" y="689"/>
              </a:cxn>
              <a:cxn ang="0">
                <a:pos x="1113" y="770"/>
              </a:cxn>
              <a:cxn ang="0">
                <a:pos x="1094" y="802"/>
              </a:cxn>
              <a:cxn ang="0">
                <a:pos x="1047" y="786"/>
              </a:cxn>
              <a:cxn ang="0">
                <a:pos x="1022" y="777"/>
              </a:cxn>
              <a:cxn ang="0">
                <a:pos x="995" y="808"/>
              </a:cxn>
              <a:cxn ang="0">
                <a:pos x="1015" y="874"/>
              </a:cxn>
              <a:cxn ang="0">
                <a:pos x="995" y="909"/>
              </a:cxn>
              <a:cxn ang="0">
                <a:pos x="946" y="884"/>
              </a:cxn>
              <a:cxn ang="0">
                <a:pos x="924" y="865"/>
              </a:cxn>
              <a:cxn ang="0">
                <a:pos x="924" y="916"/>
              </a:cxn>
              <a:cxn ang="0">
                <a:pos x="926" y="967"/>
              </a:cxn>
              <a:cxn ang="0">
                <a:pos x="892" y="980"/>
              </a:cxn>
              <a:cxn ang="0">
                <a:pos x="879" y="1009"/>
              </a:cxn>
              <a:cxn ang="0">
                <a:pos x="876" y="1044"/>
              </a:cxn>
              <a:cxn ang="0">
                <a:pos x="857" y="1040"/>
              </a:cxn>
              <a:cxn ang="0">
                <a:pos x="834" y="1009"/>
              </a:cxn>
              <a:cxn ang="0">
                <a:pos x="818" y="969"/>
              </a:cxn>
              <a:cxn ang="0">
                <a:pos x="802" y="958"/>
              </a:cxn>
              <a:cxn ang="0">
                <a:pos x="767" y="945"/>
              </a:cxn>
              <a:cxn ang="0">
                <a:pos x="755" y="920"/>
              </a:cxn>
              <a:cxn ang="0">
                <a:pos x="748" y="855"/>
              </a:cxn>
              <a:cxn ang="0">
                <a:pos x="739" y="823"/>
              </a:cxn>
              <a:cxn ang="0">
                <a:pos x="710" y="795"/>
              </a:cxn>
              <a:cxn ang="0">
                <a:pos x="694" y="780"/>
              </a:cxn>
              <a:cxn ang="0">
                <a:pos x="689" y="758"/>
              </a:cxn>
              <a:cxn ang="0">
                <a:pos x="639" y="713"/>
              </a:cxn>
              <a:cxn ang="0">
                <a:pos x="582" y="707"/>
              </a:cxn>
              <a:cxn ang="0">
                <a:pos x="544" y="669"/>
              </a:cxn>
              <a:cxn ang="0">
                <a:pos x="458" y="595"/>
              </a:cxn>
              <a:cxn ang="0">
                <a:pos x="323" y="506"/>
              </a:cxn>
              <a:cxn ang="0">
                <a:pos x="270" y="410"/>
              </a:cxn>
              <a:cxn ang="0">
                <a:pos x="226" y="378"/>
              </a:cxn>
              <a:cxn ang="0">
                <a:pos x="184" y="339"/>
              </a:cxn>
              <a:cxn ang="0">
                <a:pos x="135" y="318"/>
              </a:cxn>
              <a:cxn ang="0">
                <a:pos x="86" y="302"/>
              </a:cxn>
              <a:cxn ang="0">
                <a:pos x="51" y="296"/>
              </a:cxn>
              <a:cxn ang="0">
                <a:pos x="16" y="256"/>
              </a:cxn>
              <a:cxn ang="0">
                <a:pos x="0" y="232"/>
              </a:cxn>
              <a:cxn ang="0">
                <a:pos x="14" y="197"/>
              </a:cxn>
              <a:cxn ang="0">
                <a:pos x="51" y="172"/>
              </a:cxn>
              <a:cxn ang="0">
                <a:pos x="68" y="155"/>
              </a:cxn>
              <a:cxn ang="0">
                <a:pos x="84" y="127"/>
              </a:cxn>
            </a:cxnLst>
            <a:rect l="0" t="0" r="r" b="b"/>
            <a:pathLst>
              <a:path w="1510" h="1055">
                <a:moveTo>
                  <a:pt x="84" y="127"/>
                </a:moveTo>
                <a:lnTo>
                  <a:pt x="230" y="104"/>
                </a:lnTo>
                <a:lnTo>
                  <a:pt x="336" y="44"/>
                </a:lnTo>
                <a:lnTo>
                  <a:pt x="448" y="33"/>
                </a:lnTo>
                <a:lnTo>
                  <a:pt x="458" y="20"/>
                </a:lnTo>
                <a:lnTo>
                  <a:pt x="748" y="0"/>
                </a:lnTo>
                <a:lnTo>
                  <a:pt x="756" y="4"/>
                </a:lnTo>
                <a:lnTo>
                  <a:pt x="758" y="23"/>
                </a:lnTo>
                <a:lnTo>
                  <a:pt x="781" y="23"/>
                </a:lnTo>
                <a:lnTo>
                  <a:pt x="784" y="23"/>
                </a:lnTo>
                <a:lnTo>
                  <a:pt x="824" y="80"/>
                </a:lnTo>
                <a:lnTo>
                  <a:pt x="1136" y="29"/>
                </a:lnTo>
                <a:lnTo>
                  <a:pt x="1510" y="275"/>
                </a:lnTo>
                <a:lnTo>
                  <a:pt x="1453" y="331"/>
                </a:lnTo>
                <a:lnTo>
                  <a:pt x="1418" y="371"/>
                </a:lnTo>
                <a:lnTo>
                  <a:pt x="1395" y="407"/>
                </a:lnTo>
                <a:lnTo>
                  <a:pt x="1367" y="463"/>
                </a:lnTo>
                <a:lnTo>
                  <a:pt x="1356" y="488"/>
                </a:lnTo>
                <a:lnTo>
                  <a:pt x="1356" y="513"/>
                </a:lnTo>
                <a:lnTo>
                  <a:pt x="1344" y="570"/>
                </a:lnTo>
                <a:lnTo>
                  <a:pt x="1320" y="592"/>
                </a:lnTo>
                <a:lnTo>
                  <a:pt x="1294" y="592"/>
                </a:lnTo>
                <a:lnTo>
                  <a:pt x="1266" y="589"/>
                </a:lnTo>
                <a:lnTo>
                  <a:pt x="1256" y="595"/>
                </a:lnTo>
                <a:lnTo>
                  <a:pt x="1238" y="630"/>
                </a:lnTo>
                <a:lnTo>
                  <a:pt x="1218" y="673"/>
                </a:lnTo>
                <a:lnTo>
                  <a:pt x="1184" y="689"/>
                </a:lnTo>
                <a:lnTo>
                  <a:pt x="1160" y="697"/>
                </a:lnTo>
                <a:lnTo>
                  <a:pt x="1148" y="697"/>
                </a:lnTo>
                <a:lnTo>
                  <a:pt x="1138" y="673"/>
                </a:lnTo>
                <a:lnTo>
                  <a:pt x="1138" y="663"/>
                </a:lnTo>
                <a:lnTo>
                  <a:pt x="1125" y="689"/>
                </a:lnTo>
                <a:lnTo>
                  <a:pt x="1122" y="740"/>
                </a:lnTo>
                <a:lnTo>
                  <a:pt x="1113" y="770"/>
                </a:lnTo>
                <a:lnTo>
                  <a:pt x="1103" y="791"/>
                </a:lnTo>
                <a:lnTo>
                  <a:pt x="1094" y="802"/>
                </a:lnTo>
                <a:lnTo>
                  <a:pt x="1059" y="796"/>
                </a:lnTo>
                <a:lnTo>
                  <a:pt x="1047" y="786"/>
                </a:lnTo>
                <a:lnTo>
                  <a:pt x="1047" y="768"/>
                </a:lnTo>
                <a:lnTo>
                  <a:pt x="1022" y="777"/>
                </a:lnTo>
                <a:lnTo>
                  <a:pt x="1003" y="801"/>
                </a:lnTo>
                <a:lnTo>
                  <a:pt x="995" y="808"/>
                </a:lnTo>
                <a:lnTo>
                  <a:pt x="1015" y="840"/>
                </a:lnTo>
                <a:lnTo>
                  <a:pt x="1015" y="874"/>
                </a:lnTo>
                <a:lnTo>
                  <a:pt x="1005" y="891"/>
                </a:lnTo>
                <a:lnTo>
                  <a:pt x="995" y="909"/>
                </a:lnTo>
                <a:lnTo>
                  <a:pt x="965" y="896"/>
                </a:lnTo>
                <a:lnTo>
                  <a:pt x="946" y="884"/>
                </a:lnTo>
                <a:lnTo>
                  <a:pt x="945" y="859"/>
                </a:lnTo>
                <a:lnTo>
                  <a:pt x="924" y="865"/>
                </a:lnTo>
                <a:lnTo>
                  <a:pt x="911" y="884"/>
                </a:lnTo>
                <a:lnTo>
                  <a:pt x="924" y="916"/>
                </a:lnTo>
                <a:lnTo>
                  <a:pt x="946" y="951"/>
                </a:lnTo>
                <a:lnTo>
                  <a:pt x="926" y="967"/>
                </a:lnTo>
                <a:lnTo>
                  <a:pt x="915" y="977"/>
                </a:lnTo>
                <a:lnTo>
                  <a:pt x="892" y="980"/>
                </a:lnTo>
                <a:lnTo>
                  <a:pt x="883" y="990"/>
                </a:lnTo>
                <a:lnTo>
                  <a:pt x="879" y="1009"/>
                </a:lnTo>
                <a:lnTo>
                  <a:pt x="876" y="1030"/>
                </a:lnTo>
                <a:lnTo>
                  <a:pt x="876" y="1044"/>
                </a:lnTo>
                <a:lnTo>
                  <a:pt x="876" y="1055"/>
                </a:lnTo>
                <a:lnTo>
                  <a:pt x="857" y="1040"/>
                </a:lnTo>
                <a:lnTo>
                  <a:pt x="847" y="1033"/>
                </a:lnTo>
                <a:lnTo>
                  <a:pt x="834" y="1009"/>
                </a:lnTo>
                <a:lnTo>
                  <a:pt x="821" y="983"/>
                </a:lnTo>
                <a:lnTo>
                  <a:pt x="818" y="969"/>
                </a:lnTo>
                <a:lnTo>
                  <a:pt x="813" y="966"/>
                </a:lnTo>
                <a:lnTo>
                  <a:pt x="802" y="958"/>
                </a:lnTo>
                <a:lnTo>
                  <a:pt x="780" y="951"/>
                </a:lnTo>
                <a:lnTo>
                  <a:pt x="767" y="945"/>
                </a:lnTo>
                <a:lnTo>
                  <a:pt x="755" y="931"/>
                </a:lnTo>
                <a:lnTo>
                  <a:pt x="755" y="920"/>
                </a:lnTo>
                <a:lnTo>
                  <a:pt x="755" y="877"/>
                </a:lnTo>
                <a:lnTo>
                  <a:pt x="748" y="855"/>
                </a:lnTo>
                <a:lnTo>
                  <a:pt x="743" y="831"/>
                </a:lnTo>
                <a:lnTo>
                  <a:pt x="739" y="823"/>
                </a:lnTo>
                <a:lnTo>
                  <a:pt x="724" y="807"/>
                </a:lnTo>
                <a:lnTo>
                  <a:pt x="710" y="795"/>
                </a:lnTo>
                <a:lnTo>
                  <a:pt x="701" y="789"/>
                </a:lnTo>
                <a:lnTo>
                  <a:pt x="694" y="780"/>
                </a:lnTo>
                <a:lnTo>
                  <a:pt x="694" y="766"/>
                </a:lnTo>
                <a:lnTo>
                  <a:pt x="689" y="758"/>
                </a:lnTo>
                <a:lnTo>
                  <a:pt x="651" y="719"/>
                </a:lnTo>
                <a:lnTo>
                  <a:pt x="639" y="713"/>
                </a:lnTo>
                <a:lnTo>
                  <a:pt x="604" y="708"/>
                </a:lnTo>
                <a:lnTo>
                  <a:pt x="582" y="707"/>
                </a:lnTo>
                <a:lnTo>
                  <a:pt x="568" y="695"/>
                </a:lnTo>
                <a:lnTo>
                  <a:pt x="544" y="669"/>
                </a:lnTo>
                <a:lnTo>
                  <a:pt x="511" y="637"/>
                </a:lnTo>
                <a:lnTo>
                  <a:pt x="458" y="595"/>
                </a:lnTo>
                <a:lnTo>
                  <a:pt x="406" y="567"/>
                </a:lnTo>
                <a:lnTo>
                  <a:pt x="323" y="506"/>
                </a:lnTo>
                <a:lnTo>
                  <a:pt x="294" y="460"/>
                </a:lnTo>
                <a:lnTo>
                  <a:pt x="270" y="410"/>
                </a:lnTo>
                <a:lnTo>
                  <a:pt x="254" y="397"/>
                </a:lnTo>
                <a:lnTo>
                  <a:pt x="226" y="378"/>
                </a:lnTo>
                <a:lnTo>
                  <a:pt x="204" y="358"/>
                </a:lnTo>
                <a:lnTo>
                  <a:pt x="184" y="339"/>
                </a:lnTo>
                <a:lnTo>
                  <a:pt x="159" y="326"/>
                </a:lnTo>
                <a:lnTo>
                  <a:pt x="135" y="318"/>
                </a:lnTo>
                <a:lnTo>
                  <a:pt x="108" y="314"/>
                </a:lnTo>
                <a:lnTo>
                  <a:pt x="86" y="302"/>
                </a:lnTo>
                <a:lnTo>
                  <a:pt x="70" y="298"/>
                </a:lnTo>
                <a:lnTo>
                  <a:pt x="51" y="296"/>
                </a:lnTo>
                <a:lnTo>
                  <a:pt x="35" y="275"/>
                </a:lnTo>
                <a:lnTo>
                  <a:pt x="16" y="256"/>
                </a:lnTo>
                <a:lnTo>
                  <a:pt x="0" y="240"/>
                </a:lnTo>
                <a:lnTo>
                  <a:pt x="0" y="232"/>
                </a:lnTo>
                <a:lnTo>
                  <a:pt x="1" y="212"/>
                </a:lnTo>
                <a:lnTo>
                  <a:pt x="14" y="197"/>
                </a:lnTo>
                <a:lnTo>
                  <a:pt x="29" y="186"/>
                </a:lnTo>
                <a:lnTo>
                  <a:pt x="51" y="172"/>
                </a:lnTo>
                <a:lnTo>
                  <a:pt x="60" y="164"/>
                </a:lnTo>
                <a:lnTo>
                  <a:pt x="68" y="155"/>
                </a:lnTo>
                <a:lnTo>
                  <a:pt x="80" y="136"/>
                </a:lnTo>
                <a:lnTo>
                  <a:pt x="84" y="127"/>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8" name="Freeform 84"/>
          <p:cNvSpPr>
            <a:spLocks/>
          </p:cNvSpPr>
          <p:nvPr/>
        </p:nvSpPr>
        <p:spPr bwMode="auto">
          <a:xfrm>
            <a:off x="4665663" y="2928938"/>
            <a:ext cx="479425" cy="334963"/>
          </a:xfrm>
          <a:custGeom>
            <a:avLst/>
            <a:gdLst/>
            <a:ahLst/>
            <a:cxnLst>
              <a:cxn ang="0">
                <a:pos x="230" y="104"/>
              </a:cxn>
              <a:cxn ang="0">
                <a:pos x="448" y="33"/>
              </a:cxn>
              <a:cxn ang="0">
                <a:pos x="748" y="0"/>
              </a:cxn>
              <a:cxn ang="0">
                <a:pos x="758" y="23"/>
              </a:cxn>
              <a:cxn ang="0">
                <a:pos x="781" y="23"/>
              </a:cxn>
              <a:cxn ang="0">
                <a:pos x="824" y="80"/>
              </a:cxn>
              <a:cxn ang="0">
                <a:pos x="1510" y="275"/>
              </a:cxn>
              <a:cxn ang="0">
                <a:pos x="1418" y="371"/>
              </a:cxn>
              <a:cxn ang="0">
                <a:pos x="1367" y="463"/>
              </a:cxn>
              <a:cxn ang="0">
                <a:pos x="1356" y="513"/>
              </a:cxn>
              <a:cxn ang="0">
                <a:pos x="1320" y="592"/>
              </a:cxn>
              <a:cxn ang="0">
                <a:pos x="1266" y="589"/>
              </a:cxn>
              <a:cxn ang="0">
                <a:pos x="1238" y="630"/>
              </a:cxn>
              <a:cxn ang="0">
                <a:pos x="1184" y="689"/>
              </a:cxn>
              <a:cxn ang="0">
                <a:pos x="1148" y="697"/>
              </a:cxn>
              <a:cxn ang="0">
                <a:pos x="1138" y="663"/>
              </a:cxn>
              <a:cxn ang="0">
                <a:pos x="1122" y="740"/>
              </a:cxn>
              <a:cxn ang="0">
                <a:pos x="1103" y="791"/>
              </a:cxn>
              <a:cxn ang="0">
                <a:pos x="1059" y="796"/>
              </a:cxn>
              <a:cxn ang="0">
                <a:pos x="1047" y="768"/>
              </a:cxn>
              <a:cxn ang="0">
                <a:pos x="1003" y="801"/>
              </a:cxn>
              <a:cxn ang="0">
                <a:pos x="1015" y="840"/>
              </a:cxn>
              <a:cxn ang="0">
                <a:pos x="1005" y="891"/>
              </a:cxn>
              <a:cxn ang="0">
                <a:pos x="965" y="896"/>
              </a:cxn>
              <a:cxn ang="0">
                <a:pos x="945" y="859"/>
              </a:cxn>
              <a:cxn ang="0">
                <a:pos x="911" y="884"/>
              </a:cxn>
              <a:cxn ang="0">
                <a:pos x="946" y="951"/>
              </a:cxn>
              <a:cxn ang="0">
                <a:pos x="915" y="977"/>
              </a:cxn>
              <a:cxn ang="0">
                <a:pos x="883" y="990"/>
              </a:cxn>
              <a:cxn ang="0">
                <a:pos x="876" y="1030"/>
              </a:cxn>
              <a:cxn ang="0">
                <a:pos x="876" y="1055"/>
              </a:cxn>
              <a:cxn ang="0">
                <a:pos x="847" y="1033"/>
              </a:cxn>
              <a:cxn ang="0">
                <a:pos x="821" y="983"/>
              </a:cxn>
              <a:cxn ang="0">
                <a:pos x="813" y="966"/>
              </a:cxn>
              <a:cxn ang="0">
                <a:pos x="780" y="951"/>
              </a:cxn>
              <a:cxn ang="0">
                <a:pos x="755" y="931"/>
              </a:cxn>
              <a:cxn ang="0">
                <a:pos x="755" y="877"/>
              </a:cxn>
              <a:cxn ang="0">
                <a:pos x="743" y="831"/>
              </a:cxn>
              <a:cxn ang="0">
                <a:pos x="724" y="807"/>
              </a:cxn>
              <a:cxn ang="0">
                <a:pos x="701" y="789"/>
              </a:cxn>
              <a:cxn ang="0">
                <a:pos x="694" y="766"/>
              </a:cxn>
              <a:cxn ang="0">
                <a:pos x="651" y="719"/>
              </a:cxn>
              <a:cxn ang="0">
                <a:pos x="604" y="708"/>
              </a:cxn>
              <a:cxn ang="0">
                <a:pos x="568" y="695"/>
              </a:cxn>
              <a:cxn ang="0">
                <a:pos x="511" y="637"/>
              </a:cxn>
              <a:cxn ang="0">
                <a:pos x="406" y="567"/>
              </a:cxn>
              <a:cxn ang="0">
                <a:pos x="294" y="460"/>
              </a:cxn>
              <a:cxn ang="0">
                <a:pos x="254" y="397"/>
              </a:cxn>
              <a:cxn ang="0">
                <a:pos x="204" y="358"/>
              </a:cxn>
              <a:cxn ang="0">
                <a:pos x="159" y="326"/>
              </a:cxn>
              <a:cxn ang="0">
                <a:pos x="108" y="314"/>
              </a:cxn>
              <a:cxn ang="0">
                <a:pos x="70" y="298"/>
              </a:cxn>
              <a:cxn ang="0">
                <a:pos x="35" y="275"/>
              </a:cxn>
              <a:cxn ang="0">
                <a:pos x="0" y="240"/>
              </a:cxn>
              <a:cxn ang="0">
                <a:pos x="1" y="212"/>
              </a:cxn>
              <a:cxn ang="0">
                <a:pos x="29" y="186"/>
              </a:cxn>
              <a:cxn ang="0">
                <a:pos x="60" y="164"/>
              </a:cxn>
              <a:cxn ang="0">
                <a:pos x="80" y="136"/>
              </a:cxn>
              <a:cxn ang="0">
                <a:pos x="84" y="127"/>
              </a:cxn>
            </a:cxnLst>
            <a:rect l="0" t="0" r="r" b="b"/>
            <a:pathLst>
              <a:path w="1510" h="1055">
                <a:moveTo>
                  <a:pt x="84" y="127"/>
                </a:moveTo>
                <a:lnTo>
                  <a:pt x="230" y="104"/>
                </a:lnTo>
                <a:lnTo>
                  <a:pt x="336" y="44"/>
                </a:lnTo>
                <a:lnTo>
                  <a:pt x="448" y="33"/>
                </a:lnTo>
                <a:lnTo>
                  <a:pt x="458" y="20"/>
                </a:lnTo>
                <a:lnTo>
                  <a:pt x="748" y="0"/>
                </a:lnTo>
                <a:lnTo>
                  <a:pt x="756" y="4"/>
                </a:lnTo>
                <a:lnTo>
                  <a:pt x="758" y="23"/>
                </a:lnTo>
                <a:lnTo>
                  <a:pt x="758" y="23"/>
                </a:lnTo>
                <a:lnTo>
                  <a:pt x="781" y="23"/>
                </a:lnTo>
                <a:lnTo>
                  <a:pt x="784" y="23"/>
                </a:lnTo>
                <a:lnTo>
                  <a:pt x="824" y="80"/>
                </a:lnTo>
                <a:lnTo>
                  <a:pt x="1136" y="29"/>
                </a:lnTo>
                <a:lnTo>
                  <a:pt x="1510" y="275"/>
                </a:lnTo>
                <a:lnTo>
                  <a:pt x="1453" y="331"/>
                </a:lnTo>
                <a:lnTo>
                  <a:pt x="1418" y="371"/>
                </a:lnTo>
                <a:lnTo>
                  <a:pt x="1395" y="407"/>
                </a:lnTo>
                <a:lnTo>
                  <a:pt x="1367" y="463"/>
                </a:lnTo>
                <a:lnTo>
                  <a:pt x="1356" y="488"/>
                </a:lnTo>
                <a:lnTo>
                  <a:pt x="1356" y="513"/>
                </a:lnTo>
                <a:lnTo>
                  <a:pt x="1344" y="570"/>
                </a:lnTo>
                <a:lnTo>
                  <a:pt x="1320" y="592"/>
                </a:lnTo>
                <a:lnTo>
                  <a:pt x="1294" y="592"/>
                </a:lnTo>
                <a:lnTo>
                  <a:pt x="1266" y="589"/>
                </a:lnTo>
                <a:lnTo>
                  <a:pt x="1256" y="595"/>
                </a:lnTo>
                <a:lnTo>
                  <a:pt x="1238" y="630"/>
                </a:lnTo>
                <a:lnTo>
                  <a:pt x="1218" y="673"/>
                </a:lnTo>
                <a:lnTo>
                  <a:pt x="1184" y="689"/>
                </a:lnTo>
                <a:lnTo>
                  <a:pt x="1160" y="697"/>
                </a:lnTo>
                <a:lnTo>
                  <a:pt x="1148" y="697"/>
                </a:lnTo>
                <a:lnTo>
                  <a:pt x="1138" y="673"/>
                </a:lnTo>
                <a:lnTo>
                  <a:pt x="1138" y="663"/>
                </a:lnTo>
                <a:lnTo>
                  <a:pt x="1125" y="689"/>
                </a:lnTo>
                <a:lnTo>
                  <a:pt x="1122" y="740"/>
                </a:lnTo>
                <a:lnTo>
                  <a:pt x="1113" y="770"/>
                </a:lnTo>
                <a:lnTo>
                  <a:pt x="1103" y="791"/>
                </a:lnTo>
                <a:lnTo>
                  <a:pt x="1094" y="802"/>
                </a:lnTo>
                <a:lnTo>
                  <a:pt x="1059" y="796"/>
                </a:lnTo>
                <a:lnTo>
                  <a:pt x="1047" y="786"/>
                </a:lnTo>
                <a:lnTo>
                  <a:pt x="1047" y="768"/>
                </a:lnTo>
                <a:lnTo>
                  <a:pt x="1022" y="777"/>
                </a:lnTo>
                <a:lnTo>
                  <a:pt x="1003" y="801"/>
                </a:lnTo>
                <a:lnTo>
                  <a:pt x="995" y="808"/>
                </a:lnTo>
                <a:lnTo>
                  <a:pt x="1015" y="840"/>
                </a:lnTo>
                <a:lnTo>
                  <a:pt x="1015" y="874"/>
                </a:lnTo>
                <a:lnTo>
                  <a:pt x="1005" y="891"/>
                </a:lnTo>
                <a:lnTo>
                  <a:pt x="995" y="909"/>
                </a:lnTo>
                <a:lnTo>
                  <a:pt x="965" y="896"/>
                </a:lnTo>
                <a:lnTo>
                  <a:pt x="946" y="884"/>
                </a:lnTo>
                <a:lnTo>
                  <a:pt x="945" y="859"/>
                </a:lnTo>
                <a:lnTo>
                  <a:pt x="924" y="865"/>
                </a:lnTo>
                <a:lnTo>
                  <a:pt x="911" y="884"/>
                </a:lnTo>
                <a:lnTo>
                  <a:pt x="924" y="916"/>
                </a:lnTo>
                <a:lnTo>
                  <a:pt x="946" y="951"/>
                </a:lnTo>
                <a:lnTo>
                  <a:pt x="926" y="967"/>
                </a:lnTo>
                <a:lnTo>
                  <a:pt x="915" y="977"/>
                </a:lnTo>
                <a:lnTo>
                  <a:pt x="892" y="980"/>
                </a:lnTo>
                <a:lnTo>
                  <a:pt x="883" y="990"/>
                </a:lnTo>
                <a:lnTo>
                  <a:pt x="879" y="1009"/>
                </a:lnTo>
                <a:lnTo>
                  <a:pt x="876" y="1030"/>
                </a:lnTo>
                <a:lnTo>
                  <a:pt x="876" y="1044"/>
                </a:lnTo>
                <a:lnTo>
                  <a:pt x="876" y="1055"/>
                </a:lnTo>
                <a:lnTo>
                  <a:pt x="857" y="1040"/>
                </a:lnTo>
                <a:lnTo>
                  <a:pt x="847" y="1033"/>
                </a:lnTo>
                <a:lnTo>
                  <a:pt x="834" y="1009"/>
                </a:lnTo>
                <a:lnTo>
                  <a:pt x="821" y="983"/>
                </a:lnTo>
                <a:lnTo>
                  <a:pt x="818" y="969"/>
                </a:lnTo>
                <a:lnTo>
                  <a:pt x="813" y="966"/>
                </a:lnTo>
                <a:lnTo>
                  <a:pt x="802" y="958"/>
                </a:lnTo>
                <a:lnTo>
                  <a:pt x="780" y="951"/>
                </a:lnTo>
                <a:lnTo>
                  <a:pt x="767" y="945"/>
                </a:lnTo>
                <a:lnTo>
                  <a:pt x="755" y="931"/>
                </a:lnTo>
                <a:lnTo>
                  <a:pt x="755" y="920"/>
                </a:lnTo>
                <a:lnTo>
                  <a:pt x="755" y="877"/>
                </a:lnTo>
                <a:lnTo>
                  <a:pt x="748" y="855"/>
                </a:lnTo>
                <a:lnTo>
                  <a:pt x="743" y="831"/>
                </a:lnTo>
                <a:lnTo>
                  <a:pt x="739" y="823"/>
                </a:lnTo>
                <a:lnTo>
                  <a:pt x="724" y="807"/>
                </a:lnTo>
                <a:lnTo>
                  <a:pt x="710" y="795"/>
                </a:lnTo>
                <a:lnTo>
                  <a:pt x="701" y="789"/>
                </a:lnTo>
                <a:lnTo>
                  <a:pt x="694" y="780"/>
                </a:lnTo>
                <a:lnTo>
                  <a:pt x="694" y="766"/>
                </a:lnTo>
                <a:lnTo>
                  <a:pt x="689" y="758"/>
                </a:lnTo>
                <a:lnTo>
                  <a:pt x="651" y="719"/>
                </a:lnTo>
                <a:lnTo>
                  <a:pt x="639" y="713"/>
                </a:lnTo>
                <a:lnTo>
                  <a:pt x="604" y="708"/>
                </a:lnTo>
                <a:lnTo>
                  <a:pt x="582" y="707"/>
                </a:lnTo>
                <a:lnTo>
                  <a:pt x="568" y="695"/>
                </a:lnTo>
                <a:lnTo>
                  <a:pt x="544" y="669"/>
                </a:lnTo>
                <a:lnTo>
                  <a:pt x="511" y="637"/>
                </a:lnTo>
                <a:lnTo>
                  <a:pt x="458" y="595"/>
                </a:lnTo>
                <a:lnTo>
                  <a:pt x="406" y="567"/>
                </a:lnTo>
                <a:lnTo>
                  <a:pt x="323" y="506"/>
                </a:lnTo>
                <a:lnTo>
                  <a:pt x="294" y="460"/>
                </a:lnTo>
                <a:lnTo>
                  <a:pt x="270" y="410"/>
                </a:lnTo>
                <a:lnTo>
                  <a:pt x="254" y="397"/>
                </a:lnTo>
                <a:lnTo>
                  <a:pt x="226" y="378"/>
                </a:lnTo>
                <a:lnTo>
                  <a:pt x="204" y="358"/>
                </a:lnTo>
                <a:lnTo>
                  <a:pt x="184" y="339"/>
                </a:lnTo>
                <a:lnTo>
                  <a:pt x="159" y="326"/>
                </a:lnTo>
                <a:lnTo>
                  <a:pt x="135" y="318"/>
                </a:lnTo>
                <a:lnTo>
                  <a:pt x="108" y="314"/>
                </a:lnTo>
                <a:lnTo>
                  <a:pt x="86" y="302"/>
                </a:lnTo>
                <a:lnTo>
                  <a:pt x="70" y="298"/>
                </a:lnTo>
                <a:lnTo>
                  <a:pt x="51" y="296"/>
                </a:lnTo>
                <a:lnTo>
                  <a:pt x="35" y="275"/>
                </a:lnTo>
                <a:lnTo>
                  <a:pt x="16" y="256"/>
                </a:lnTo>
                <a:lnTo>
                  <a:pt x="0" y="240"/>
                </a:lnTo>
                <a:lnTo>
                  <a:pt x="0" y="232"/>
                </a:lnTo>
                <a:lnTo>
                  <a:pt x="1" y="212"/>
                </a:lnTo>
                <a:lnTo>
                  <a:pt x="14" y="197"/>
                </a:lnTo>
                <a:lnTo>
                  <a:pt x="29" y="186"/>
                </a:lnTo>
                <a:lnTo>
                  <a:pt x="51" y="172"/>
                </a:lnTo>
                <a:lnTo>
                  <a:pt x="60" y="164"/>
                </a:lnTo>
                <a:lnTo>
                  <a:pt x="68" y="155"/>
                </a:lnTo>
                <a:lnTo>
                  <a:pt x="80" y="136"/>
                </a:lnTo>
                <a:lnTo>
                  <a:pt x="84" y="127"/>
                </a:lnTo>
                <a:lnTo>
                  <a:pt x="84" y="127"/>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49" name="Freeform 85"/>
          <p:cNvSpPr>
            <a:spLocks/>
          </p:cNvSpPr>
          <p:nvPr/>
        </p:nvSpPr>
        <p:spPr bwMode="auto">
          <a:xfrm>
            <a:off x="4622801" y="2390776"/>
            <a:ext cx="703263" cy="407988"/>
          </a:xfrm>
          <a:custGeom>
            <a:avLst/>
            <a:gdLst/>
            <a:ahLst/>
            <a:cxnLst>
              <a:cxn ang="0">
                <a:pos x="30" y="1254"/>
              </a:cxn>
              <a:cxn ang="0">
                <a:pos x="75" y="1228"/>
              </a:cxn>
              <a:cxn ang="0">
                <a:pos x="87" y="1203"/>
              </a:cxn>
              <a:cxn ang="0">
                <a:pos x="128" y="1167"/>
              </a:cxn>
              <a:cxn ang="0">
                <a:pos x="159" y="1151"/>
              </a:cxn>
              <a:cxn ang="0">
                <a:pos x="184" y="1108"/>
              </a:cxn>
              <a:cxn ang="0">
                <a:pos x="196" y="1084"/>
              </a:cxn>
              <a:cxn ang="0">
                <a:pos x="273" y="1041"/>
              </a:cxn>
              <a:cxn ang="0">
                <a:pos x="327" y="982"/>
              </a:cxn>
              <a:cxn ang="0">
                <a:pos x="369" y="943"/>
              </a:cxn>
              <a:cxn ang="0">
                <a:pos x="395" y="978"/>
              </a:cxn>
              <a:cxn ang="0">
                <a:pos x="473" y="975"/>
              </a:cxn>
              <a:cxn ang="0">
                <a:pos x="543" y="955"/>
              </a:cxn>
              <a:cxn ang="0">
                <a:pos x="629" y="950"/>
              </a:cxn>
              <a:cxn ang="0">
                <a:pos x="704" y="877"/>
              </a:cxn>
              <a:cxn ang="0">
                <a:pos x="740" y="863"/>
              </a:cxn>
              <a:cxn ang="0">
                <a:pos x="844" y="841"/>
              </a:cxn>
              <a:cxn ang="0">
                <a:pos x="916" y="784"/>
              </a:cxn>
              <a:cxn ang="0">
                <a:pos x="885" y="738"/>
              </a:cxn>
              <a:cxn ang="0">
                <a:pos x="939" y="601"/>
              </a:cxn>
              <a:cxn ang="0">
                <a:pos x="984" y="490"/>
              </a:cxn>
              <a:cxn ang="0">
                <a:pos x="1008" y="357"/>
              </a:cxn>
              <a:cxn ang="0">
                <a:pos x="1057" y="385"/>
              </a:cxn>
              <a:cxn ang="0">
                <a:pos x="1116" y="455"/>
              </a:cxn>
              <a:cxn ang="0">
                <a:pos x="1170" y="332"/>
              </a:cxn>
              <a:cxn ang="0">
                <a:pos x="1207" y="266"/>
              </a:cxn>
              <a:cxn ang="0">
                <a:pos x="1282" y="207"/>
              </a:cxn>
              <a:cxn ang="0">
                <a:pos x="1319" y="169"/>
              </a:cxn>
              <a:cxn ang="0">
                <a:pos x="1401" y="75"/>
              </a:cxn>
              <a:cxn ang="0">
                <a:pos x="1449" y="0"/>
              </a:cxn>
              <a:cxn ang="0">
                <a:pos x="1683" y="68"/>
              </a:cxn>
              <a:cxn ang="0">
                <a:pos x="1740" y="75"/>
              </a:cxn>
              <a:cxn ang="0">
                <a:pos x="1780" y="122"/>
              </a:cxn>
              <a:cxn ang="0">
                <a:pos x="1756" y="142"/>
              </a:cxn>
              <a:cxn ang="0">
                <a:pos x="1822" y="164"/>
              </a:cxn>
              <a:cxn ang="0">
                <a:pos x="1921" y="195"/>
              </a:cxn>
              <a:cxn ang="0">
                <a:pos x="1927" y="252"/>
              </a:cxn>
              <a:cxn ang="0">
                <a:pos x="1847" y="274"/>
              </a:cxn>
              <a:cxn ang="0">
                <a:pos x="1782" y="369"/>
              </a:cxn>
              <a:cxn ang="0">
                <a:pos x="1882" y="345"/>
              </a:cxn>
              <a:cxn ang="0">
                <a:pos x="1950" y="363"/>
              </a:cxn>
              <a:cxn ang="0">
                <a:pos x="1908" y="415"/>
              </a:cxn>
              <a:cxn ang="0">
                <a:pos x="1978" y="486"/>
              </a:cxn>
              <a:cxn ang="0">
                <a:pos x="2029" y="538"/>
              </a:cxn>
              <a:cxn ang="0">
                <a:pos x="2041" y="608"/>
              </a:cxn>
              <a:cxn ang="0">
                <a:pos x="1997" y="642"/>
              </a:cxn>
              <a:cxn ang="0">
                <a:pos x="1882" y="632"/>
              </a:cxn>
              <a:cxn ang="0">
                <a:pos x="1930" y="671"/>
              </a:cxn>
              <a:cxn ang="0">
                <a:pos x="1984" y="719"/>
              </a:cxn>
              <a:cxn ang="0">
                <a:pos x="2074" y="696"/>
              </a:cxn>
              <a:cxn ang="0">
                <a:pos x="2114" y="712"/>
              </a:cxn>
              <a:cxn ang="0">
                <a:pos x="2204" y="800"/>
              </a:cxn>
              <a:cxn ang="0">
                <a:pos x="2218" y="847"/>
              </a:cxn>
              <a:cxn ang="0">
                <a:pos x="1823" y="943"/>
              </a:cxn>
              <a:cxn ang="0">
                <a:pos x="863" y="1152"/>
              </a:cxn>
              <a:cxn ang="0">
                <a:pos x="29" y="1283"/>
              </a:cxn>
            </a:cxnLst>
            <a:rect l="0" t="0" r="r" b="b"/>
            <a:pathLst>
              <a:path w="2218" h="1285">
                <a:moveTo>
                  <a:pt x="0" y="1285"/>
                </a:moveTo>
                <a:lnTo>
                  <a:pt x="30" y="1254"/>
                </a:lnTo>
                <a:lnTo>
                  <a:pt x="48" y="1241"/>
                </a:lnTo>
                <a:lnTo>
                  <a:pt x="75" y="1228"/>
                </a:lnTo>
                <a:lnTo>
                  <a:pt x="83" y="1212"/>
                </a:lnTo>
                <a:lnTo>
                  <a:pt x="87" y="1203"/>
                </a:lnTo>
                <a:lnTo>
                  <a:pt x="100" y="1187"/>
                </a:lnTo>
                <a:lnTo>
                  <a:pt x="128" y="1167"/>
                </a:lnTo>
                <a:lnTo>
                  <a:pt x="143" y="1164"/>
                </a:lnTo>
                <a:lnTo>
                  <a:pt x="159" y="1151"/>
                </a:lnTo>
                <a:lnTo>
                  <a:pt x="175" y="1137"/>
                </a:lnTo>
                <a:lnTo>
                  <a:pt x="184" y="1108"/>
                </a:lnTo>
                <a:lnTo>
                  <a:pt x="185" y="1087"/>
                </a:lnTo>
                <a:lnTo>
                  <a:pt x="196" y="1084"/>
                </a:lnTo>
                <a:lnTo>
                  <a:pt x="239" y="1063"/>
                </a:lnTo>
                <a:lnTo>
                  <a:pt x="273" y="1041"/>
                </a:lnTo>
                <a:lnTo>
                  <a:pt x="305" y="1007"/>
                </a:lnTo>
                <a:lnTo>
                  <a:pt x="327" y="982"/>
                </a:lnTo>
                <a:lnTo>
                  <a:pt x="349" y="959"/>
                </a:lnTo>
                <a:lnTo>
                  <a:pt x="369" y="943"/>
                </a:lnTo>
                <a:lnTo>
                  <a:pt x="385" y="963"/>
                </a:lnTo>
                <a:lnTo>
                  <a:pt x="395" y="978"/>
                </a:lnTo>
                <a:lnTo>
                  <a:pt x="430" y="994"/>
                </a:lnTo>
                <a:lnTo>
                  <a:pt x="473" y="975"/>
                </a:lnTo>
                <a:lnTo>
                  <a:pt x="510" y="950"/>
                </a:lnTo>
                <a:lnTo>
                  <a:pt x="543" y="955"/>
                </a:lnTo>
                <a:lnTo>
                  <a:pt x="575" y="965"/>
                </a:lnTo>
                <a:lnTo>
                  <a:pt x="629" y="950"/>
                </a:lnTo>
                <a:lnTo>
                  <a:pt x="692" y="909"/>
                </a:lnTo>
                <a:lnTo>
                  <a:pt x="704" y="877"/>
                </a:lnTo>
                <a:lnTo>
                  <a:pt x="715" y="855"/>
                </a:lnTo>
                <a:lnTo>
                  <a:pt x="740" y="863"/>
                </a:lnTo>
                <a:lnTo>
                  <a:pt x="781" y="866"/>
                </a:lnTo>
                <a:lnTo>
                  <a:pt x="844" y="841"/>
                </a:lnTo>
                <a:lnTo>
                  <a:pt x="868" y="817"/>
                </a:lnTo>
                <a:lnTo>
                  <a:pt x="916" y="784"/>
                </a:lnTo>
                <a:lnTo>
                  <a:pt x="919" y="760"/>
                </a:lnTo>
                <a:lnTo>
                  <a:pt x="885" y="738"/>
                </a:lnTo>
                <a:lnTo>
                  <a:pt x="892" y="686"/>
                </a:lnTo>
                <a:lnTo>
                  <a:pt x="939" y="601"/>
                </a:lnTo>
                <a:lnTo>
                  <a:pt x="976" y="544"/>
                </a:lnTo>
                <a:lnTo>
                  <a:pt x="984" y="490"/>
                </a:lnTo>
                <a:lnTo>
                  <a:pt x="987" y="433"/>
                </a:lnTo>
                <a:lnTo>
                  <a:pt x="1008" y="357"/>
                </a:lnTo>
                <a:lnTo>
                  <a:pt x="1037" y="353"/>
                </a:lnTo>
                <a:lnTo>
                  <a:pt x="1057" y="385"/>
                </a:lnTo>
                <a:lnTo>
                  <a:pt x="1081" y="439"/>
                </a:lnTo>
                <a:lnTo>
                  <a:pt x="1116" y="455"/>
                </a:lnTo>
                <a:lnTo>
                  <a:pt x="1139" y="423"/>
                </a:lnTo>
                <a:lnTo>
                  <a:pt x="1170" y="332"/>
                </a:lnTo>
                <a:lnTo>
                  <a:pt x="1183" y="288"/>
                </a:lnTo>
                <a:lnTo>
                  <a:pt x="1207" y="266"/>
                </a:lnTo>
                <a:lnTo>
                  <a:pt x="1240" y="277"/>
                </a:lnTo>
                <a:lnTo>
                  <a:pt x="1282" y="207"/>
                </a:lnTo>
                <a:lnTo>
                  <a:pt x="1297" y="179"/>
                </a:lnTo>
                <a:lnTo>
                  <a:pt x="1319" y="169"/>
                </a:lnTo>
                <a:lnTo>
                  <a:pt x="1358" y="122"/>
                </a:lnTo>
                <a:lnTo>
                  <a:pt x="1401" y="75"/>
                </a:lnTo>
                <a:lnTo>
                  <a:pt x="1418" y="57"/>
                </a:lnTo>
                <a:lnTo>
                  <a:pt x="1449" y="0"/>
                </a:lnTo>
                <a:lnTo>
                  <a:pt x="1646" y="131"/>
                </a:lnTo>
                <a:lnTo>
                  <a:pt x="1683" y="68"/>
                </a:lnTo>
                <a:lnTo>
                  <a:pt x="1716" y="66"/>
                </a:lnTo>
                <a:lnTo>
                  <a:pt x="1740" y="75"/>
                </a:lnTo>
                <a:lnTo>
                  <a:pt x="1769" y="98"/>
                </a:lnTo>
                <a:lnTo>
                  <a:pt x="1780" y="122"/>
                </a:lnTo>
                <a:lnTo>
                  <a:pt x="1756" y="129"/>
                </a:lnTo>
                <a:lnTo>
                  <a:pt x="1756" y="142"/>
                </a:lnTo>
                <a:lnTo>
                  <a:pt x="1783" y="163"/>
                </a:lnTo>
                <a:lnTo>
                  <a:pt x="1822" y="164"/>
                </a:lnTo>
                <a:lnTo>
                  <a:pt x="1874" y="179"/>
                </a:lnTo>
                <a:lnTo>
                  <a:pt x="1921" y="195"/>
                </a:lnTo>
                <a:lnTo>
                  <a:pt x="1938" y="230"/>
                </a:lnTo>
                <a:lnTo>
                  <a:pt x="1927" y="252"/>
                </a:lnTo>
                <a:lnTo>
                  <a:pt x="1879" y="274"/>
                </a:lnTo>
                <a:lnTo>
                  <a:pt x="1847" y="274"/>
                </a:lnTo>
                <a:lnTo>
                  <a:pt x="1812" y="313"/>
                </a:lnTo>
                <a:lnTo>
                  <a:pt x="1782" y="369"/>
                </a:lnTo>
                <a:lnTo>
                  <a:pt x="1844" y="367"/>
                </a:lnTo>
                <a:lnTo>
                  <a:pt x="1882" y="345"/>
                </a:lnTo>
                <a:lnTo>
                  <a:pt x="1934" y="344"/>
                </a:lnTo>
                <a:lnTo>
                  <a:pt x="1950" y="363"/>
                </a:lnTo>
                <a:lnTo>
                  <a:pt x="1940" y="398"/>
                </a:lnTo>
                <a:lnTo>
                  <a:pt x="1908" y="415"/>
                </a:lnTo>
                <a:lnTo>
                  <a:pt x="1921" y="451"/>
                </a:lnTo>
                <a:lnTo>
                  <a:pt x="1978" y="486"/>
                </a:lnTo>
                <a:lnTo>
                  <a:pt x="2022" y="519"/>
                </a:lnTo>
                <a:lnTo>
                  <a:pt x="2029" y="538"/>
                </a:lnTo>
                <a:lnTo>
                  <a:pt x="2038" y="578"/>
                </a:lnTo>
                <a:lnTo>
                  <a:pt x="2041" y="608"/>
                </a:lnTo>
                <a:lnTo>
                  <a:pt x="2022" y="629"/>
                </a:lnTo>
                <a:lnTo>
                  <a:pt x="1997" y="642"/>
                </a:lnTo>
                <a:lnTo>
                  <a:pt x="1927" y="633"/>
                </a:lnTo>
                <a:lnTo>
                  <a:pt x="1882" y="632"/>
                </a:lnTo>
                <a:lnTo>
                  <a:pt x="1863" y="645"/>
                </a:lnTo>
                <a:lnTo>
                  <a:pt x="1930" y="671"/>
                </a:lnTo>
                <a:lnTo>
                  <a:pt x="1982" y="697"/>
                </a:lnTo>
                <a:lnTo>
                  <a:pt x="1984" y="719"/>
                </a:lnTo>
                <a:lnTo>
                  <a:pt x="2029" y="719"/>
                </a:lnTo>
                <a:lnTo>
                  <a:pt x="2074" y="696"/>
                </a:lnTo>
                <a:lnTo>
                  <a:pt x="2100" y="696"/>
                </a:lnTo>
                <a:lnTo>
                  <a:pt x="2114" y="712"/>
                </a:lnTo>
                <a:lnTo>
                  <a:pt x="2165" y="770"/>
                </a:lnTo>
                <a:lnTo>
                  <a:pt x="2204" y="800"/>
                </a:lnTo>
                <a:lnTo>
                  <a:pt x="2216" y="835"/>
                </a:lnTo>
                <a:lnTo>
                  <a:pt x="2218" y="847"/>
                </a:lnTo>
                <a:lnTo>
                  <a:pt x="1822" y="927"/>
                </a:lnTo>
                <a:lnTo>
                  <a:pt x="1823" y="943"/>
                </a:lnTo>
                <a:lnTo>
                  <a:pt x="1259" y="1070"/>
                </a:lnTo>
                <a:lnTo>
                  <a:pt x="863" y="1152"/>
                </a:lnTo>
                <a:lnTo>
                  <a:pt x="523" y="1206"/>
                </a:lnTo>
                <a:lnTo>
                  <a:pt x="29" y="1283"/>
                </a:lnTo>
                <a:lnTo>
                  <a:pt x="0" y="128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0" name="Freeform 86"/>
          <p:cNvSpPr>
            <a:spLocks/>
          </p:cNvSpPr>
          <p:nvPr/>
        </p:nvSpPr>
        <p:spPr bwMode="auto">
          <a:xfrm>
            <a:off x="4622801" y="2390776"/>
            <a:ext cx="703263" cy="407988"/>
          </a:xfrm>
          <a:custGeom>
            <a:avLst/>
            <a:gdLst/>
            <a:ahLst/>
            <a:cxnLst>
              <a:cxn ang="0">
                <a:pos x="30" y="1254"/>
              </a:cxn>
              <a:cxn ang="0">
                <a:pos x="75" y="1228"/>
              </a:cxn>
              <a:cxn ang="0">
                <a:pos x="87" y="1203"/>
              </a:cxn>
              <a:cxn ang="0">
                <a:pos x="128" y="1167"/>
              </a:cxn>
              <a:cxn ang="0">
                <a:pos x="159" y="1151"/>
              </a:cxn>
              <a:cxn ang="0">
                <a:pos x="184" y="1108"/>
              </a:cxn>
              <a:cxn ang="0">
                <a:pos x="196" y="1084"/>
              </a:cxn>
              <a:cxn ang="0">
                <a:pos x="273" y="1041"/>
              </a:cxn>
              <a:cxn ang="0">
                <a:pos x="327" y="982"/>
              </a:cxn>
              <a:cxn ang="0">
                <a:pos x="369" y="943"/>
              </a:cxn>
              <a:cxn ang="0">
                <a:pos x="395" y="978"/>
              </a:cxn>
              <a:cxn ang="0">
                <a:pos x="473" y="975"/>
              </a:cxn>
              <a:cxn ang="0">
                <a:pos x="543" y="955"/>
              </a:cxn>
              <a:cxn ang="0">
                <a:pos x="629" y="950"/>
              </a:cxn>
              <a:cxn ang="0">
                <a:pos x="704" y="877"/>
              </a:cxn>
              <a:cxn ang="0">
                <a:pos x="740" y="863"/>
              </a:cxn>
              <a:cxn ang="0">
                <a:pos x="844" y="841"/>
              </a:cxn>
              <a:cxn ang="0">
                <a:pos x="916" y="784"/>
              </a:cxn>
              <a:cxn ang="0">
                <a:pos x="885" y="738"/>
              </a:cxn>
              <a:cxn ang="0">
                <a:pos x="939" y="601"/>
              </a:cxn>
              <a:cxn ang="0">
                <a:pos x="984" y="490"/>
              </a:cxn>
              <a:cxn ang="0">
                <a:pos x="1008" y="357"/>
              </a:cxn>
              <a:cxn ang="0">
                <a:pos x="1057" y="385"/>
              </a:cxn>
              <a:cxn ang="0">
                <a:pos x="1116" y="455"/>
              </a:cxn>
              <a:cxn ang="0">
                <a:pos x="1170" y="332"/>
              </a:cxn>
              <a:cxn ang="0">
                <a:pos x="1207" y="266"/>
              </a:cxn>
              <a:cxn ang="0">
                <a:pos x="1282" y="207"/>
              </a:cxn>
              <a:cxn ang="0">
                <a:pos x="1319" y="169"/>
              </a:cxn>
              <a:cxn ang="0">
                <a:pos x="1401" y="75"/>
              </a:cxn>
              <a:cxn ang="0">
                <a:pos x="1449" y="0"/>
              </a:cxn>
              <a:cxn ang="0">
                <a:pos x="1683" y="68"/>
              </a:cxn>
              <a:cxn ang="0">
                <a:pos x="1740" y="75"/>
              </a:cxn>
              <a:cxn ang="0">
                <a:pos x="1780" y="122"/>
              </a:cxn>
              <a:cxn ang="0">
                <a:pos x="1756" y="142"/>
              </a:cxn>
              <a:cxn ang="0">
                <a:pos x="1822" y="164"/>
              </a:cxn>
              <a:cxn ang="0">
                <a:pos x="1921" y="195"/>
              </a:cxn>
              <a:cxn ang="0">
                <a:pos x="1927" y="252"/>
              </a:cxn>
              <a:cxn ang="0">
                <a:pos x="1847" y="274"/>
              </a:cxn>
              <a:cxn ang="0">
                <a:pos x="1782" y="369"/>
              </a:cxn>
              <a:cxn ang="0">
                <a:pos x="1882" y="345"/>
              </a:cxn>
              <a:cxn ang="0">
                <a:pos x="1950" y="363"/>
              </a:cxn>
              <a:cxn ang="0">
                <a:pos x="1908" y="415"/>
              </a:cxn>
              <a:cxn ang="0">
                <a:pos x="1978" y="486"/>
              </a:cxn>
              <a:cxn ang="0">
                <a:pos x="2029" y="538"/>
              </a:cxn>
              <a:cxn ang="0">
                <a:pos x="2041" y="608"/>
              </a:cxn>
              <a:cxn ang="0">
                <a:pos x="1997" y="642"/>
              </a:cxn>
              <a:cxn ang="0">
                <a:pos x="1882" y="632"/>
              </a:cxn>
              <a:cxn ang="0">
                <a:pos x="1930" y="671"/>
              </a:cxn>
              <a:cxn ang="0">
                <a:pos x="1984" y="719"/>
              </a:cxn>
              <a:cxn ang="0">
                <a:pos x="2074" y="696"/>
              </a:cxn>
              <a:cxn ang="0">
                <a:pos x="2114" y="712"/>
              </a:cxn>
              <a:cxn ang="0">
                <a:pos x="2204" y="800"/>
              </a:cxn>
              <a:cxn ang="0">
                <a:pos x="2218" y="847"/>
              </a:cxn>
              <a:cxn ang="0">
                <a:pos x="1823" y="943"/>
              </a:cxn>
              <a:cxn ang="0">
                <a:pos x="863" y="1152"/>
              </a:cxn>
              <a:cxn ang="0">
                <a:pos x="29" y="1283"/>
              </a:cxn>
              <a:cxn ang="0">
                <a:pos x="0" y="1285"/>
              </a:cxn>
            </a:cxnLst>
            <a:rect l="0" t="0" r="r" b="b"/>
            <a:pathLst>
              <a:path w="2218" h="1285">
                <a:moveTo>
                  <a:pt x="0" y="1285"/>
                </a:moveTo>
                <a:lnTo>
                  <a:pt x="30" y="1254"/>
                </a:lnTo>
                <a:lnTo>
                  <a:pt x="48" y="1241"/>
                </a:lnTo>
                <a:lnTo>
                  <a:pt x="75" y="1228"/>
                </a:lnTo>
                <a:lnTo>
                  <a:pt x="83" y="1212"/>
                </a:lnTo>
                <a:lnTo>
                  <a:pt x="87" y="1203"/>
                </a:lnTo>
                <a:lnTo>
                  <a:pt x="100" y="1187"/>
                </a:lnTo>
                <a:lnTo>
                  <a:pt x="128" y="1167"/>
                </a:lnTo>
                <a:lnTo>
                  <a:pt x="143" y="1164"/>
                </a:lnTo>
                <a:lnTo>
                  <a:pt x="159" y="1151"/>
                </a:lnTo>
                <a:lnTo>
                  <a:pt x="175" y="1137"/>
                </a:lnTo>
                <a:lnTo>
                  <a:pt x="184" y="1108"/>
                </a:lnTo>
                <a:lnTo>
                  <a:pt x="185" y="1087"/>
                </a:lnTo>
                <a:lnTo>
                  <a:pt x="196" y="1084"/>
                </a:lnTo>
                <a:lnTo>
                  <a:pt x="239" y="1063"/>
                </a:lnTo>
                <a:lnTo>
                  <a:pt x="273" y="1041"/>
                </a:lnTo>
                <a:lnTo>
                  <a:pt x="305" y="1007"/>
                </a:lnTo>
                <a:lnTo>
                  <a:pt x="327" y="982"/>
                </a:lnTo>
                <a:lnTo>
                  <a:pt x="349" y="959"/>
                </a:lnTo>
                <a:lnTo>
                  <a:pt x="369" y="943"/>
                </a:lnTo>
                <a:lnTo>
                  <a:pt x="385" y="963"/>
                </a:lnTo>
                <a:lnTo>
                  <a:pt x="395" y="978"/>
                </a:lnTo>
                <a:lnTo>
                  <a:pt x="430" y="994"/>
                </a:lnTo>
                <a:lnTo>
                  <a:pt x="473" y="975"/>
                </a:lnTo>
                <a:lnTo>
                  <a:pt x="510" y="950"/>
                </a:lnTo>
                <a:lnTo>
                  <a:pt x="543" y="955"/>
                </a:lnTo>
                <a:lnTo>
                  <a:pt x="575" y="965"/>
                </a:lnTo>
                <a:lnTo>
                  <a:pt x="629" y="950"/>
                </a:lnTo>
                <a:lnTo>
                  <a:pt x="692" y="909"/>
                </a:lnTo>
                <a:lnTo>
                  <a:pt x="704" y="877"/>
                </a:lnTo>
                <a:lnTo>
                  <a:pt x="715" y="855"/>
                </a:lnTo>
                <a:lnTo>
                  <a:pt x="740" y="863"/>
                </a:lnTo>
                <a:lnTo>
                  <a:pt x="781" y="866"/>
                </a:lnTo>
                <a:lnTo>
                  <a:pt x="844" y="841"/>
                </a:lnTo>
                <a:lnTo>
                  <a:pt x="868" y="817"/>
                </a:lnTo>
                <a:lnTo>
                  <a:pt x="916" y="784"/>
                </a:lnTo>
                <a:lnTo>
                  <a:pt x="919" y="760"/>
                </a:lnTo>
                <a:lnTo>
                  <a:pt x="885" y="738"/>
                </a:lnTo>
                <a:lnTo>
                  <a:pt x="892" y="686"/>
                </a:lnTo>
                <a:lnTo>
                  <a:pt x="939" y="601"/>
                </a:lnTo>
                <a:lnTo>
                  <a:pt x="976" y="544"/>
                </a:lnTo>
                <a:lnTo>
                  <a:pt x="984" y="490"/>
                </a:lnTo>
                <a:lnTo>
                  <a:pt x="987" y="433"/>
                </a:lnTo>
                <a:lnTo>
                  <a:pt x="1008" y="357"/>
                </a:lnTo>
                <a:lnTo>
                  <a:pt x="1037" y="353"/>
                </a:lnTo>
                <a:lnTo>
                  <a:pt x="1057" y="385"/>
                </a:lnTo>
                <a:lnTo>
                  <a:pt x="1081" y="439"/>
                </a:lnTo>
                <a:lnTo>
                  <a:pt x="1116" y="455"/>
                </a:lnTo>
                <a:lnTo>
                  <a:pt x="1139" y="423"/>
                </a:lnTo>
                <a:lnTo>
                  <a:pt x="1170" y="332"/>
                </a:lnTo>
                <a:lnTo>
                  <a:pt x="1183" y="288"/>
                </a:lnTo>
                <a:lnTo>
                  <a:pt x="1207" y="266"/>
                </a:lnTo>
                <a:lnTo>
                  <a:pt x="1240" y="277"/>
                </a:lnTo>
                <a:lnTo>
                  <a:pt x="1282" y="207"/>
                </a:lnTo>
                <a:lnTo>
                  <a:pt x="1297" y="179"/>
                </a:lnTo>
                <a:lnTo>
                  <a:pt x="1319" y="169"/>
                </a:lnTo>
                <a:lnTo>
                  <a:pt x="1358" y="122"/>
                </a:lnTo>
                <a:lnTo>
                  <a:pt x="1401" y="75"/>
                </a:lnTo>
                <a:lnTo>
                  <a:pt x="1418" y="57"/>
                </a:lnTo>
                <a:lnTo>
                  <a:pt x="1449" y="0"/>
                </a:lnTo>
                <a:lnTo>
                  <a:pt x="1646" y="131"/>
                </a:lnTo>
                <a:lnTo>
                  <a:pt x="1683" y="68"/>
                </a:lnTo>
                <a:lnTo>
                  <a:pt x="1716" y="66"/>
                </a:lnTo>
                <a:lnTo>
                  <a:pt x="1740" y="75"/>
                </a:lnTo>
                <a:lnTo>
                  <a:pt x="1769" y="98"/>
                </a:lnTo>
                <a:lnTo>
                  <a:pt x="1780" y="122"/>
                </a:lnTo>
                <a:lnTo>
                  <a:pt x="1756" y="129"/>
                </a:lnTo>
                <a:lnTo>
                  <a:pt x="1756" y="142"/>
                </a:lnTo>
                <a:lnTo>
                  <a:pt x="1783" y="163"/>
                </a:lnTo>
                <a:lnTo>
                  <a:pt x="1822" y="164"/>
                </a:lnTo>
                <a:lnTo>
                  <a:pt x="1874" y="179"/>
                </a:lnTo>
                <a:lnTo>
                  <a:pt x="1921" y="195"/>
                </a:lnTo>
                <a:lnTo>
                  <a:pt x="1938" y="230"/>
                </a:lnTo>
                <a:lnTo>
                  <a:pt x="1927" y="252"/>
                </a:lnTo>
                <a:lnTo>
                  <a:pt x="1879" y="274"/>
                </a:lnTo>
                <a:lnTo>
                  <a:pt x="1847" y="274"/>
                </a:lnTo>
                <a:lnTo>
                  <a:pt x="1812" y="313"/>
                </a:lnTo>
                <a:lnTo>
                  <a:pt x="1782" y="369"/>
                </a:lnTo>
                <a:lnTo>
                  <a:pt x="1844" y="367"/>
                </a:lnTo>
                <a:lnTo>
                  <a:pt x="1882" y="345"/>
                </a:lnTo>
                <a:lnTo>
                  <a:pt x="1934" y="344"/>
                </a:lnTo>
                <a:lnTo>
                  <a:pt x="1950" y="363"/>
                </a:lnTo>
                <a:lnTo>
                  <a:pt x="1940" y="398"/>
                </a:lnTo>
                <a:lnTo>
                  <a:pt x="1908" y="415"/>
                </a:lnTo>
                <a:lnTo>
                  <a:pt x="1921" y="451"/>
                </a:lnTo>
                <a:lnTo>
                  <a:pt x="1978" y="486"/>
                </a:lnTo>
                <a:lnTo>
                  <a:pt x="2022" y="519"/>
                </a:lnTo>
                <a:lnTo>
                  <a:pt x="2029" y="538"/>
                </a:lnTo>
                <a:lnTo>
                  <a:pt x="2038" y="578"/>
                </a:lnTo>
                <a:lnTo>
                  <a:pt x="2041" y="608"/>
                </a:lnTo>
                <a:lnTo>
                  <a:pt x="2022" y="629"/>
                </a:lnTo>
                <a:lnTo>
                  <a:pt x="1997" y="642"/>
                </a:lnTo>
                <a:lnTo>
                  <a:pt x="1927" y="633"/>
                </a:lnTo>
                <a:lnTo>
                  <a:pt x="1882" y="632"/>
                </a:lnTo>
                <a:lnTo>
                  <a:pt x="1863" y="645"/>
                </a:lnTo>
                <a:lnTo>
                  <a:pt x="1930" y="671"/>
                </a:lnTo>
                <a:lnTo>
                  <a:pt x="1982" y="697"/>
                </a:lnTo>
                <a:lnTo>
                  <a:pt x="1984" y="719"/>
                </a:lnTo>
                <a:lnTo>
                  <a:pt x="2029" y="719"/>
                </a:lnTo>
                <a:lnTo>
                  <a:pt x="2074" y="696"/>
                </a:lnTo>
                <a:lnTo>
                  <a:pt x="2100" y="696"/>
                </a:lnTo>
                <a:lnTo>
                  <a:pt x="2114" y="712"/>
                </a:lnTo>
                <a:lnTo>
                  <a:pt x="2165" y="770"/>
                </a:lnTo>
                <a:lnTo>
                  <a:pt x="2204" y="800"/>
                </a:lnTo>
                <a:lnTo>
                  <a:pt x="2216" y="835"/>
                </a:lnTo>
                <a:lnTo>
                  <a:pt x="2218" y="847"/>
                </a:lnTo>
                <a:lnTo>
                  <a:pt x="1822" y="927"/>
                </a:lnTo>
                <a:lnTo>
                  <a:pt x="1823" y="943"/>
                </a:lnTo>
                <a:lnTo>
                  <a:pt x="1259" y="1070"/>
                </a:lnTo>
                <a:lnTo>
                  <a:pt x="863" y="1152"/>
                </a:lnTo>
                <a:lnTo>
                  <a:pt x="523" y="1206"/>
                </a:lnTo>
                <a:lnTo>
                  <a:pt x="29" y="1283"/>
                </a:lnTo>
                <a:lnTo>
                  <a:pt x="0" y="1285"/>
                </a:lnTo>
                <a:lnTo>
                  <a:pt x="0" y="128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1" name="Freeform 87"/>
          <p:cNvSpPr>
            <a:spLocks/>
          </p:cNvSpPr>
          <p:nvPr/>
        </p:nvSpPr>
        <p:spPr bwMode="auto">
          <a:xfrm>
            <a:off x="5443538" y="1279526"/>
            <a:ext cx="319088" cy="574675"/>
          </a:xfrm>
          <a:custGeom>
            <a:avLst/>
            <a:gdLst/>
            <a:ahLst/>
            <a:cxnLst>
              <a:cxn ang="0">
                <a:pos x="28" y="915"/>
              </a:cxn>
              <a:cxn ang="0">
                <a:pos x="61" y="933"/>
              </a:cxn>
              <a:cxn ang="0">
                <a:pos x="85" y="874"/>
              </a:cxn>
              <a:cxn ang="0">
                <a:pos x="76" y="837"/>
              </a:cxn>
              <a:cxn ang="0">
                <a:pos x="114" y="834"/>
              </a:cxn>
              <a:cxn ang="0">
                <a:pos x="136" y="729"/>
              </a:cxn>
              <a:cxn ang="0">
                <a:pos x="168" y="693"/>
              </a:cxn>
              <a:cxn ang="0">
                <a:pos x="152" y="614"/>
              </a:cxn>
              <a:cxn ang="0">
                <a:pos x="137" y="493"/>
              </a:cxn>
              <a:cxn ang="0">
                <a:pos x="129" y="430"/>
              </a:cxn>
              <a:cxn ang="0">
                <a:pos x="136" y="373"/>
              </a:cxn>
              <a:cxn ang="0">
                <a:pos x="219" y="47"/>
              </a:cxn>
              <a:cxn ang="0">
                <a:pos x="249" y="65"/>
              </a:cxn>
              <a:cxn ang="0">
                <a:pos x="279" y="54"/>
              </a:cxn>
              <a:cxn ang="0">
                <a:pos x="313" y="32"/>
              </a:cxn>
              <a:cxn ang="0">
                <a:pos x="360" y="44"/>
              </a:cxn>
              <a:cxn ang="0">
                <a:pos x="416" y="9"/>
              </a:cxn>
              <a:cxn ang="0">
                <a:pos x="488" y="0"/>
              </a:cxn>
              <a:cxn ang="0">
                <a:pos x="533" y="32"/>
              </a:cxn>
              <a:cxn ang="0">
                <a:pos x="678" y="530"/>
              </a:cxn>
              <a:cxn ang="0">
                <a:pos x="731" y="586"/>
              </a:cxn>
              <a:cxn ang="0">
                <a:pos x="792" y="601"/>
              </a:cxn>
              <a:cxn ang="0">
                <a:pos x="853" y="605"/>
              </a:cxn>
              <a:cxn ang="0">
                <a:pos x="843" y="649"/>
              </a:cxn>
              <a:cxn ang="0">
                <a:pos x="868" y="667"/>
              </a:cxn>
              <a:cxn ang="0">
                <a:pos x="892" y="716"/>
              </a:cxn>
              <a:cxn ang="0">
                <a:pos x="932" y="694"/>
              </a:cxn>
              <a:cxn ang="0">
                <a:pos x="947" y="716"/>
              </a:cxn>
              <a:cxn ang="0">
                <a:pos x="1004" y="766"/>
              </a:cxn>
              <a:cxn ang="0">
                <a:pos x="978" y="818"/>
              </a:cxn>
              <a:cxn ang="0">
                <a:pos x="946" y="843"/>
              </a:cxn>
              <a:cxn ang="0">
                <a:pos x="932" y="875"/>
              </a:cxn>
              <a:cxn ang="0">
                <a:pos x="887" y="899"/>
              </a:cxn>
              <a:cxn ang="0">
                <a:pos x="863" y="941"/>
              </a:cxn>
              <a:cxn ang="0">
                <a:pos x="836" y="963"/>
              </a:cxn>
              <a:cxn ang="0">
                <a:pos x="812" y="1011"/>
              </a:cxn>
              <a:cxn ang="0">
                <a:pos x="764" y="1029"/>
              </a:cxn>
              <a:cxn ang="0">
                <a:pos x="709" y="1022"/>
              </a:cxn>
              <a:cxn ang="0">
                <a:pos x="712" y="1065"/>
              </a:cxn>
              <a:cxn ang="0">
                <a:pos x="662" y="1087"/>
              </a:cxn>
              <a:cxn ang="0">
                <a:pos x="617" y="1025"/>
              </a:cxn>
              <a:cxn ang="0">
                <a:pos x="586" y="1058"/>
              </a:cxn>
              <a:cxn ang="0">
                <a:pos x="601" y="1096"/>
              </a:cxn>
              <a:cxn ang="0">
                <a:pos x="582" y="1229"/>
              </a:cxn>
              <a:cxn ang="0">
                <a:pos x="510" y="1304"/>
              </a:cxn>
              <a:cxn ang="0">
                <a:pos x="454" y="1298"/>
              </a:cxn>
              <a:cxn ang="0">
                <a:pos x="466" y="1365"/>
              </a:cxn>
              <a:cxn ang="0">
                <a:pos x="450" y="1393"/>
              </a:cxn>
              <a:cxn ang="0">
                <a:pos x="411" y="1394"/>
              </a:cxn>
              <a:cxn ang="0">
                <a:pos x="383" y="1394"/>
              </a:cxn>
              <a:cxn ang="0">
                <a:pos x="400" y="1464"/>
              </a:cxn>
              <a:cxn ang="0">
                <a:pos x="339" y="1498"/>
              </a:cxn>
              <a:cxn ang="0">
                <a:pos x="354" y="1549"/>
              </a:cxn>
              <a:cxn ang="0">
                <a:pos x="311" y="1600"/>
              </a:cxn>
              <a:cxn ang="0">
                <a:pos x="313" y="1670"/>
              </a:cxn>
              <a:cxn ang="0">
                <a:pos x="300" y="1751"/>
              </a:cxn>
              <a:cxn ang="0">
                <a:pos x="268" y="1778"/>
              </a:cxn>
              <a:cxn ang="0">
                <a:pos x="231" y="1759"/>
              </a:cxn>
              <a:cxn ang="0">
                <a:pos x="215" y="1717"/>
              </a:cxn>
              <a:cxn ang="0">
                <a:pos x="3" y="941"/>
              </a:cxn>
            </a:cxnLst>
            <a:rect l="0" t="0" r="r" b="b"/>
            <a:pathLst>
              <a:path w="1004" h="1812">
                <a:moveTo>
                  <a:pt x="0" y="925"/>
                </a:moveTo>
                <a:lnTo>
                  <a:pt x="28" y="915"/>
                </a:lnTo>
                <a:lnTo>
                  <a:pt x="48" y="915"/>
                </a:lnTo>
                <a:lnTo>
                  <a:pt x="61" y="933"/>
                </a:lnTo>
                <a:lnTo>
                  <a:pt x="85" y="906"/>
                </a:lnTo>
                <a:lnTo>
                  <a:pt x="85" y="874"/>
                </a:lnTo>
                <a:lnTo>
                  <a:pt x="72" y="855"/>
                </a:lnTo>
                <a:lnTo>
                  <a:pt x="76" y="837"/>
                </a:lnTo>
                <a:lnTo>
                  <a:pt x="99" y="843"/>
                </a:lnTo>
                <a:lnTo>
                  <a:pt x="114" y="834"/>
                </a:lnTo>
                <a:lnTo>
                  <a:pt x="126" y="791"/>
                </a:lnTo>
                <a:lnTo>
                  <a:pt x="136" y="729"/>
                </a:lnTo>
                <a:lnTo>
                  <a:pt x="159" y="703"/>
                </a:lnTo>
                <a:lnTo>
                  <a:pt x="168" y="693"/>
                </a:lnTo>
                <a:lnTo>
                  <a:pt x="168" y="661"/>
                </a:lnTo>
                <a:lnTo>
                  <a:pt x="152" y="614"/>
                </a:lnTo>
                <a:lnTo>
                  <a:pt x="150" y="533"/>
                </a:lnTo>
                <a:lnTo>
                  <a:pt x="137" y="493"/>
                </a:lnTo>
                <a:lnTo>
                  <a:pt x="126" y="462"/>
                </a:lnTo>
                <a:lnTo>
                  <a:pt x="129" y="430"/>
                </a:lnTo>
                <a:lnTo>
                  <a:pt x="136" y="412"/>
                </a:lnTo>
                <a:lnTo>
                  <a:pt x="136" y="373"/>
                </a:lnTo>
                <a:lnTo>
                  <a:pt x="199" y="28"/>
                </a:lnTo>
                <a:lnTo>
                  <a:pt x="219" y="47"/>
                </a:lnTo>
                <a:lnTo>
                  <a:pt x="243" y="63"/>
                </a:lnTo>
                <a:lnTo>
                  <a:pt x="249" y="65"/>
                </a:lnTo>
                <a:lnTo>
                  <a:pt x="266" y="65"/>
                </a:lnTo>
                <a:lnTo>
                  <a:pt x="279" y="54"/>
                </a:lnTo>
                <a:lnTo>
                  <a:pt x="298" y="32"/>
                </a:lnTo>
                <a:lnTo>
                  <a:pt x="313" y="32"/>
                </a:lnTo>
                <a:lnTo>
                  <a:pt x="342" y="38"/>
                </a:lnTo>
                <a:lnTo>
                  <a:pt x="360" y="44"/>
                </a:lnTo>
                <a:lnTo>
                  <a:pt x="390" y="38"/>
                </a:lnTo>
                <a:lnTo>
                  <a:pt x="416" y="9"/>
                </a:lnTo>
                <a:lnTo>
                  <a:pt x="447" y="0"/>
                </a:lnTo>
                <a:lnTo>
                  <a:pt x="488" y="0"/>
                </a:lnTo>
                <a:lnTo>
                  <a:pt x="520" y="16"/>
                </a:lnTo>
                <a:lnTo>
                  <a:pt x="533" y="32"/>
                </a:lnTo>
                <a:lnTo>
                  <a:pt x="564" y="47"/>
                </a:lnTo>
                <a:lnTo>
                  <a:pt x="678" y="530"/>
                </a:lnTo>
                <a:lnTo>
                  <a:pt x="706" y="564"/>
                </a:lnTo>
                <a:lnTo>
                  <a:pt x="731" y="586"/>
                </a:lnTo>
                <a:lnTo>
                  <a:pt x="754" y="601"/>
                </a:lnTo>
                <a:lnTo>
                  <a:pt x="792" y="601"/>
                </a:lnTo>
                <a:lnTo>
                  <a:pt x="831" y="601"/>
                </a:lnTo>
                <a:lnTo>
                  <a:pt x="853" y="605"/>
                </a:lnTo>
                <a:lnTo>
                  <a:pt x="853" y="626"/>
                </a:lnTo>
                <a:lnTo>
                  <a:pt x="843" y="649"/>
                </a:lnTo>
                <a:lnTo>
                  <a:pt x="847" y="659"/>
                </a:lnTo>
                <a:lnTo>
                  <a:pt x="868" y="667"/>
                </a:lnTo>
                <a:lnTo>
                  <a:pt x="869" y="700"/>
                </a:lnTo>
                <a:lnTo>
                  <a:pt x="892" y="716"/>
                </a:lnTo>
                <a:lnTo>
                  <a:pt x="909" y="716"/>
                </a:lnTo>
                <a:lnTo>
                  <a:pt x="932" y="694"/>
                </a:lnTo>
                <a:lnTo>
                  <a:pt x="947" y="694"/>
                </a:lnTo>
                <a:lnTo>
                  <a:pt x="947" y="716"/>
                </a:lnTo>
                <a:lnTo>
                  <a:pt x="995" y="724"/>
                </a:lnTo>
                <a:lnTo>
                  <a:pt x="1004" y="766"/>
                </a:lnTo>
                <a:lnTo>
                  <a:pt x="997" y="805"/>
                </a:lnTo>
                <a:lnTo>
                  <a:pt x="978" y="818"/>
                </a:lnTo>
                <a:lnTo>
                  <a:pt x="946" y="834"/>
                </a:lnTo>
                <a:lnTo>
                  <a:pt x="946" y="843"/>
                </a:lnTo>
                <a:lnTo>
                  <a:pt x="946" y="868"/>
                </a:lnTo>
                <a:lnTo>
                  <a:pt x="932" y="875"/>
                </a:lnTo>
                <a:lnTo>
                  <a:pt x="908" y="888"/>
                </a:lnTo>
                <a:lnTo>
                  <a:pt x="887" y="899"/>
                </a:lnTo>
                <a:lnTo>
                  <a:pt x="863" y="917"/>
                </a:lnTo>
                <a:lnTo>
                  <a:pt x="863" y="941"/>
                </a:lnTo>
                <a:lnTo>
                  <a:pt x="858" y="963"/>
                </a:lnTo>
                <a:lnTo>
                  <a:pt x="836" y="963"/>
                </a:lnTo>
                <a:lnTo>
                  <a:pt x="820" y="972"/>
                </a:lnTo>
                <a:lnTo>
                  <a:pt x="812" y="1011"/>
                </a:lnTo>
                <a:lnTo>
                  <a:pt x="792" y="1026"/>
                </a:lnTo>
                <a:lnTo>
                  <a:pt x="764" y="1029"/>
                </a:lnTo>
                <a:lnTo>
                  <a:pt x="742" y="1022"/>
                </a:lnTo>
                <a:lnTo>
                  <a:pt x="709" y="1022"/>
                </a:lnTo>
                <a:lnTo>
                  <a:pt x="723" y="1046"/>
                </a:lnTo>
                <a:lnTo>
                  <a:pt x="712" y="1065"/>
                </a:lnTo>
                <a:lnTo>
                  <a:pt x="688" y="1095"/>
                </a:lnTo>
                <a:lnTo>
                  <a:pt x="662" y="1087"/>
                </a:lnTo>
                <a:lnTo>
                  <a:pt x="649" y="1064"/>
                </a:lnTo>
                <a:lnTo>
                  <a:pt x="617" y="1025"/>
                </a:lnTo>
                <a:lnTo>
                  <a:pt x="612" y="1017"/>
                </a:lnTo>
                <a:lnTo>
                  <a:pt x="586" y="1058"/>
                </a:lnTo>
                <a:lnTo>
                  <a:pt x="579" y="1076"/>
                </a:lnTo>
                <a:lnTo>
                  <a:pt x="601" y="1096"/>
                </a:lnTo>
                <a:lnTo>
                  <a:pt x="595" y="1159"/>
                </a:lnTo>
                <a:lnTo>
                  <a:pt x="582" y="1229"/>
                </a:lnTo>
                <a:lnTo>
                  <a:pt x="533" y="1282"/>
                </a:lnTo>
                <a:lnTo>
                  <a:pt x="510" y="1304"/>
                </a:lnTo>
                <a:lnTo>
                  <a:pt x="478" y="1283"/>
                </a:lnTo>
                <a:lnTo>
                  <a:pt x="454" y="1298"/>
                </a:lnTo>
                <a:lnTo>
                  <a:pt x="450" y="1334"/>
                </a:lnTo>
                <a:lnTo>
                  <a:pt x="466" y="1365"/>
                </a:lnTo>
                <a:lnTo>
                  <a:pt x="472" y="1377"/>
                </a:lnTo>
                <a:lnTo>
                  <a:pt x="450" y="1393"/>
                </a:lnTo>
                <a:lnTo>
                  <a:pt x="428" y="1394"/>
                </a:lnTo>
                <a:lnTo>
                  <a:pt x="411" y="1394"/>
                </a:lnTo>
                <a:lnTo>
                  <a:pt x="399" y="1374"/>
                </a:lnTo>
                <a:lnTo>
                  <a:pt x="383" y="1394"/>
                </a:lnTo>
                <a:lnTo>
                  <a:pt x="400" y="1434"/>
                </a:lnTo>
                <a:lnTo>
                  <a:pt x="400" y="1464"/>
                </a:lnTo>
                <a:lnTo>
                  <a:pt x="365" y="1469"/>
                </a:lnTo>
                <a:lnTo>
                  <a:pt x="339" y="1498"/>
                </a:lnTo>
                <a:lnTo>
                  <a:pt x="354" y="1518"/>
                </a:lnTo>
                <a:lnTo>
                  <a:pt x="354" y="1549"/>
                </a:lnTo>
                <a:lnTo>
                  <a:pt x="325" y="1568"/>
                </a:lnTo>
                <a:lnTo>
                  <a:pt x="311" y="1600"/>
                </a:lnTo>
                <a:lnTo>
                  <a:pt x="311" y="1647"/>
                </a:lnTo>
                <a:lnTo>
                  <a:pt x="313" y="1670"/>
                </a:lnTo>
                <a:lnTo>
                  <a:pt x="311" y="1710"/>
                </a:lnTo>
                <a:lnTo>
                  <a:pt x="300" y="1751"/>
                </a:lnTo>
                <a:lnTo>
                  <a:pt x="303" y="1812"/>
                </a:lnTo>
                <a:lnTo>
                  <a:pt x="268" y="1778"/>
                </a:lnTo>
                <a:lnTo>
                  <a:pt x="250" y="1774"/>
                </a:lnTo>
                <a:lnTo>
                  <a:pt x="231" y="1759"/>
                </a:lnTo>
                <a:lnTo>
                  <a:pt x="222" y="1739"/>
                </a:lnTo>
                <a:lnTo>
                  <a:pt x="215" y="1717"/>
                </a:lnTo>
                <a:lnTo>
                  <a:pt x="197" y="1697"/>
                </a:lnTo>
                <a:lnTo>
                  <a:pt x="3" y="941"/>
                </a:lnTo>
                <a:lnTo>
                  <a:pt x="0" y="92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2" name="Freeform 88"/>
          <p:cNvSpPr>
            <a:spLocks/>
          </p:cNvSpPr>
          <p:nvPr/>
        </p:nvSpPr>
        <p:spPr bwMode="auto">
          <a:xfrm>
            <a:off x="5443538" y="1279526"/>
            <a:ext cx="319088" cy="574675"/>
          </a:xfrm>
          <a:custGeom>
            <a:avLst/>
            <a:gdLst/>
            <a:ahLst/>
            <a:cxnLst>
              <a:cxn ang="0">
                <a:pos x="28" y="915"/>
              </a:cxn>
              <a:cxn ang="0">
                <a:pos x="61" y="933"/>
              </a:cxn>
              <a:cxn ang="0">
                <a:pos x="85" y="874"/>
              </a:cxn>
              <a:cxn ang="0">
                <a:pos x="76" y="837"/>
              </a:cxn>
              <a:cxn ang="0">
                <a:pos x="114" y="834"/>
              </a:cxn>
              <a:cxn ang="0">
                <a:pos x="136" y="729"/>
              </a:cxn>
              <a:cxn ang="0">
                <a:pos x="168" y="693"/>
              </a:cxn>
              <a:cxn ang="0">
                <a:pos x="152" y="614"/>
              </a:cxn>
              <a:cxn ang="0">
                <a:pos x="137" y="493"/>
              </a:cxn>
              <a:cxn ang="0">
                <a:pos x="129" y="430"/>
              </a:cxn>
              <a:cxn ang="0">
                <a:pos x="136" y="373"/>
              </a:cxn>
              <a:cxn ang="0">
                <a:pos x="219" y="47"/>
              </a:cxn>
              <a:cxn ang="0">
                <a:pos x="249" y="65"/>
              </a:cxn>
              <a:cxn ang="0">
                <a:pos x="279" y="54"/>
              </a:cxn>
              <a:cxn ang="0">
                <a:pos x="313" y="32"/>
              </a:cxn>
              <a:cxn ang="0">
                <a:pos x="360" y="44"/>
              </a:cxn>
              <a:cxn ang="0">
                <a:pos x="416" y="9"/>
              </a:cxn>
              <a:cxn ang="0">
                <a:pos x="488" y="0"/>
              </a:cxn>
              <a:cxn ang="0">
                <a:pos x="533" y="32"/>
              </a:cxn>
              <a:cxn ang="0">
                <a:pos x="678" y="530"/>
              </a:cxn>
              <a:cxn ang="0">
                <a:pos x="731" y="586"/>
              </a:cxn>
              <a:cxn ang="0">
                <a:pos x="792" y="601"/>
              </a:cxn>
              <a:cxn ang="0">
                <a:pos x="853" y="605"/>
              </a:cxn>
              <a:cxn ang="0">
                <a:pos x="843" y="649"/>
              </a:cxn>
              <a:cxn ang="0">
                <a:pos x="868" y="667"/>
              </a:cxn>
              <a:cxn ang="0">
                <a:pos x="892" y="716"/>
              </a:cxn>
              <a:cxn ang="0">
                <a:pos x="932" y="694"/>
              </a:cxn>
              <a:cxn ang="0">
                <a:pos x="947" y="716"/>
              </a:cxn>
              <a:cxn ang="0">
                <a:pos x="1004" y="766"/>
              </a:cxn>
              <a:cxn ang="0">
                <a:pos x="978" y="818"/>
              </a:cxn>
              <a:cxn ang="0">
                <a:pos x="946" y="843"/>
              </a:cxn>
              <a:cxn ang="0">
                <a:pos x="932" y="875"/>
              </a:cxn>
              <a:cxn ang="0">
                <a:pos x="887" y="899"/>
              </a:cxn>
              <a:cxn ang="0">
                <a:pos x="863" y="941"/>
              </a:cxn>
              <a:cxn ang="0">
                <a:pos x="836" y="963"/>
              </a:cxn>
              <a:cxn ang="0">
                <a:pos x="812" y="1011"/>
              </a:cxn>
              <a:cxn ang="0">
                <a:pos x="764" y="1029"/>
              </a:cxn>
              <a:cxn ang="0">
                <a:pos x="709" y="1022"/>
              </a:cxn>
              <a:cxn ang="0">
                <a:pos x="712" y="1065"/>
              </a:cxn>
              <a:cxn ang="0">
                <a:pos x="662" y="1087"/>
              </a:cxn>
              <a:cxn ang="0">
                <a:pos x="617" y="1025"/>
              </a:cxn>
              <a:cxn ang="0">
                <a:pos x="586" y="1058"/>
              </a:cxn>
              <a:cxn ang="0">
                <a:pos x="601" y="1096"/>
              </a:cxn>
              <a:cxn ang="0">
                <a:pos x="582" y="1229"/>
              </a:cxn>
              <a:cxn ang="0">
                <a:pos x="510" y="1304"/>
              </a:cxn>
              <a:cxn ang="0">
                <a:pos x="454" y="1298"/>
              </a:cxn>
              <a:cxn ang="0">
                <a:pos x="466" y="1365"/>
              </a:cxn>
              <a:cxn ang="0">
                <a:pos x="450" y="1393"/>
              </a:cxn>
              <a:cxn ang="0">
                <a:pos x="411" y="1394"/>
              </a:cxn>
              <a:cxn ang="0">
                <a:pos x="383" y="1394"/>
              </a:cxn>
              <a:cxn ang="0">
                <a:pos x="400" y="1464"/>
              </a:cxn>
              <a:cxn ang="0">
                <a:pos x="339" y="1498"/>
              </a:cxn>
              <a:cxn ang="0">
                <a:pos x="354" y="1549"/>
              </a:cxn>
              <a:cxn ang="0">
                <a:pos x="311" y="1600"/>
              </a:cxn>
              <a:cxn ang="0">
                <a:pos x="313" y="1670"/>
              </a:cxn>
              <a:cxn ang="0">
                <a:pos x="300" y="1751"/>
              </a:cxn>
              <a:cxn ang="0">
                <a:pos x="268" y="1778"/>
              </a:cxn>
              <a:cxn ang="0">
                <a:pos x="231" y="1759"/>
              </a:cxn>
              <a:cxn ang="0">
                <a:pos x="215" y="1717"/>
              </a:cxn>
              <a:cxn ang="0">
                <a:pos x="3" y="941"/>
              </a:cxn>
              <a:cxn ang="0">
                <a:pos x="0" y="925"/>
              </a:cxn>
            </a:cxnLst>
            <a:rect l="0" t="0" r="r" b="b"/>
            <a:pathLst>
              <a:path w="1004" h="1812">
                <a:moveTo>
                  <a:pt x="0" y="925"/>
                </a:moveTo>
                <a:lnTo>
                  <a:pt x="28" y="915"/>
                </a:lnTo>
                <a:lnTo>
                  <a:pt x="48" y="915"/>
                </a:lnTo>
                <a:lnTo>
                  <a:pt x="61" y="933"/>
                </a:lnTo>
                <a:lnTo>
                  <a:pt x="85" y="906"/>
                </a:lnTo>
                <a:lnTo>
                  <a:pt x="85" y="874"/>
                </a:lnTo>
                <a:lnTo>
                  <a:pt x="72" y="855"/>
                </a:lnTo>
                <a:lnTo>
                  <a:pt x="76" y="837"/>
                </a:lnTo>
                <a:lnTo>
                  <a:pt x="99" y="843"/>
                </a:lnTo>
                <a:lnTo>
                  <a:pt x="114" y="834"/>
                </a:lnTo>
                <a:lnTo>
                  <a:pt x="126" y="791"/>
                </a:lnTo>
                <a:lnTo>
                  <a:pt x="136" y="729"/>
                </a:lnTo>
                <a:lnTo>
                  <a:pt x="159" y="703"/>
                </a:lnTo>
                <a:lnTo>
                  <a:pt x="168" y="693"/>
                </a:lnTo>
                <a:lnTo>
                  <a:pt x="168" y="661"/>
                </a:lnTo>
                <a:lnTo>
                  <a:pt x="152" y="614"/>
                </a:lnTo>
                <a:lnTo>
                  <a:pt x="150" y="533"/>
                </a:lnTo>
                <a:lnTo>
                  <a:pt x="137" y="493"/>
                </a:lnTo>
                <a:lnTo>
                  <a:pt x="126" y="462"/>
                </a:lnTo>
                <a:lnTo>
                  <a:pt x="129" y="430"/>
                </a:lnTo>
                <a:lnTo>
                  <a:pt x="136" y="412"/>
                </a:lnTo>
                <a:lnTo>
                  <a:pt x="136" y="373"/>
                </a:lnTo>
                <a:lnTo>
                  <a:pt x="199" y="28"/>
                </a:lnTo>
                <a:lnTo>
                  <a:pt x="219" y="47"/>
                </a:lnTo>
                <a:lnTo>
                  <a:pt x="243" y="63"/>
                </a:lnTo>
                <a:lnTo>
                  <a:pt x="249" y="65"/>
                </a:lnTo>
                <a:lnTo>
                  <a:pt x="266" y="65"/>
                </a:lnTo>
                <a:lnTo>
                  <a:pt x="279" y="54"/>
                </a:lnTo>
                <a:lnTo>
                  <a:pt x="298" y="32"/>
                </a:lnTo>
                <a:lnTo>
                  <a:pt x="313" y="32"/>
                </a:lnTo>
                <a:lnTo>
                  <a:pt x="342" y="38"/>
                </a:lnTo>
                <a:lnTo>
                  <a:pt x="360" y="44"/>
                </a:lnTo>
                <a:lnTo>
                  <a:pt x="390" y="38"/>
                </a:lnTo>
                <a:lnTo>
                  <a:pt x="416" y="9"/>
                </a:lnTo>
                <a:lnTo>
                  <a:pt x="447" y="0"/>
                </a:lnTo>
                <a:lnTo>
                  <a:pt x="488" y="0"/>
                </a:lnTo>
                <a:lnTo>
                  <a:pt x="520" y="16"/>
                </a:lnTo>
                <a:lnTo>
                  <a:pt x="533" y="32"/>
                </a:lnTo>
                <a:lnTo>
                  <a:pt x="564" y="47"/>
                </a:lnTo>
                <a:lnTo>
                  <a:pt x="678" y="530"/>
                </a:lnTo>
                <a:lnTo>
                  <a:pt x="706" y="564"/>
                </a:lnTo>
                <a:lnTo>
                  <a:pt x="731" y="586"/>
                </a:lnTo>
                <a:lnTo>
                  <a:pt x="754" y="601"/>
                </a:lnTo>
                <a:lnTo>
                  <a:pt x="792" y="601"/>
                </a:lnTo>
                <a:lnTo>
                  <a:pt x="831" y="601"/>
                </a:lnTo>
                <a:lnTo>
                  <a:pt x="853" y="605"/>
                </a:lnTo>
                <a:lnTo>
                  <a:pt x="853" y="626"/>
                </a:lnTo>
                <a:lnTo>
                  <a:pt x="843" y="649"/>
                </a:lnTo>
                <a:lnTo>
                  <a:pt x="847" y="659"/>
                </a:lnTo>
                <a:lnTo>
                  <a:pt x="868" y="667"/>
                </a:lnTo>
                <a:lnTo>
                  <a:pt x="869" y="700"/>
                </a:lnTo>
                <a:lnTo>
                  <a:pt x="892" y="716"/>
                </a:lnTo>
                <a:lnTo>
                  <a:pt x="909" y="716"/>
                </a:lnTo>
                <a:lnTo>
                  <a:pt x="932" y="694"/>
                </a:lnTo>
                <a:lnTo>
                  <a:pt x="947" y="694"/>
                </a:lnTo>
                <a:lnTo>
                  <a:pt x="947" y="716"/>
                </a:lnTo>
                <a:lnTo>
                  <a:pt x="995" y="724"/>
                </a:lnTo>
                <a:lnTo>
                  <a:pt x="1004" y="766"/>
                </a:lnTo>
                <a:lnTo>
                  <a:pt x="997" y="805"/>
                </a:lnTo>
                <a:lnTo>
                  <a:pt x="978" y="818"/>
                </a:lnTo>
                <a:lnTo>
                  <a:pt x="946" y="834"/>
                </a:lnTo>
                <a:lnTo>
                  <a:pt x="946" y="843"/>
                </a:lnTo>
                <a:lnTo>
                  <a:pt x="946" y="868"/>
                </a:lnTo>
                <a:lnTo>
                  <a:pt x="932" y="875"/>
                </a:lnTo>
                <a:lnTo>
                  <a:pt x="908" y="888"/>
                </a:lnTo>
                <a:lnTo>
                  <a:pt x="887" y="899"/>
                </a:lnTo>
                <a:lnTo>
                  <a:pt x="863" y="917"/>
                </a:lnTo>
                <a:lnTo>
                  <a:pt x="863" y="941"/>
                </a:lnTo>
                <a:lnTo>
                  <a:pt x="858" y="963"/>
                </a:lnTo>
                <a:lnTo>
                  <a:pt x="836" y="963"/>
                </a:lnTo>
                <a:lnTo>
                  <a:pt x="820" y="972"/>
                </a:lnTo>
                <a:lnTo>
                  <a:pt x="812" y="1011"/>
                </a:lnTo>
                <a:lnTo>
                  <a:pt x="792" y="1026"/>
                </a:lnTo>
                <a:lnTo>
                  <a:pt x="764" y="1029"/>
                </a:lnTo>
                <a:lnTo>
                  <a:pt x="742" y="1022"/>
                </a:lnTo>
                <a:lnTo>
                  <a:pt x="709" y="1022"/>
                </a:lnTo>
                <a:lnTo>
                  <a:pt x="723" y="1046"/>
                </a:lnTo>
                <a:lnTo>
                  <a:pt x="712" y="1065"/>
                </a:lnTo>
                <a:lnTo>
                  <a:pt x="688" y="1095"/>
                </a:lnTo>
                <a:lnTo>
                  <a:pt x="662" y="1087"/>
                </a:lnTo>
                <a:lnTo>
                  <a:pt x="649" y="1064"/>
                </a:lnTo>
                <a:lnTo>
                  <a:pt x="617" y="1025"/>
                </a:lnTo>
                <a:lnTo>
                  <a:pt x="612" y="1017"/>
                </a:lnTo>
                <a:lnTo>
                  <a:pt x="586" y="1058"/>
                </a:lnTo>
                <a:lnTo>
                  <a:pt x="579" y="1076"/>
                </a:lnTo>
                <a:lnTo>
                  <a:pt x="601" y="1096"/>
                </a:lnTo>
                <a:lnTo>
                  <a:pt x="595" y="1159"/>
                </a:lnTo>
                <a:lnTo>
                  <a:pt x="582" y="1229"/>
                </a:lnTo>
                <a:lnTo>
                  <a:pt x="533" y="1282"/>
                </a:lnTo>
                <a:lnTo>
                  <a:pt x="510" y="1304"/>
                </a:lnTo>
                <a:lnTo>
                  <a:pt x="478" y="1283"/>
                </a:lnTo>
                <a:lnTo>
                  <a:pt x="454" y="1298"/>
                </a:lnTo>
                <a:lnTo>
                  <a:pt x="450" y="1334"/>
                </a:lnTo>
                <a:lnTo>
                  <a:pt x="466" y="1365"/>
                </a:lnTo>
                <a:lnTo>
                  <a:pt x="472" y="1377"/>
                </a:lnTo>
                <a:lnTo>
                  <a:pt x="450" y="1393"/>
                </a:lnTo>
                <a:lnTo>
                  <a:pt x="428" y="1394"/>
                </a:lnTo>
                <a:lnTo>
                  <a:pt x="411" y="1394"/>
                </a:lnTo>
                <a:lnTo>
                  <a:pt x="399" y="1374"/>
                </a:lnTo>
                <a:lnTo>
                  <a:pt x="383" y="1394"/>
                </a:lnTo>
                <a:lnTo>
                  <a:pt x="400" y="1434"/>
                </a:lnTo>
                <a:lnTo>
                  <a:pt x="400" y="1464"/>
                </a:lnTo>
                <a:lnTo>
                  <a:pt x="365" y="1469"/>
                </a:lnTo>
                <a:lnTo>
                  <a:pt x="339" y="1498"/>
                </a:lnTo>
                <a:lnTo>
                  <a:pt x="354" y="1518"/>
                </a:lnTo>
                <a:lnTo>
                  <a:pt x="354" y="1549"/>
                </a:lnTo>
                <a:lnTo>
                  <a:pt x="325" y="1568"/>
                </a:lnTo>
                <a:lnTo>
                  <a:pt x="311" y="1600"/>
                </a:lnTo>
                <a:lnTo>
                  <a:pt x="311" y="1647"/>
                </a:lnTo>
                <a:lnTo>
                  <a:pt x="313" y="1670"/>
                </a:lnTo>
                <a:lnTo>
                  <a:pt x="311" y="1710"/>
                </a:lnTo>
                <a:lnTo>
                  <a:pt x="300" y="1751"/>
                </a:lnTo>
                <a:lnTo>
                  <a:pt x="303" y="1812"/>
                </a:lnTo>
                <a:lnTo>
                  <a:pt x="268" y="1778"/>
                </a:lnTo>
                <a:lnTo>
                  <a:pt x="250" y="1774"/>
                </a:lnTo>
                <a:lnTo>
                  <a:pt x="231" y="1759"/>
                </a:lnTo>
                <a:lnTo>
                  <a:pt x="222" y="1739"/>
                </a:lnTo>
                <a:lnTo>
                  <a:pt x="215" y="1717"/>
                </a:lnTo>
                <a:lnTo>
                  <a:pt x="197" y="1697"/>
                </a:lnTo>
                <a:lnTo>
                  <a:pt x="3" y="941"/>
                </a:lnTo>
                <a:lnTo>
                  <a:pt x="0" y="925"/>
                </a:lnTo>
                <a:lnTo>
                  <a:pt x="0" y="9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3" name="Freeform 89"/>
          <p:cNvSpPr>
            <a:spLocks/>
          </p:cNvSpPr>
          <p:nvPr/>
        </p:nvSpPr>
        <p:spPr bwMode="auto">
          <a:xfrm>
            <a:off x="5391151" y="1573213"/>
            <a:ext cx="149225" cy="354013"/>
          </a:xfrm>
          <a:custGeom>
            <a:avLst/>
            <a:gdLst/>
            <a:ahLst/>
            <a:cxnLst>
              <a:cxn ang="0">
                <a:pos x="154" y="12"/>
              </a:cxn>
              <a:cxn ang="0">
                <a:pos x="144" y="55"/>
              </a:cxn>
              <a:cxn ang="0">
                <a:pos x="129" y="95"/>
              </a:cxn>
              <a:cxn ang="0">
                <a:pos x="97" y="101"/>
              </a:cxn>
              <a:cxn ang="0">
                <a:pos x="80" y="118"/>
              </a:cxn>
              <a:cxn ang="0">
                <a:pos x="56" y="112"/>
              </a:cxn>
              <a:cxn ang="0">
                <a:pos x="24" y="136"/>
              </a:cxn>
              <a:cxn ang="0">
                <a:pos x="6" y="152"/>
              </a:cxn>
              <a:cxn ang="0">
                <a:pos x="15" y="171"/>
              </a:cxn>
              <a:cxn ang="0">
                <a:pos x="40" y="219"/>
              </a:cxn>
              <a:cxn ang="0">
                <a:pos x="58" y="271"/>
              </a:cxn>
              <a:cxn ang="0">
                <a:pos x="61" y="302"/>
              </a:cxn>
              <a:cxn ang="0">
                <a:pos x="61" y="339"/>
              </a:cxn>
              <a:cxn ang="0">
                <a:pos x="37" y="384"/>
              </a:cxn>
              <a:cxn ang="0">
                <a:pos x="52" y="413"/>
              </a:cxn>
              <a:cxn ang="0">
                <a:pos x="75" y="445"/>
              </a:cxn>
              <a:cxn ang="0">
                <a:pos x="56" y="502"/>
              </a:cxn>
              <a:cxn ang="0">
                <a:pos x="5" y="561"/>
              </a:cxn>
              <a:cxn ang="0">
                <a:pos x="16" y="610"/>
              </a:cxn>
              <a:cxn ang="0">
                <a:pos x="21" y="704"/>
              </a:cxn>
              <a:cxn ang="0">
                <a:pos x="15" y="808"/>
              </a:cxn>
              <a:cxn ang="0">
                <a:pos x="31" y="894"/>
              </a:cxn>
              <a:cxn ang="0">
                <a:pos x="34" y="945"/>
              </a:cxn>
              <a:cxn ang="0">
                <a:pos x="37" y="971"/>
              </a:cxn>
              <a:cxn ang="0">
                <a:pos x="37" y="999"/>
              </a:cxn>
              <a:cxn ang="0">
                <a:pos x="43" y="1026"/>
              </a:cxn>
              <a:cxn ang="0">
                <a:pos x="25" y="1072"/>
              </a:cxn>
              <a:cxn ang="0">
                <a:pos x="38" y="1100"/>
              </a:cxn>
              <a:cxn ang="0">
                <a:pos x="300" y="1049"/>
              </a:cxn>
              <a:cxn ang="0">
                <a:pos x="313" y="1011"/>
              </a:cxn>
              <a:cxn ang="0">
                <a:pos x="344" y="1008"/>
              </a:cxn>
              <a:cxn ang="0">
                <a:pos x="357" y="981"/>
              </a:cxn>
              <a:cxn ang="0">
                <a:pos x="370" y="958"/>
              </a:cxn>
              <a:cxn ang="0">
                <a:pos x="394" y="948"/>
              </a:cxn>
              <a:cxn ang="0">
                <a:pos x="423" y="935"/>
              </a:cxn>
              <a:cxn ang="0">
                <a:pos x="467" y="907"/>
              </a:cxn>
              <a:cxn ang="0">
                <a:pos x="446" y="866"/>
              </a:cxn>
              <a:cxn ang="0">
                <a:pos x="413" y="847"/>
              </a:cxn>
              <a:cxn ang="0">
                <a:pos x="389" y="818"/>
              </a:cxn>
              <a:cxn ang="0">
                <a:pos x="382" y="792"/>
              </a:cxn>
              <a:cxn ang="0">
                <a:pos x="366" y="771"/>
              </a:cxn>
              <a:cxn ang="0">
                <a:pos x="272" y="403"/>
              </a:cxn>
              <a:cxn ang="0">
                <a:pos x="167" y="0"/>
              </a:cxn>
            </a:cxnLst>
            <a:rect l="0" t="0" r="r" b="b"/>
            <a:pathLst>
              <a:path w="470" h="1117">
                <a:moveTo>
                  <a:pt x="167" y="0"/>
                </a:moveTo>
                <a:lnTo>
                  <a:pt x="154" y="12"/>
                </a:lnTo>
                <a:lnTo>
                  <a:pt x="142" y="35"/>
                </a:lnTo>
                <a:lnTo>
                  <a:pt x="144" y="55"/>
                </a:lnTo>
                <a:lnTo>
                  <a:pt x="144" y="76"/>
                </a:lnTo>
                <a:lnTo>
                  <a:pt x="129" y="95"/>
                </a:lnTo>
                <a:lnTo>
                  <a:pt x="112" y="101"/>
                </a:lnTo>
                <a:lnTo>
                  <a:pt x="97" y="101"/>
                </a:lnTo>
                <a:lnTo>
                  <a:pt x="88" y="109"/>
                </a:lnTo>
                <a:lnTo>
                  <a:pt x="80" y="118"/>
                </a:lnTo>
                <a:lnTo>
                  <a:pt x="62" y="115"/>
                </a:lnTo>
                <a:lnTo>
                  <a:pt x="56" y="112"/>
                </a:lnTo>
                <a:lnTo>
                  <a:pt x="40" y="118"/>
                </a:lnTo>
                <a:lnTo>
                  <a:pt x="24" y="136"/>
                </a:lnTo>
                <a:lnTo>
                  <a:pt x="16" y="149"/>
                </a:lnTo>
                <a:lnTo>
                  <a:pt x="6" y="152"/>
                </a:lnTo>
                <a:lnTo>
                  <a:pt x="2" y="162"/>
                </a:lnTo>
                <a:lnTo>
                  <a:pt x="15" y="171"/>
                </a:lnTo>
                <a:lnTo>
                  <a:pt x="24" y="179"/>
                </a:lnTo>
                <a:lnTo>
                  <a:pt x="40" y="219"/>
                </a:lnTo>
                <a:lnTo>
                  <a:pt x="61" y="246"/>
                </a:lnTo>
                <a:lnTo>
                  <a:pt x="58" y="271"/>
                </a:lnTo>
                <a:lnTo>
                  <a:pt x="52" y="286"/>
                </a:lnTo>
                <a:lnTo>
                  <a:pt x="61" y="302"/>
                </a:lnTo>
                <a:lnTo>
                  <a:pt x="64" y="319"/>
                </a:lnTo>
                <a:lnTo>
                  <a:pt x="61" y="339"/>
                </a:lnTo>
                <a:lnTo>
                  <a:pt x="44" y="361"/>
                </a:lnTo>
                <a:lnTo>
                  <a:pt x="37" y="384"/>
                </a:lnTo>
                <a:lnTo>
                  <a:pt x="34" y="399"/>
                </a:lnTo>
                <a:lnTo>
                  <a:pt x="52" y="413"/>
                </a:lnTo>
                <a:lnTo>
                  <a:pt x="75" y="438"/>
                </a:lnTo>
                <a:lnTo>
                  <a:pt x="75" y="445"/>
                </a:lnTo>
                <a:lnTo>
                  <a:pt x="68" y="469"/>
                </a:lnTo>
                <a:lnTo>
                  <a:pt x="56" y="502"/>
                </a:lnTo>
                <a:lnTo>
                  <a:pt x="24" y="536"/>
                </a:lnTo>
                <a:lnTo>
                  <a:pt x="5" y="561"/>
                </a:lnTo>
                <a:lnTo>
                  <a:pt x="0" y="580"/>
                </a:lnTo>
                <a:lnTo>
                  <a:pt x="16" y="610"/>
                </a:lnTo>
                <a:lnTo>
                  <a:pt x="21" y="644"/>
                </a:lnTo>
                <a:lnTo>
                  <a:pt x="21" y="704"/>
                </a:lnTo>
                <a:lnTo>
                  <a:pt x="11" y="771"/>
                </a:lnTo>
                <a:lnTo>
                  <a:pt x="15" y="808"/>
                </a:lnTo>
                <a:lnTo>
                  <a:pt x="22" y="847"/>
                </a:lnTo>
                <a:lnTo>
                  <a:pt x="31" y="894"/>
                </a:lnTo>
                <a:lnTo>
                  <a:pt x="31" y="926"/>
                </a:lnTo>
                <a:lnTo>
                  <a:pt x="34" y="945"/>
                </a:lnTo>
                <a:lnTo>
                  <a:pt x="30" y="955"/>
                </a:lnTo>
                <a:lnTo>
                  <a:pt x="37" y="971"/>
                </a:lnTo>
                <a:lnTo>
                  <a:pt x="40" y="986"/>
                </a:lnTo>
                <a:lnTo>
                  <a:pt x="37" y="999"/>
                </a:lnTo>
                <a:lnTo>
                  <a:pt x="37" y="1014"/>
                </a:lnTo>
                <a:lnTo>
                  <a:pt x="43" y="1026"/>
                </a:lnTo>
                <a:lnTo>
                  <a:pt x="38" y="1042"/>
                </a:lnTo>
                <a:lnTo>
                  <a:pt x="25" y="1072"/>
                </a:lnTo>
                <a:lnTo>
                  <a:pt x="31" y="1084"/>
                </a:lnTo>
                <a:lnTo>
                  <a:pt x="38" y="1100"/>
                </a:lnTo>
                <a:lnTo>
                  <a:pt x="55" y="1117"/>
                </a:lnTo>
                <a:lnTo>
                  <a:pt x="300" y="1049"/>
                </a:lnTo>
                <a:lnTo>
                  <a:pt x="313" y="1020"/>
                </a:lnTo>
                <a:lnTo>
                  <a:pt x="313" y="1011"/>
                </a:lnTo>
                <a:lnTo>
                  <a:pt x="331" y="1011"/>
                </a:lnTo>
                <a:lnTo>
                  <a:pt x="344" y="1008"/>
                </a:lnTo>
                <a:lnTo>
                  <a:pt x="357" y="993"/>
                </a:lnTo>
                <a:lnTo>
                  <a:pt x="357" y="981"/>
                </a:lnTo>
                <a:lnTo>
                  <a:pt x="358" y="970"/>
                </a:lnTo>
                <a:lnTo>
                  <a:pt x="370" y="958"/>
                </a:lnTo>
                <a:lnTo>
                  <a:pt x="386" y="958"/>
                </a:lnTo>
                <a:lnTo>
                  <a:pt x="394" y="948"/>
                </a:lnTo>
                <a:lnTo>
                  <a:pt x="408" y="940"/>
                </a:lnTo>
                <a:lnTo>
                  <a:pt x="423" y="935"/>
                </a:lnTo>
                <a:lnTo>
                  <a:pt x="470" y="939"/>
                </a:lnTo>
                <a:lnTo>
                  <a:pt x="467" y="907"/>
                </a:lnTo>
                <a:lnTo>
                  <a:pt x="470" y="884"/>
                </a:lnTo>
                <a:lnTo>
                  <a:pt x="446" y="866"/>
                </a:lnTo>
                <a:lnTo>
                  <a:pt x="435" y="851"/>
                </a:lnTo>
                <a:lnTo>
                  <a:pt x="413" y="847"/>
                </a:lnTo>
                <a:lnTo>
                  <a:pt x="398" y="835"/>
                </a:lnTo>
                <a:lnTo>
                  <a:pt x="389" y="818"/>
                </a:lnTo>
                <a:lnTo>
                  <a:pt x="385" y="805"/>
                </a:lnTo>
                <a:lnTo>
                  <a:pt x="382" y="792"/>
                </a:lnTo>
                <a:lnTo>
                  <a:pt x="370" y="783"/>
                </a:lnTo>
                <a:lnTo>
                  <a:pt x="366" y="771"/>
                </a:lnTo>
                <a:lnTo>
                  <a:pt x="355" y="730"/>
                </a:lnTo>
                <a:lnTo>
                  <a:pt x="272" y="403"/>
                </a:lnTo>
                <a:lnTo>
                  <a:pt x="169" y="7"/>
                </a:lnTo>
                <a:lnTo>
                  <a:pt x="16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4" name="Freeform 90"/>
          <p:cNvSpPr>
            <a:spLocks/>
          </p:cNvSpPr>
          <p:nvPr/>
        </p:nvSpPr>
        <p:spPr bwMode="auto">
          <a:xfrm>
            <a:off x="5391151" y="1573213"/>
            <a:ext cx="149225" cy="354013"/>
          </a:xfrm>
          <a:custGeom>
            <a:avLst/>
            <a:gdLst/>
            <a:ahLst/>
            <a:cxnLst>
              <a:cxn ang="0">
                <a:pos x="154" y="12"/>
              </a:cxn>
              <a:cxn ang="0">
                <a:pos x="144" y="55"/>
              </a:cxn>
              <a:cxn ang="0">
                <a:pos x="129" y="95"/>
              </a:cxn>
              <a:cxn ang="0">
                <a:pos x="97" y="101"/>
              </a:cxn>
              <a:cxn ang="0">
                <a:pos x="80" y="118"/>
              </a:cxn>
              <a:cxn ang="0">
                <a:pos x="56" y="112"/>
              </a:cxn>
              <a:cxn ang="0">
                <a:pos x="24" y="136"/>
              </a:cxn>
              <a:cxn ang="0">
                <a:pos x="6" y="152"/>
              </a:cxn>
              <a:cxn ang="0">
                <a:pos x="15" y="171"/>
              </a:cxn>
              <a:cxn ang="0">
                <a:pos x="40" y="219"/>
              </a:cxn>
              <a:cxn ang="0">
                <a:pos x="58" y="271"/>
              </a:cxn>
              <a:cxn ang="0">
                <a:pos x="61" y="302"/>
              </a:cxn>
              <a:cxn ang="0">
                <a:pos x="61" y="339"/>
              </a:cxn>
              <a:cxn ang="0">
                <a:pos x="37" y="384"/>
              </a:cxn>
              <a:cxn ang="0">
                <a:pos x="52" y="413"/>
              </a:cxn>
              <a:cxn ang="0">
                <a:pos x="75" y="445"/>
              </a:cxn>
              <a:cxn ang="0">
                <a:pos x="56" y="502"/>
              </a:cxn>
              <a:cxn ang="0">
                <a:pos x="5" y="561"/>
              </a:cxn>
              <a:cxn ang="0">
                <a:pos x="16" y="610"/>
              </a:cxn>
              <a:cxn ang="0">
                <a:pos x="21" y="704"/>
              </a:cxn>
              <a:cxn ang="0">
                <a:pos x="15" y="808"/>
              </a:cxn>
              <a:cxn ang="0">
                <a:pos x="31" y="894"/>
              </a:cxn>
              <a:cxn ang="0">
                <a:pos x="34" y="945"/>
              </a:cxn>
              <a:cxn ang="0">
                <a:pos x="37" y="971"/>
              </a:cxn>
              <a:cxn ang="0">
                <a:pos x="37" y="999"/>
              </a:cxn>
              <a:cxn ang="0">
                <a:pos x="43" y="1026"/>
              </a:cxn>
              <a:cxn ang="0">
                <a:pos x="25" y="1072"/>
              </a:cxn>
              <a:cxn ang="0">
                <a:pos x="38" y="1100"/>
              </a:cxn>
              <a:cxn ang="0">
                <a:pos x="300" y="1049"/>
              </a:cxn>
              <a:cxn ang="0">
                <a:pos x="313" y="1011"/>
              </a:cxn>
              <a:cxn ang="0">
                <a:pos x="344" y="1008"/>
              </a:cxn>
              <a:cxn ang="0">
                <a:pos x="357" y="981"/>
              </a:cxn>
              <a:cxn ang="0">
                <a:pos x="370" y="958"/>
              </a:cxn>
              <a:cxn ang="0">
                <a:pos x="394" y="948"/>
              </a:cxn>
              <a:cxn ang="0">
                <a:pos x="423" y="935"/>
              </a:cxn>
              <a:cxn ang="0">
                <a:pos x="467" y="907"/>
              </a:cxn>
              <a:cxn ang="0">
                <a:pos x="446" y="866"/>
              </a:cxn>
              <a:cxn ang="0">
                <a:pos x="413" y="847"/>
              </a:cxn>
              <a:cxn ang="0">
                <a:pos x="389" y="818"/>
              </a:cxn>
              <a:cxn ang="0">
                <a:pos x="382" y="792"/>
              </a:cxn>
              <a:cxn ang="0">
                <a:pos x="366" y="771"/>
              </a:cxn>
              <a:cxn ang="0">
                <a:pos x="272" y="403"/>
              </a:cxn>
              <a:cxn ang="0">
                <a:pos x="167" y="0"/>
              </a:cxn>
            </a:cxnLst>
            <a:rect l="0" t="0" r="r" b="b"/>
            <a:pathLst>
              <a:path w="470" h="1117">
                <a:moveTo>
                  <a:pt x="167" y="0"/>
                </a:moveTo>
                <a:lnTo>
                  <a:pt x="154" y="12"/>
                </a:lnTo>
                <a:lnTo>
                  <a:pt x="142" y="35"/>
                </a:lnTo>
                <a:lnTo>
                  <a:pt x="144" y="55"/>
                </a:lnTo>
                <a:lnTo>
                  <a:pt x="144" y="76"/>
                </a:lnTo>
                <a:lnTo>
                  <a:pt x="129" y="95"/>
                </a:lnTo>
                <a:lnTo>
                  <a:pt x="112" y="101"/>
                </a:lnTo>
                <a:lnTo>
                  <a:pt x="97" y="101"/>
                </a:lnTo>
                <a:lnTo>
                  <a:pt x="88" y="109"/>
                </a:lnTo>
                <a:lnTo>
                  <a:pt x="80" y="118"/>
                </a:lnTo>
                <a:lnTo>
                  <a:pt x="62" y="115"/>
                </a:lnTo>
                <a:lnTo>
                  <a:pt x="56" y="112"/>
                </a:lnTo>
                <a:lnTo>
                  <a:pt x="40" y="118"/>
                </a:lnTo>
                <a:lnTo>
                  <a:pt x="24" y="136"/>
                </a:lnTo>
                <a:lnTo>
                  <a:pt x="16" y="149"/>
                </a:lnTo>
                <a:lnTo>
                  <a:pt x="6" y="152"/>
                </a:lnTo>
                <a:lnTo>
                  <a:pt x="2" y="162"/>
                </a:lnTo>
                <a:lnTo>
                  <a:pt x="15" y="171"/>
                </a:lnTo>
                <a:lnTo>
                  <a:pt x="24" y="179"/>
                </a:lnTo>
                <a:lnTo>
                  <a:pt x="40" y="219"/>
                </a:lnTo>
                <a:lnTo>
                  <a:pt x="61" y="246"/>
                </a:lnTo>
                <a:lnTo>
                  <a:pt x="58" y="271"/>
                </a:lnTo>
                <a:lnTo>
                  <a:pt x="52" y="286"/>
                </a:lnTo>
                <a:lnTo>
                  <a:pt x="61" y="302"/>
                </a:lnTo>
                <a:lnTo>
                  <a:pt x="64" y="319"/>
                </a:lnTo>
                <a:lnTo>
                  <a:pt x="61" y="339"/>
                </a:lnTo>
                <a:lnTo>
                  <a:pt x="44" y="361"/>
                </a:lnTo>
                <a:lnTo>
                  <a:pt x="37" y="384"/>
                </a:lnTo>
                <a:lnTo>
                  <a:pt x="34" y="399"/>
                </a:lnTo>
                <a:lnTo>
                  <a:pt x="52" y="413"/>
                </a:lnTo>
                <a:lnTo>
                  <a:pt x="75" y="438"/>
                </a:lnTo>
                <a:lnTo>
                  <a:pt x="75" y="445"/>
                </a:lnTo>
                <a:lnTo>
                  <a:pt x="68" y="469"/>
                </a:lnTo>
                <a:lnTo>
                  <a:pt x="56" y="502"/>
                </a:lnTo>
                <a:lnTo>
                  <a:pt x="24" y="536"/>
                </a:lnTo>
                <a:lnTo>
                  <a:pt x="5" y="561"/>
                </a:lnTo>
                <a:lnTo>
                  <a:pt x="0" y="580"/>
                </a:lnTo>
                <a:lnTo>
                  <a:pt x="16" y="610"/>
                </a:lnTo>
                <a:lnTo>
                  <a:pt x="21" y="644"/>
                </a:lnTo>
                <a:lnTo>
                  <a:pt x="21" y="704"/>
                </a:lnTo>
                <a:lnTo>
                  <a:pt x="11" y="771"/>
                </a:lnTo>
                <a:lnTo>
                  <a:pt x="15" y="808"/>
                </a:lnTo>
                <a:lnTo>
                  <a:pt x="22" y="847"/>
                </a:lnTo>
                <a:lnTo>
                  <a:pt x="31" y="894"/>
                </a:lnTo>
                <a:lnTo>
                  <a:pt x="31" y="926"/>
                </a:lnTo>
                <a:lnTo>
                  <a:pt x="34" y="945"/>
                </a:lnTo>
                <a:lnTo>
                  <a:pt x="30" y="955"/>
                </a:lnTo>
                <a:lnTo>
                  <a:pt x="37" y="971"/>
                </a:lnTo>
                <a:lnTo>
                  <a:pt x="40" y="986"/>
                </a:lnTo>
                <a:lnTo>
                  <a:pt x="37" y="999"/>
                </a:lnTo>
                <a:lnTo>
                  <a:pt x="37" y="1014"/>
                </a:lnTo>
                <a:lnTo>
                  <a:pt x="43" y="1026"/>
                </a:lnTo>
                <a:lnTo>
                  <a:pt x="38" y="1042"/>
                </a:lnTo>
                <a:lnTo>
                  <a:pt x="25" y="1072"/>
                </a:lnTo>
                <a:lnTo>
                  <a:pt x="31" y="1084"/>
                </a:lnTo>
                <a:lnTo>
                  <a:pt x="38" y="1100"/>
                </a:lnTo>
                <a:lnTo>
                  <a:pt x="55" y="1117"/>
                </a:lnTo>
                <a:lnTo>
                  <a:pt x="300" y="1049"/>
                </a:lnTo>
                <a:lnTo>
                  <a:pt x="313" y="1020"/>
                </a:lnTo>
                <a:lnTo>
                  <a:pt x="313" y="1011"/>
                </a:lnTo>
                <a:lnTo>
                  <a:pt x="331" y="1011"/>
                </a:lnTo>
                <a:lnTo>
                  <a:pt x="344" y="1008"/>
                </a:lnTo>
                <a:lnTo>
                  <a:pt x="357" y="993"/>
                </a:lnTo>
                <a:lnTo>
                  <a:pt x="357" y="981"/>
                </a:lnTo>
                <a:lnTo>
                  <a:pt x="358" y="970"/>
                </a:lnTo>
                <a:lnTo>
                  <a:pt x="370" y="958"/>
                </a:lnTo>
                <a:lnTo>
                  <a:pt x="386" y="958"/>
                </a:lnTo>
                <a:lnTo>
                  <a:pt x="394" y="948"/>
                </a:lnTo>
                <a:lnTo>
                  <a:pt x="408" y="940"/>
                </a:lnTo>
                <a:lnTo>
                  <a:pt x="423" y="935"/>
                </a:lnTo>
                <a:lnTo>
                  <a:pt x="470" y="939"/>
                </a:lnTo>
                <a:lnTo>
                  <a:pt x="467" y="907"/>
                </a:lnTo>
                <a:lnTo>
                  <a:pt x="470" y="884"/>
                </a:lnTo>
                <a:lnTo>
                  <a:pt x="446" y="866"/>
                </a:lnTo>
                <a:lnTo>
                  <a:pt x="435" y="851"/>
                </a:lnTo>
                <a:lnTo>
                  <a:pt x="413" y="847"/>
                </a:lnTo>
                <a:lnTo>
                  <a:pt x="398" y="835"/>
                </a:lnTo>
                <a:lnTo>
                  <a:pt x="389" y="818"/>
                </a:lnTo>
                <a:lnTo>
                  <a:pt x="385" y="805"/>
                </a:lnTo>
                <a:lnTo>
                  <a:pt x="382" y="792"/>
                </a:lnTo>
                <a:lnTo>
                  <a:pt x="370" y="783"/>
                </a:lnTo>
                <a:lnTo>
                  <a:pt x="366" y="771"/>
                </a:lnTo>
                <a:lnTo>
                  <a:pt x="355" y="730"/>
                </a:lnTo>
                <a:lnTo>
                  <a:pt x="272" y="403"/>
                </a:lnTo>
                <a:lnTo>
                  <a:pt x="169" y="7"/>
                </a:lnTo>
                <a:lnTo>
                  <a:pt x="167" y="0"/>
                </a:lnTo>
                <a:lnTo>
                  <a:pt x="16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5" name="Freeform 91"/>
          <p:cNvSpPr>
            <a:spLocks/>
          </p:cNvSpPr>
          <p:nvPr/>
        </p:nvSpPr>
        <p:spPr bwMode="auto">
          <a:xfrm>
            <a:off x="5257801" y="1624013"/>
            <a:ext cx="157163" cy="323850"/>
          </a:xfrm>
          <a:custGeom>
            <a:avLst/>
            <a:gdLst/>
            <a:ahLst/>
            <a:cxnLst>
              <a:cxn ang="0">
                <a:pos x="228" y="54"/>
              </a:cxn>
              <a:cxn ang="0">
                <a:pos x="16" y="111"/>
              </a:cxn>
              <a:cxn ang="0">
                <a:pos x="22" y="145"/>
              </a:cxn>
              <a:cxn ang="0">
                <a:pos x="0" y="156"/>
              </a:cxn>
              <a:cxn ang="0">
                <a:pos x="21" y="256"/>
              </a:cxn>
              <a:cxn ang="0">
                <a:pos x="37" y="263"/>
              </a:cxn>
              <a:cxn ang="0">
                <a:pos x="45" y="284"/>
              </a:cxn>
              <a:cxn ang="0">
                <a:pos x="59" y="342"/>
              </a:cxn>
              <a:cxn ang="0">
                <a:pos x="41" y="361"/>
              </a:cxn>
              <a:cxn ang="0">
                <a:pos x="54" y="393"/>
              </a:cxn>
              <a:cxn ang="0">
                <a:pos x="54" y="427"/>
              </a:cxn>
              <a:cxn ang="0">
                <a:pos x="57" y="540"/>
              </a:cxn>
              <a:cxn ang="0">
                <a:pos x="69" y="576"/>
              </a:cxn>
              <a:cxn ang="0">
                <a:pos x="76" y="677"/>
              </a:cxn>
              <a:cxn ang="0">
                <a:pos x="99" y="702"/>
              </a:cxn>
              <a:cxn ang="0">
                <a:pos x="79" y="732"/>
              </a:cxn>
              <a:cxn ang="0">
                <a:pos x="79" y="761"/>
              </a:cxn>
              <a:cxn ang="0">
                <a:pos x="113" y="747"/>
              </a:cxn>
              <a:cxn ang="0">
                <a:pos x="138" y="760"/>
              </a:cxn>
              <a:cxn ang="0">
                <a:pos x="155" y="767"/>
              </a:cxn>
              <a:cxn ang="0">
                <a:pos x="168" y="776"/>
              </a:cxn>
              <a:cxn ang="0">
                <a:pos x="224" y="998"/>
              </a:cxn>
              <a:cxn ang="0">
                <a:pos x="471" y="957"/>
              </a:cxn>
              <a:cxn ang="0">
                <a:pos x="444" y="914"/>
              </a:cxn>
              <a:cxn ang="0">
                <a:pos x="457" y="884"/>
              </a:cxn>
              <a:cxn ang="0">
                <a:pos x="459" y="855"/>
              </a:cxn>
              <a:cxn ang="0">
                <a:pos x="456" y="838"/>
              </a:cxn>
              <a:cxn ang="0">
                <a:pos x="459" y="830"/>
              </a:cxn>
              <a:cxn ang="0">
                <a:pos x="456" y="807"/>
              </a:cxn>
              <a:cxn ang="0">
                <a:pos x="446" y="788"/>
              </a:cxn>
              <a:cxn ang="0">
                <a:pos x="449" y="751"/>
              </a:cxn>
              <a:cxn ang="0">
                <a:pos x="444" y="710"/>
              </a:cxn>
              <a:cxn ang="0">
                <a:pos x="434" y="648"/>
              </a:cxn>
              <a:cxn ang="0">
                <a:pos x="434" y="583"/>
              </a:cxn>
              <a:cxn ang="0">
                <a:pos x="440" y="505"/>
              </a:cxn>
              <a:cxn ang="0">
                <a:pos x="435" y="449"/>
              </a:cxn>
              <a:cxn ang="0">
                <a:pos x="422" y="425"/>
              </a:cxn>
              <a:cxn ang="0">
                <a:pos x="416" y="415"/>
              </a:cxn>
              <a:cxn ang="0">
                <a:pos x="443" y="370"/>
              </a:cxn>
              <a:cxn ang="0">
                <a:pos x="475" y="338"/>
              </a:cxn>
              <a:cxn ang="0">
                <a:pos x="497" y="282"/>
              </a:cxn>
              <a:cxn ang="0">
                <a:pos x="475" y="253"/>
              </a:cxn>
              <a:cxn ang="0">
                <a:pos x="453" y="236"/>
              </a:cxn>
              <a:cxn ang="0">
                <a:pos x="456" y="211"/>
              </a:cxn>
              <a:cxn ang="0">
                <a:pos x="480" y="177"/>
              </a:cxn>
              <a:cxn ang="0">
                <a:pos x="483" y="151"/>
              </a:cxn>
              <a:cxn ang="0">
                <a:pos x="474" y="124"/>
              </a:cxn>
              <a:cxn ang="0">
                <a:pos x="475" y="113"/>
              </a:cxn>
              <a:cxn ang="0">
                <a:pos x="480" y="95"/>
              </a:cxn>
              <a:cxn ang="0">
                <a:pos x="463" y="67"/>
              </a:cxn>
              <a:cxn ang="0">
                <a:pos x="449" y="31"/>
              </a:cxn>
              <a:cxn ang="0">
                <a:pos x="437" y="16"/>
              </a:cxn>
              <a:cxn ang="0">
                <a:pos x="422" y="0"/>
              </a:cxn>
            </a:cxnLst>
            <a:rect l="0" t="0" r="r" b="b"/>
            <a:pathLst>
              <a:path w="497" h="1016">
                <a:moveTo>
                  <a:pt x="422" y="0"/>
                </a:moveTo>
                <a:lnTo>
                  <a:pt x="228" y="54"/>
                </a:lnTo>
                <a:lnTo>
                  <a:pt x="61" y="95"/>
                </a:lnTo>
                <a:lnTo>
                  <a:pt x="16" y="111"/>
                </a:lnTo>
                <a:lnTo>
                  <a:pt x="28" y="142"/>
                </a:lnTo>
                <a:lnTo>
                  <a:pt x="22" y="145"/>
                </a:lnTo>
                <a:lnTo>
                  <a:pt x="9" y="148"/>
                </a:lnTo>
                <a:lnTo>
                  <a:pt x="0" y="156"/>
                </a:lnTo>
                <a:lnTo>
                  <a:pt x="0" y="176"/>
                </a:lnTo>
                <a:lnTo>
                  <a:pt x="21" y="256"/>
                </a:lnTo>
                <a:lnTo>
                  <a:pt x="26" y="275"/>
                </a:lnTo>
                <a:lnTo>
                  <a:pt x="37" y="263"/>
                </a:lnTo>
                <a:lnTo>
                  <a:pt x="45" y="266"/>
                </a:lnTo>
                <a:lnTo>
                  <a:pt x="45" y="284"/>
                </a:lnTo>
                <a:lnTo>
                  <a:pt x="67" y="326"/>
                </a:lnTo>
                <a:lnTo>
                  <a:pt x="59" y="342"/>
                </a:lnTo>
                <a:lnTo>
                  <a:pt x="47" y="345"/>
                </a:lnTo>
                <a:lnTo>
                  <a:pt x="41" y="361"/>
                </a:lnTo>
                <a:lnTo>
                  <a:pt x="45" y="380"/>
                </a:lnTo>
                <a:lnTo>
                  <a:pt x="54" y="393"/>
                </a:lnTo>
                <a:lnTo>
                  <a:pt x="59" y="415"/>
                </a:lnTo>
                <a:lnTo>
                  <a:pt x="54" y="427"/>
                </a:lnTo>
                <a:lnTo>
                  <a:pt x="47" y="459"/>
                </a:lnTo>
                <a:lnTo>
                  <a:pt x="57" y="540"/>
                </a:lnTo>
                <a:lnTo>
                  <a:pt x="63" y="553"/>
                </a:lnTo>
                <a:lnTo>
                  <a:pt x="69" y="576"/>
                </a:lnTo>
                <a:lnTo>
                  <a:pt x="64" y="626"/>
                </a:lnTo>
                <a:lnTo>
                  <a:pt x="76" y="677"/>
                </a:lnTo>
                <a:lnTo>
                  <a:pt x="85" y="684"/>
                </a:lnTo>
                <a:lnTo>
                  <a:pt x="99" y="702"/>
                </a:lnTo>
                <a:lnTo>
                  <a:pt x="99" y="710"/>
                </a:lnTo>
                <a:lnTo>
                  <a:pt x="79" y="732"/>
                </a:lnTo>
                <a:lnTo>
                  <a:pt x="79" y="741"/>
                </a:lnTo>
                <a:lnTo>
                  <a:pt x="79" y="761"/>
                </a:lnTo>
                <a:lnTo>
                  <a:pt x="99" y="769"/>
                </a:lnTo>
                <a:lnTo>
                  <a:pt x="113" y="747"/>
                </a:lnTo>
                <a:lnTo>
                  <a:pt x="124" y="744"/>
                </a:lnTo>
                <a:lnTo>
                  <a:pt x="138" y="760"/>
                </a:lnTo>
                <a:lnTo>
                  <a:pt x="139" y="761"/>
                </a:lnTo>
                <a:lnTo>
                  <a:pt x="155" y="767"/>
                </a:lnTo>
                <a:lnTo>
                  <a:pt x="164" y="776"/>
                </a:lnTo>
                <a:lnTo>
                  <a:pt x="168" y="776"/>
                </a:lnTo>
                <a:lnTo>
                  <a:pt x="221" y="992"/>
                </a:lnTo>
                <a:lnTo>
                  <a:pt x="224" y="998"/>
                </a:lnTo>
                <a:lnTo>
                  <a:pt x="225" y="1016"/>
                </a:lnTo>
                <a:lnTo>
                  <a:pt x="471" y="957"/>
                </a:lnTo>
                <a:lnTo>
                  <a:pt x="453" y="927"/>
                </a:lnTo>
                <a:lnTo>
                  <a:pt x="444" y="914"/>
                </a:lnTo>
                <a:lnTo>
                  <a:pt x="444" y="909"/>
                </a:lnTo>
                <a:lnTo>
                  <a:pt x="457" y="884"/>
                </a:lnTo>
                <a:lnTo>
                  <a:pt x="462" y="865"/>
                </a:lnTo>
                <a:lnTo>
                  <a:pt x="459" y="855"/>
                </a:lnTo>
                <a:lnTo>
                  <a:pt x="456" y="848"/>
                </a:lnTo>
                <a:lnTo>
                  <a:pt x="456" y="838"/>
                </a:lnTo>
                <a:lnTo>
                  <a:pt x="456" y="830"/>
                </a:lnTo>
                <a:lnTo>
                  <a:pt x="459" y="830"/>
                </a:lnTo>
                <a:lnTo>
                  <a:pt x="459" y="818"/>
                </a:lnTo>
                <a:lnTo>
                  <a:pt x="456" y="807"/>
                </a:lnTo>
                <a:lnTo>
                  <a:pt x="446" y="791"/>
                </a:lnTo>
                <a:lnTo>
                  <a:pt x="446" y="788"/>
                </a:lnTo>
                <a:lnTo>
                  <a:pt x="450" y="783"/>
                </a:lnTo>
                <a:lnTo>
                  <a:pt x="449" y="751"/>
                </a:lnTo>
                <a:lnTo>
                  <a:pt x="449" y="732"/>
                </a:lnTo>
                <a:lnTo>
                  <a:pt x="444" y="710"/>
                </a:lnTo>
                <a:lnTo>
                  <a:pt x="440" y="680"/>
                </a:lnTo>
                <a:lnTo>
                  <a:pt x="434" y="648"/>
                </a:lnTo>
                <a:lnTo>
                  <a:pt x="434" y="608"/>
                </a:lnTo>
                <a:lnTo>
                  <a:pt x="434" y="583"/>
                </a:lnTo>
                <a:lnTo>
                  <a:pt x="437" y="545"/>
                </a:lnTo>
                <a:lnTo>
                  <a:pt x="440" y="505"/>
                </a:lnTo>
                <a:lnTo>
                  <a:pt x="437" y="472"/>
                </a:lnTo>
                <a:lnTo>
                  <a:pt x="435" y="449"/>
                </a:lnTo>
                <a:lnTo>
                  <a:pt x="434" y="438"/>
                </a:lnTo>
                <a:lnTo>
                  <a:pt x="422" y="425"/>
                </a:lnTo>
                <a:lnTo>
                  <a:pt x="419" y="418"/>
                </a:lnTo>
                <a:lnTo>
                  <a:pt x="416" y="415"/>
                </a:lnTo>
                <a:lnTo>
                  <a:pt x="435" y="392"/>
                </a:lnTo>
                <a:lnTo>
                  <a:pt x="443" y="370"/>
                </a:lnTo>
                <a:lnTo>
                  <a:pt x="459" y="354"/>
                </a:lnTo>
                <a:lnTo>
                  <a:pt x="475" y="338"/>
                </a:lnTo>
                <a:lnTo>
                  <a:pt x="487" y="307"/>
                </a:lnTo>
                <a:lnTo>
                  <a:pt x="497" y="282"/>
                </a:lnTo>
                <a:lnTo>
                  <a:pt x="497" y="281"/>
                </a:lnTo>
                <a:lnTo>
                  <a:pt x="475" y="253"/>
                </a:lnTo>
                <a:lnTo>
                  <a:pt x="457" y="240"/>
                </a:lnTo>
                <a:lnTo>
                  <a:pt x="453" y="236"/>
                </a:lnTo>
                <a:lnTo>
                  <a:pt x="453" y="231"/>
                </a:lnTo>
                <a:lnTo>
                  <a:pt x="456" y="211"/>
                </a:lnTo>
                <a:lnTo>
                  <a:pt x="471" y="195"/>
                </a:lnTo>
                <a:lnTo>
                  <a:pt x="480" y="177"/>
                </a:lnTo>
                <a:lnTo>
                  <a:pt x="483" y="163"/>
                </a:lnTo>
                <a:lnTo>
                  <a:pt x="483" y="151"/>
                </a:lnTo>
                <a:lnTo>
                  <a:pt x="475" y="130"/>
                </a:lnTo>
                <a:lnTo>
                  <a:pt x="474" y="124"/>
                </a:lnTo>
                <a:lnTo>
                  <a:pt x="463" y="118"/>
                </a:lnTo>
                <a:lnTo>
                  <a:pt x="475" y="113"/>
                </a:lnTo>
                <a:lnTo>
                  <a:pt x="480" y="105"/>
                </a:lnTo>
                <a:lnTo>
                  <a:pt x="480" y="95"/>
                </a:lnTo>
                <a:lnTo>
                  <a:pt x="480" y="83"/>
                </a:lnTo>
                <a:lnTo>
                  <a:pt x="463" y="67"/>
                </a:lnTo>
                <a:lnTo>
                  <a:pt x="456" y="48"/>
                </a:lnTo>
                <a:lnTo>
                  <a:pt x="449" y="31"/>
                </a:lnTo>
                <a:lnTo>
                  <a:pt x="443" y="18"/>
                </a:lnTo>
                <a:lnTo>
                  <a:pt x="437" y="16"/>
                </a:lnTo>
                <a:lnTo>
                  <a:pt x="434" y="8"/>
                </a:lnTo>
                <a:lnTo>
                  <a:pt x="422"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6" name="Freeform 92"/>
          <p:cNvSpPr>
            <a:spLocks/>
          </p:cNvSpPr>
          <p:nvPr/>
        </p:nvSpPr>
        <p:spPr bwMode="auto">
          <a:xfrm>
            <a:off x="5257801" y="1624013"/>
            <a:ext cx="157163" cy="323850"/>
          </a:xfrm>
          <a:custGeom>
            <a:avLst/>
            <a:gdLst/>
            <a:ahLst/>
            <a:cxnLst>
              <a:cxn ang="0">
                <a:pos x="228" y="54"/>
              </a:cxn>
              <a:cxn ang="0">
                <a:pos x="16" y="111"/>
              </a:cxn>
              <a:cxn ang="0">
                <a:pos x="22" y="145"/>
              </a:cxn>
              <a:cxn ang="0">
                <a:pos x="0" y="156"/>
              </a:cxn>
              <a:cxn ang="0">
                <a:pos x="21" y="256"/>
              </a:cxn>
              <a:cxn ang="0">
                <a:pos x="37" y="263"/>
              </a:cxn>
              <a:cxn ang="0">
                <a:pos x="45" y="284"/>
              </a:cxn>
              <a:cxn ang="0">
                <a:pos x="59" y="342"/>
              </a:cxn>
              <a:cxn ang="0">
                <a:pos x="41" y="361"/>
              </a:cxn>
              <a:cxn ang="0">
                <a:pos x="54" y="393"/>
              </a:cxn>
              <a:cxn ang="0">
                <a:pos x="54" y="427"/>
              </a:cxn>
              <a:cxn ang="0">
                <a:pos x="57" y="540"/>
              </a:cxn>
              <a:cxn ang="0">
                <a:pos x="69" y="576"/>
              </a:cxn>
              <a:cxn ang="0">
                <a:pos x="76" y="677"/>
              </a:cxn>
              <a:cxn ang="0">
                <a:pos x="99" y="702"/>
              </a:cxn>
              <a:cxn ang="0">
                <a:pos x="79" y="732"/>
              </a:cxn>
              <a:cxn ang="0">
                <a:pos x="79" y="761"/>
              </a:cxn>
              <a:cxn ang="0">
                <a:pos x="113" y="747"/>
              </a:cxn>
              <a:cxn ang="0">
                <a:pos x="138" y="760"/>
              </a:cxn>
              <a:cxn ang="0">
                <a:pos x="155" y="767"/>
              </a:cxn>
              <a:cxn ang="0">
                <a:pos x="168" y="776"/>
              </a:cxn>
              <a:cxn ang="0">
                <a:pos x="224" y="998"/>
              </a:cxn>
              <a:cxn ang="0">
                <a:pos x="471" y="957"/>
              </a:cxn>
              <a:cxn ang="0">
                <a:pos x="444" y="914"/>
              </a:cxn>
              <a:cxn ang="0">
                <a:pos x="457" y="884"/>
              </a:cxn>
              <a:cxn ang="0">
                <a:pos x="459" y="855"/>
              </a:cxn>
              <a:cxn ang="0">
                <a:pos x="456" y="838"/>
              </a:cxn>
              <a:cxn ang="0">
                <a:pos x="459" y="830"/>
              </a:cxn>
              <a:cxn ang="0">
                <a:pos x="456" y="807"/>
              </a:cxn>
              <a:cxn ang="0">
                <a:pos x="446" y="788"/>
              </a:cxn>
              <a:cxn ang="0">
                <a:pos x="449" y="751"/>
              </a:cxn>
              <a:cxn ang="0">
                <a:pos x="444" y="710"/>
              </a:cxn>
              <a:cxn ang="0">
                <a:pos x="434" y="648"/>
              </a:cxn>
              <a:cxn ang="0">
                <a:pos x="434" y="583"/>
              </a:cxn>
              <a:cxn ang="0">
                <a:pos x="440" y="505"/>
              </a:cxn>
              <a:cxn ang="0">
                <a:pos x="435" y="449"/>
              </a:cxn>
              <a:cxn ang="0">
                <a:pos x="422" y="425"/>
              </a:cxn>
              <a:cxn ang="0">
                <a:pos x="416" y="415"/>
              </a:cxn>
              <a:cxn ang="0">
                <a:pos x="443" y="370"/>
              </a:cxn>
              <a:cxn ang="0">
                <a:pos x="475" y="338"/>
              </a:cxn>
              <a:cxn ang="0">
                <a:pos x="497" y="282"/>
              </a:cxn>
              <a:cxn ang="0">
                <a:pos x="475" y="253"/>
              </a:cxn>
              <a:cxn ang="0">
                <a:pos x="453" y="236"/>
              </a:cxn>
              <a:cxn ang="0">
                <a:pos x="456" y="211"/>
              </a:cxn>
              <a:cxn ang="0">
                <a:pos x="480" y="177"/>
              </a:cxn>
              <a:cxn ang="0">
                <a:pos x="483" y="151"/>
              </a:cxn>
              <a:cxn ang="0">
                <a:pos x="474" y="124"/>
              </a:cxn>
              <a:cxn ang="0">
                <a:pos x="475" y="113"/>
              </a:cxn>
              <a:cxn ang="0">
                <a:pos x="480" y="95"/>
              </a:cxn>
              <a:cxn ang="0">
                <a:pos x="463" y="67"/>
              </a:cxn>
              <a:cxn ang="0">
                <a:pos x="449" y="31"/>
              </a:cxn>
              <a:cxn ang="0">
                <a:pos x="437" y="16"/>
              </a:cxn>
              <a:cxn ang="0">
                <a:pos x="422" y="0"/>
              </a:cxn>
            </a:cxnLst>
            <a:rect l="0" t="0" r="r" b="b"/>
            <a:pathLst>
              <a:path w="497" h="1016">
                <a:moveTo>
                  <a:pt x="422" y="0"/>
                </a:moveTo>
                <a:lnTo>
                  <a:pt x="228" y="54"/>
                </a:lnTo>
                <a:lnTo>
                  <a:pt x="61" y="95"/>
                </a:lnTo>
                <a:lnTo>
                  <a:pt x="16" y="111"/>
                </a:lnTo>
                <a:lnTo>
                  <a:pt x="28" y="142"/>
                </a:lnTo>
                <a:lnTo>
                  <a:pt x="22" y="145"/>
                </a:lnTo>
                <a:lnTo>
                  <a:pt x="9" y="148"/>
                </a:lnTo>
                <a:lnTo>
                  <a:pt x="0" y="156"/>
                </a:lnTo>
                <a:lnTo>
                  <a:pt x="0" y="176"/>
                </a:lnTo>
                <a:lnTo>
                  <a:pt x="21" y="256"/>
                </a:lnTo>
                <a:lnTo>
                  <a:pt x="26" y="275"/>
                </a:lnTo>
                <a:lnTo>
                  <a:pt x="37" y="263"/>
                </a:lnTo>
                <a:lnTo>
                  <a:pt x="45" y="266"/>
                </a:lnTo>
                <a:lnTo>
                  <a:pt x="45" y="284"/>
                </a:lnTo>
                <a:lnTo>
                  <a:pt x="67" y="326"/>
                </a:lnTo>
                <a:lnTo>
                  <a:pt x="59" y="342"/>
                </a:lnTo>
                <a:lnTo>
                  <a:pt x="47" y="345"/>
                </a:lnTo>
                <a:lnTo>
                  <a:pt x="41" y="361"/>
                </a:lnTo>
                <a:lnTo>
                  <a:pt x="45" y="380"/>
                </a:lnTo>
                <a:lnTo>
                  <a:pt x="54" y="393"/>
                </a:lnTo>
                <a:lnTo>
                  <a:pt x="59" y="415"/>
                </a:lnTo>
                <a:lnTo>
                  <a:pt x="54" y="427"/>
                </a:lnTo>
                <a:lnTo>
                  <a:pt x="47" y="459"/>
                </a:lnTo>
                <a:lnTo>
                  <a:pt x="57" y="540"/>
                </a:lnTo>
                <a:lnTo>
                  <a:pt x="63" y="553"/>
                </a:lnTo>
                <a:lnTo>
                  <a:pt x="69" y="576"/>
                </a:lnTo>
                <a:lnTo>
                  <a:pt x="64" y="626"/>
                </a:lnTo>
                <a:lnTo>
                  <a:pt x="76" y="677"/>
                </a:lnTo>
                <a:lnTo>
                  <a:pt x="85" y="684"/>
                </a:lnTo>
                <a:lnTo>
                  <a:pt x="99" y="702"/>
                </a:lnTo>
                <a:lnTo>
                  <a:pt x="99" y="710"/>
                </a:lnTo>
                <a:lnTo>
                  <a:pt x="79" y="732"/>
                </a:lnTo>
                <a:lnTo>
                  <a:pt x="79" y="741"/>
                </a:lnTo>
                <a:lnTo>
                  <a:pt x="79" y="761"/>
                </a:lnTo>
                <a:lnTo>
                  <a:pt x="99" y="769"/>
                </a:lnTo>
                <a:lnTo>
                  <a:pt x="113" y="747"/>
                </a:lnTo>
                <a:lnTo>
                  <a:pt x="124" y="744"/>
                </a:lnTo>
                <a:lnTo>
                  <a:pt x="138" y="760"/>
                </a:lnTo>
                <a:lnTo>
                  <a:pt x="139" y="761"/>
                </a:lnTo>
                <a:lnTo>
                  <a:pt x="155" y="767"/>
                </a:lnTo>
                <a:lnTo>
                  <a:pt x="164" y="776"/>
                </a:lnTo>
                <a:lnTo>
                  <a:pt x="168" y="776"/>
                </a:lnTo>
                <a:lnTo>
                  <a:pt x="221" y="992"/>
                </a:lnTo>
                <a:lnTo>
                  <a:pt x="224" y="998"/>
                </a:lnTo>
                <a:lnTo>
                  <a:pt x="225" y="1016"/>
                </a:lnTo>
                <a:lnTo>
                  <a:pt x="471" y="957"/>
                </a:lnTo>
                <a:lnTo>
                  <a:pt x="453" y="927"/>
                </a:lnTo>
                <a:lnTo>
                  <a:pt x="444" y="914"/>
                </a:lnTo>
                <a:lnTo>
                  <a:pt x="444" y="909"/>
                </a:lnTo>
                <a:lnTo>
                  <a:pt x="457" y="884"/>
                </a:lnTo>
                <a:lnTo>
                  <a:pt x="462" y="865"/>
                </a:lnTo>
                <a:lnTo>
                  <a:pt x="459" y="855"/>
                </a:lnTo>
                <a:lnTo>
                  <a:pt x="456" y="848"/>
                </a:lnTo>
                <a:lnTo>
                  <a:pt x="456" y="838"/>
                </a:lnTo>
                <a:lnTo>
                  <a:pt x="456" y="830"/>
                </a:lnTo>
                <a:lnTo>
                  <a:pt x="459" y="830"/>
                </a:lnTo>
                <a:lnTo>
                  <a:pt x="459" y="818"/>
                </a:lnTo>
                <a:lnTo>
                  <a:pt x="456" y="807"/>
                </a:lnTo>
                <a:lnTo>
                  <a:pt x="446" y="791"/>
                </a:lnTo>
                <a:lnTo>
                  <a:pt x="446" y="788"/>
                </a:lnTo>
                <a:lnTo>
                  <a:pt x="450" y="783"/>
                </a:lnTo>
                <a:lnTo>
                  <a:pt x="449" y="751"/>
                </a:lnTo>
                <a:lnTo>
                  <a:pt x="449" y="732"/>
                </a:lnTo>
                <a:lnTo>
                  <a:pt x="444" y="710"/>
                </a:lnTo>
                <a:lnTo>
                  <a:pt x="440" y="680"/>
                </a:lnTo>
                <a:lnTo>
                  <a:pt x="434" y="648"/>
                </a:lnTo>
                <a:lnTo>
                  <a:pt x="434" y="608"/>
                </a:lnTo>
                <a:lnTo>
                  <a:pt x="434" y="583"/>
                </a:lnTo>
                <a:lnTo>
                  <a:pt x="437" y="545"/>
                </a:lnTo>
                <a:lnTo>
                  <a:pt x="440" y="505"/>
                </a:lnTo>
                <a:lnTo>
                  <a:pt x="437" y="472"/>
                </a:lnTo>
                <a:lnTo>
                  <a:pt x="435" y="449"/>
                </a:lnTo>
                <a:lnTo>
                  <a:pt x="434" y="438"/>
                </a:lnTo>
                <a:lnTo>
                  <a:pt x="422" y="425"/>
                </a:lnTo>
                <a:lnTo>
                  <a:pt x="419" y="418"/>
                </a:lnTo>
                <a:lnTo>
                  <a:pt x="416" y="415"/>
                </a:lnTo>
                <a:lnTo>
                  <a:pt x="435" y="392"/>
                </a:lnTo>
                <a:lnTo>
                  <a:pt x="443" y="370"/>
                </a:lnTo>
                <a:lnTo>
                  <a:pt x="459" y="354"/>
                </a:lnTo>
                <a:lnTo>
                  <a:pt x="475" y="338"/>
                </a:lnTo>
                <a:lnTo>
                  <a:pt x="487" y="307"/>
                </a:lnTo>
                <a:lnTo>
                  <a:pt x="497" y="282"/>
                </a:lnTo>
                <a:lnTo>
                  <a:pt x="497" y="281"/>
                </a:lnTo>
                <a:lnTo>
                  <a:pt x="475" y="253"/>
                </a:lnTo>
                <a:lnTo>
                  <a:pt x="457" y="240"/>
                </a:lnTo>
                <a:lnTo>
                  <a:pt x="453" y="236"/>
                </a:lnTo>
                <a:lnTo>
                  <a:pt x="453" y="231"/>
                </a:lnTo>
                <a:lnTo>
                  <a:pt x="456" y="211"/>
                </a:lnTo>
                <a:lnTo>
                  <a:pt x="471" y="195"/>
                </a:lnTo>
                <a:lnTo>
                  <a:pt x="480" y="177"/>
                </a:lnTo>
                <a:lnTo>
                  <a:pt x="483" y="163"/>
                </a:lnTo>
                <a:lnTo>
                  <a:pt x="483" y="151"/>
                </a:lnTo>
                <a:lnTo>
                  <a:pt x="475" y="130"/>
                </a:lnTo>
                <a:lnTo>
                  <a:pt x="474" y="124"/>
                </a:lnTo>
                <a:lnTo>
                  <a:pt x="463" y="118"/>
                </a:lnTo>
                <a:lnTo>
                  <a:pt x="475" y="113"/>
                </a:lnTo>
                <a:lnTo>
                  <a:pt x="480" y="105"/>
                </a:lnTo>
                <a:lnTo>
                  <a:pt x="480" y="95"/>
                </a:lnTo>
                <a:lnTo>
                  <a:pt x="480" y="83"/>
                </a:lnTo>
                <a:lnTo>
                  <a:pt x="463" y="67"/>
                </a:lnTo>
                <a:lnTo>
                  <a:pt x="456" y="48"/>
                </a:lnTo>
                <a:lnTo>
                  <a:pt x="449" y="31"/>
                </a:lnTo>
                <a:lnTo>
                  <a:pt x="443" y="18"/>
                </a:lnTo>
                <a:lnTo>
                  <a:pt x="437" y="16"/>
                </a:lnTo>
                <a:lnTo>
                  <a:pt x="434" y="8"/>
                </a:lnTo>
                <a:lnTo>
                  <a:pt x="422" y="0"/>
                </a:lnTo>
                <a:lnTo>
                  <a:pt x="422"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7" name="Freeform 93"/>
          <p:cNvSpPr>
            <a:spLocks/>
          </p:cNvSpPr>
          <p:nvPr/>
        </p:nvSpPr>
        <p:spPr bwMode="auto">
          <a:xfrm>
            <a:off x="5329238" y="1870076"/>
            <a:ext cx="323850" cy="138113"/>
          </a:xfrm>
          <a:custGeom>
            <a:avLst/>
            <a:gdLst/>
            <a:ahLst/>
            <a:cxnLst>
              <a:cxn ang="0">
                <a:pos x="43" y="431"/>
              </a:cxn>
              <a:cxn ang="0">
                <a:pos x="224" y="398"/>
              </a:cxn>
              <a:cxn ang="0">
                <a:pos x="250" y="413"/>
              </a:cxn>
              <a:cxn ang="0">
                <a:pos x="255" y="398"/>
              </a:cxn>
              <a:cxn ang="0">
                <a:pos x="281" y="378"/>
              </a:cxn>
              <a:cxn ang="0">
                <a:pos x="513" y="327"/>
              </a:cxn>
              <a:cxn ang="0">
                <a:pos x="699" y="318"/>
              </a:cxn>
              <a:cxn ang="0">
                <a:pos x="729" y="346"/>
              </a:cxn>
              <a:cxn ang="0">
                <a:pos x="753" y="360"/>
              </a:cxn>
              <a:cxn ang="0">
                <a:pos x="770" y="360"/>
              </a:cxn>
              <a:cxn ang="0">
                <a:pos x="785" y="352"/>
              </a:cxn>
              <a:cxn ang="0">
                <a:pos x="799" y="333"/>
              </a:cxn>
              <a:cxn ang="0">
                <a:pos x="836" y="318"/>
              </a:cxn>
              <a:cxn ang="0">
                <a:pos x="869" y="346"/>
              </a:cxn>
              <a:cxn ang="0">
                <a:pos x="872" y="366"/>
              </a:cxn>
              <a:cxn ang="0">
                <a:pos x="849" y="403"/>
              </a:cxn>
              <a:cxn ang="0">
                <a:pos x="871" y="387"/>
              </a:cxn>
              <a:cxn ang="0">
                <a:pos x="927" y="346"/>
              </a:cxn>
              <a:cxn ang="0">
                <a:pos x="982" y="290"/>
              </a:cxn>
              <a:cxn ang="0">
                <a:pos x="1011" y="274"/>
              </a:cxn>
              <a:cxn ang="0">
                <a:pos x="1017" y="314"/>
              </a:cxn>
              <a:cxn ang="0">
                <a:pos x="1023" y="298"/>
              </a:cxn>
              <a:cxn ang="0">
                <a:pos x="1017" y="191"/>
              </a:cxn>
              <a:cxn ang="0">
                <a:pos x="981" y="126"/>
              </a:cxn>
              <a:cxn ang="0">
                <a:pos x="943" y="91"/>
              </a:cxn>
              <a:cxn ang="0">
                <a:pos x="910" y="83"/>
              </a:cxn>
              <a:cxn ang="0">
                <a:pos x="904" y="107"/>
              </a:cxn>
              <a:cxn ang="0">
                <a:pos x="925" y="107"/>
              </a:cxn>
              <a:cxn ang="0">
                <a:pos x="941" y="107"/>
              </a:cxn>
              <a:cxn ang="0">
                <a:pos x="960" y="143"/>
              </a:cxn>
              <a:cxn ang="0">
                <a:pos x="960" y="185"/>
              </a:cxn>
              <a:cxn ang="0">
                <a:pos x="976" y="177"/>
              </a:cxn>
              <a:cxn ang="0">
                <a:pos x="981" y="204"/>
              </a:cxn>
              <a:cxn ang="0">
                <a:pos x="966" y="231"/>
              </a:cxn>
              <a:cxn ang="0">
                <a:pos x="906" y="245"/>
              </a:cxn>
              <a:cxn ang="0">
                <a:pos x="887" y="258"/>
              </a:cxn>
              <a:cxn ang="0">
                <a:pos x="887" y="244"/>
              </a:cxn>
              <a:cxn ang="0">
                <a:pos x="877" y="242"/>
              </a:cxn>
              <a:cxn ang="0">
                <a:pos x="815" y="212"/>
              </a:cxn>
              <a:cxn ang="0">
                <a:pos x="782" y="165"/>
              </a:cxn>
              <a:cxn ang="0">
                <a:pos x="764" y="128"/>
              </a:cxn>
              <a:cxn ang="0">
                <a:pos x="729" y="102"/>
              </a:cxn>
              <a:cxn ang="0">
                <a:pos x="718" y="102"/>
              </a:cxn>
              <a:cxn ang="0">
                <a:pos x="700" y="96"/>
              </a:cxn>
              <a:cxn ang="0">
                <a:pos x="707" y="83"/>
              </a:cxn>
              <a:cxn ang="0">
                <a:pos x="688" y="70"/>
              </a:cxn>
              <a:cxn ang="0">
                <a:pos x="700" y="52"/>
              </a:cxn>
              <a:cxn ang="0">
                <a:pos x="680" y="36"/>
              </a:cxn>
              <a:cxn ang="0">
                <a:pos x="664" y="16"/>
              </a:cxn>
              <a:cxn ang="0">
                <a:pos x="617" y="0"/>
              </a:cxn>
              <a:cxn ang="0">
                <a:pos x="598" y="8"/>
              </a:cxn>
              <a:cxn ang="0">
                <a:pos x="579" y="20"/>
              </a:cxn>
              <a:cxn ang="0">
                <a:pos x="561" y="23"/>
              </a:cxn>
              <a:cxn ang="0">
                <a:pos x="551" y="36"/>
              </a:cxn>
              <a:cxn ang="0">
                <a:pos x="551" y="55"/>
              </a:cxn>
              <a:cxn ang="0">
                <a:pos x="538" y="70"/>
              </a:cxn>
              <a:cxn ang="0">
                <a:pos x="506" y="76"/>
              </a:cxn>
              <a:cxn ang="0">
                <a:pos x="498" y="107"/>
              </a:cxn>
              <a:cxn ang="0">
                <a:pos x="0" y="245"/>
              </a:cxn>
            </a:cxnLst>
            <a:rect l="0" t="0" r="r" b="b"/>
            <a:pathLst>
              <a:path w="1023" h="437">
                <a:moveTo>
                  <a:pt x="0" y="245"/>
                </a:moveTo>
                <a:lnTo>
                  <a:pt x="43" y="431"/>
                </a:lnTo>
                <a:lnTo>
                  <a:pt x="65" y="437"/>
                </a:lnTo>
                <a:lnTo>
                  <a:pt x="224" y="398"/>
                </a:lnTo>
                <a:lnTo>
                  <a:pt x="231" y="418"/>
                </a:lnTo>
                <a:lnTo>
                  <a:pt x="250" y="413"/>
                </a:lnTo>
                <a:lnTo>
                  <a:pt x="253" y="403"/>
                </a:lnTo>
                <a:lnTo>
                  <a:pt x="255" y="398"/>
                </a:lnTo>
                <a:lnTo>
                  <a:pt x="266" y="385"/>
                </a:lnTo>
                <a:lnTo>
                  <a:pt x="281" y="378"/>
                </a:lnTo>
                <a:lnTo>
                  <a:pt x="504" y="317"/>
                </a:lnTo>
                <a:lnTo>
                  <a:pt x="513" y="327"/>
                </a:lnTo>
                <a:lnTo>
                  <a:pt x="671" y="280"/>
                </a:lnTo>
                <a:lnTo>
                  <a:pt x="699" y="318"/>
                </a:lnTo>
                <a:lnTo>
                  <a:pt x="712" y="314"/>
                </a:lnTo>
                <a:lnTo>
                  <a:pt x="729" y="346"/>
                </a:lnTo>
                <a:lnTo>
                  <a:pt x="742" y="353"/>
                </a:lnTo>
                <a:lnTo>
                  <a:pt x="753" y="360"/>
                </a:lnTo>
                <a:lnTo>
                  <a:pt x="760" y="360"/>
                </a:lnTo>
                <a:lnTo>
                  <a:pt x="770" y="360"/>
                </a:lnTo>
                <a:lnTo>
                  <a:pt x="779" y="360"/>
                </a:lnTo>
                <a:lnTo>
                  <a:pt x="785" y="352"/>
                </a:lnTo>
                <a:lnTo>
                  <a:pt x="791" y="340"/>
                </a:lnTo>
                <a:lnTo>
                  <a:pt x="799" y="333"/>
                </a:lnTo>
                <a:lnTo>
                  <a:pt x="815" y="331"/>
                </a:lnTo>
                <a:lnTo>
                  <a:pt x="836" y="318"/>
                </a:lnTo>
                <a:lnTo>
                  <a:pt x="843" y="336"/>
                </a:lnTo>
                <a:lnTo>
                  <a:pt x="869" y="346"/>
                </a:lnTo>
                <a:lnTo>
                  <a:pt x="872" y="353"/>
                </a:lnTo>
                <a:lnTo>
                  <a:pt x="872" y="366"/>
                </a:lnTo>
                <a:lnTo>
                  <a:pt x="862" y="381"/>
                </a:lnTo>
                <a:lnTo>
                  <a:pt x="849" y="403"/>
                </a:lnTo>
                <a:lnTo>
                  <a:pt x="839" y="408"/>
                </a:lnTo>
                <a:lnTo>
                  <a:pt x="871" y="387"/>
                </a:lnTo>
                <a:lnTo>
                  <a:pt x="896" y="369"/>
                </a:lnTo>
                <a:lnTo>
                  <a:pt x="927" y="346"/>
                </a:lnTo>
                <a:lnTo>
                  <a:pt x="960" y="318"/>
                </a:lnTo>
                <a:lnTo>
                  <a:pt x="982" y="290"/>
                </a:lnTo>
                <a:lnTo>
                  <a:pt x="998" y="282"/>
                </a:lnTo>
                <a:lnTo>
                  <a:pt x="1011" y="274"/>
                </a:lnTo>
                <a:lnTo>
                  <a:pt x="1017" y="290"/>
                </a:lnTo>
                <a:lnTo>
                  <a:pt x="1017" y="314"/>
                </a:lnTo>
                <a:lnTo>
                  <a:pt x="1017" y="320"/>
                </a:lnTo>
                <a:lnTo>
                  <a:pt x="1023" y="298"/>
                </a:lnTo>
                <a:lnTo>
                  <a:pt x="1017" y="245"/>
                </a:lnTo>
                <a:lnTo>
                  <a:pt x="1017" y="191"/>
                </a:lnTo>
                <a:lnTo>
                  <a:pt x="1003" y="149"/>
                </a:lnTo>
                <a:lnTo>
                  <a:pt x="981" y="126"/>
                </a:lnTo>
                <a:lnTo>
                  <a:pt x="963" y="99"/>
                </a:lnTo>
                <a:lnTo>
                  <a:pt x="943" y="91"/>
                </a:lnTo>
                <a:lnTo>
                  <a:pt x="927" y="83"/>
                </a:lnTo>
                <a:lnTo>
                  <a:pt x="910" y="83"/>
                </a:lnTo>
                <a:lnTo>
                  <a:pt x="904" y="99"/>
                </a:lnTo>
                <a:lnTo>
                  <a:pt x="904" y="107"/>
                </a:lnTo>
                <a:lnTo>
                  <a:pt x="919" y="115"/>
                </a:lnTo>
                <a:lnTo>
                  <a:pt x="925" y="107"/>
                </a:lnTo>
                <a:lnTo>
                  <a:pt x="931" y="102"/>
                </a:lnTo>
                <a:lnTo>
                  <a:pt x="941" y="107"/>
                </a:lnTo>
                <a:lnTo>
                  <a:pt x="956" y="126"/>
                </a:lnTo>
                <a:lnTo>
                  <a:pt x="960" y="143"/>
                </a:lnTo>
                <a:lnTo>
                  <a:pt x="960" y="171"/>
                </a:lnTo>
                <a:lnTo>
                  <a:pt x="960" y="185"/>
                </a:lnTo>
                <a:lnTo>
                  <a:pt x="971" y="180"/>
                </a:lnTo>
                <a:lnTo>
                  <a:pt x="976" y="177"/>
                </a:lnTo>
                <a:lnTo>
                  <a:pt x="976" y="191"/>
                </a:lnTo>
                <a:lnTo>
                  <a:pt x="981" y="204"/>
                </a:lnTo>
                <a:lnTo>
                  <a:pt x="981" y="219"/>
                </a:lnTo>
                <a:lnTo>
                  <a:pt x="966" y="231"/>
                </a:lnTo>
                <a:lnTo>
                  <a:pt x="933" y="245"/>
                </a:lnTo>
                <a:lnTo>
                  <a:pt x="906" y="245"/>
                </a:lnTo>
                <a:lnTo>
                  <a:pt x="903" y="255"/>
                </a:lnTo>
                <a:lnTo>
                  <a:pt x="887" y="258"/>
                </a:lnTo>
                <a:lnTo>
                  <a:pt x="880" y="248"/>
                </a:lnTo>
                <a:lnTo>
                  <a:pt x="887" y="244"/>
                </a:lnTo>
                <a:lnTo>
                  <a:pt x="894" y="242"/>
                </a:lnTo>
                <a:lnTo>
                  <a:pt x="877" y="242"/>
                </a:lnTo>
                <a:lnTo>
                  <a:pt x="845" y="232"/>
                </a:lnTo>
                <a:lnTo>
                  <a:pt x="815" y="212"/>
                </a:lnTo>
                <a:lnTo>
                  <a:pt x="795" y="185"/>
                </a:lnTo>
                <a:lnTo>
                  <a:pt x="782" y="165"/>
                </a:lnTo>
                <a:lnTo>
                  <a:pt x="777" y="143"/>
                </a:lnTo>
                <a:lnTo>
                  <a:pt x="764" y="128"/>
                </a:lnTo>
                <a:lnTo>
                  <a:pt x="750" y="111"/>
                </a:lnTo>
                <a:lnTo>
                  <a:pt x="729" y="102"/>
                </a:lnTo>
                <a:lnTo>
                  <a:pt x="721" y="102"/>
                </a:lnTo>
                <a:lnTo>
                  <a:pt x="718" y="102"/>
                </a:lnTo>
                <a:lnTo>
                  <a:pt x="709" y="99"/>
                </a:lnTo>
                <a:lnTo>
                  <a:pt x="700" y="96"/>
                </a:lnTo>
                <a:lnTo>
                  <a:pt x="700" y="88"/>
                </a:lnTo>
                <a:lnTo>
                  <a:pt x="707" y="83"/>
                </a:lnTo>
                <a:lnTo>
                  <a:pt x="699" y="79"/>
                </a:lnTo>
                <a:lnTo>
                  <a:pt x="688" y="70"/>
                </a:lnTo>
                <a:lnTo>
                  <a:pt x="699" y="59"/>
                </a:lnTo>
                <a:lnTo>
                  <a:pt x="700" y="52"/>
                </a:lnTo>
                <a:lnTo>
                  <a:pt x="696" y="51"/>
                </a:lnTo>
                <a:lnTo>
                  <a:pt x="680" y="36"/>
                </a:lnTo>
                <a:lnTo>
                  <a:pt x="671" y="29"/>
                </a:lnTo>
                <a:lnTo>
                  <a:pt x="664" y="16"/>
                </a:lnTo>
                <a:lnTo>
                  <a:pt x="664" y="4"/>
                </a:lnTo>
                <a:lnTo>
                  <a:pt x="617" y="0"/>
                </a:lnTo>
                <a:lnTo>
                  <a:pt x="610" y="1"/>
                </a:lnTo>
                <a:lnTo>
                  <a:pt x="598" y="8"/>
                </a:lnTo>
                <a:lnTo>
                  <a:pt x="583" y="19"/>
                </a:lnTo>
                <a:lnTo>
                  <a:pt x="579" y="20"/>
                </a:lnTo>
                <a:lnTo>
                  <a:pt x="570" y="23"/>
                </a:lnTo>
                <a:lnTo>
                  <a:pt x="561" y="23"/>
                </a:lnTo>
                <a:lnTo>
                  <a:pt x="555" y="30"/>
                </a:lnTo>
                <a:lnTo>
                  <a:pt x="551" y="36"/>
                </a:lnTo>
                <a:lnTo>
                  <a:pt x="551" y="46"/>
                </a:lnTo>
                <a:lnTo>
                  <a:pt x="551" y="55"/>
                </a:lnTo>
                <a:lnTo>
                  <a:pt x="546" y="59"/>
                </a:lnTo>
                <a:lnTo>
                  <a:pt x="538" y="70"/>
                </a:lnTo>
                <a:lnTo>
                  <a:pt x="529" y="73"/>
                </a:lnTo>
                <a:lnTo>
                  <a:pt x="506" y="76"/>
                </a:lnTo>
                <a:lnTo>
                  <a:pt x="506" y="86"/>
                </a:lnTo>
                <a:lnTo>
                  <a:pt x="498" y="107"/>
                </a:lnTo>
                <a:lnTo>
                  <a:pt x="488" y="114"/>
                </a:lnTo>
                <a:lnTo>
                  <a:pt x="0" y="24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8" name="Freeform 94"/>
          <p:cNvSpPr>
            <a:spLocks/>
          </p:cNvSpPr>
          <p:nvPr/>
        </p:nvSpPr>
        <p:spPr bwMode="auto">
          <a:xfrm>
            <a:off x="5329238" y="1870076"/>
            <a:ext cx="323850" cy="138113"/>
          </a:xfrm>
          <a:custGeom>
            <a:avLst/>
            <a:gdLst/>
            <a:ahLst/>
            <a:cxnLst>
              <a:cxn ang="0">
                <a:pos x="43" y="431"/>
              </a:cxn>
              <a:cxn ang="0">
                <a:pos x="224" y="398"/>
              </a:cxn>
              <a:cxn ang="0">
                <a:pos x="250" y="413"/>
              </a:cxn>
              <a:cxn ang="0">
                <a:pos x="255" y="398"/>
              </a:cxn>
              <a:cxn ang="0">
                <a:pos x="281" y="378"/>
              </a:cxn>
              <a:cxn ang="0">
                <a:pos x="513" y="327"/>
              </a:cxn>
              <a:cxn ang="0">
                <a:pos x="699" y="318"/>
              </a:cxn>
              <a:cxn ang="0">
                <a:pos x="729" y="346"/>
              </a:cxn>
              <a:cxn ang="0">
                <a:pos x="753" y="360"/>
              </a:cxn>
              <a:cxn ang="0">
                <a:pos x="770" y="360"/>
              </a:cxn>
              <a:cxn ang="0">
                <a:pos x="785" y="352"/>
              </a:cxn>
              <a:cxn ang="0">
                <a:pos x="799" y="333"/>
              </a:cxn>
              <a:cxn ang="0">
                <a:pos x="836" y="318"/>
              </a:cxn>
              <a:cxn ang="0">
                <a:pos x="869" y="346"/>
              </a:cxn>
              <a:cxn ang="0">
                <a:pos x="872" y="366"/>
              </a:cxn>
              <a:cxn ang="0">
                <a:pos x="849" y="403"/>
              </a:cxn>
              <a:cxn ang="0">
                <a:pos x="871" y="387"/>
              </a:cxn>
              <a:cxn ang="0">
                <a:pos x="927" y="346"/>
              </a:cxn>
              <a:cxn ang="0">
                <a:pos x="982" y="290"/>
              </a:cxn>
              <a:cxn ang="0">
                <a:pos x="1011" y="274"/>
              </a:cxn>
              <a:cxn ang="0">
                <a:pos x="1017" y="314"/>
              </a:cxn>
              <a:cxn ang="0">
                <a:pos x="1023" y="298"/>
              </a:cxn>
              <a:cxn ang="0">
                <a:pos x="1017" y="191"/>
              </a:cxn>
              <a:cxn ang="0">
                <a:pos x="981" y="126"/>
              </a:cxn>
              <a:cxn ang="0">
                <a:pos x="943" y="91"/>
              </a:cxn>
              <a:cxn ang="0">
                <a:pos x="910" y="83"/>
              </a:cxn>
              <a:cxn ang="0">
                <a:pos x="904" y="107"/>
              </a:cxn>
              <a:cxn ang="0">
                <a:pos x="925" y="107"/>
              </a:cxn>
              <a:cxn ang="0">
                <a:pos x="941" y="107"/>
              </a:cxn>
              <a:cxn ang="0">
                <a:pos x="960" y="143"/>
              </a:cxn>
              <a:cxn ang="0">
                <a:pos x="960" y="185"/>
              </a:cxn>
              <a:cxn ang="0">
                <a:pos x="976" y="177"/>
              </a:cxn>
              <a:cxn ang="0">
                <a:pos x="981" y="204"/>
              </a:cxn>
              <a:cxn ang="0">
                <a:pos x="966" y="231"/>
              </a:cxn>
              <a:cxn ang="0">
                <a:pos x="906" y="245"/>
              </a:cxn>
              <a:cxn ang="0">
                <a:pos x="887" y="258"/>
              </a:cxn>
              <a:cxn ang="0">
                <a:pos x="887" y="244"/>
              </a:cxn>
              <a:cxn ang="0">
                <a:pos x="877" y="242"/>
              </a:cxn>
              <a:cxn ang="0">
                <a:pos x="815" y="212"/>
              </a:cxn>
              <a:cxn ang="0">
                <a:pos x="782" y="165"/>
              </a:cxn>
              <a:cxn ang="0">
                <a:pos x="764" y="128"/>
              </a:cxn>
              <a:cxn ang="0">
                <a:pos x="729" y="102"/>
              </a:cxn>
              <a:cxn ang="0">
                <a:pos x="718" y="102"/>
              </a:cxn>
              <a:cxn ang="0">
                <a:pos x="700" y="96"/>
              </a:cxn>
              <a:cxn ang="0">
                <a:pos x="707" y="83"/>
              </a:cxn>
              <a:cxn ang="0">
                <a:pos x="688" y="70"/>
              </a:cxn>
              <a:cxn ang="0">
                <a:pos x="700" y="52"/>
              </a:cxn>
              <a:cxn ang="0">
                <a:pos x="680" y="36"/>
              </a:cxn>
              <a:cxn ang="0">
                <a:pos x="664" y="16"/>
              </a:cxn>
              <a:cxn ang="0">
                <a:pos x="617" y="0"/>
              </a:cxn>
              <a:cxn ang="0">
                <a:pos x="598" y="8"/>
              </a:cxn>
              <a:cxn ang="0">
                <a:pos x="579" y="20"/>
              </a:cxn>
              <a:cxn ang="0">
                <a:pos x="561" y="23"/>
              </a:cxn>
              <a:cxn ang="0">
                <a:pos x="551" y="36"/>
              </a:cxn>
              <a:cxn ang="0">
                <a:pos x="551" y="55"/>
              </a:cxn>
              <a:cxn ang="0">
                <a:pos x="538" y="70"/>
              </a:cxn>
              <a:cxn ang="0">
                <a:pos x="506" y="76"/>
              </a:cxn>
              <a:cxn ang="0">
                <a:pos x="498" y="107"/>
              </a:cxn>
              <a:cxn ang="0">
                <a:pos x="0" y="245"/>
              </a:cxn>
            </a:cxnLst>
            <a:rect l="0" t="0" r="r" b="b"/>
            <a:pathLst>
              <a:path w="1023" h="437">
                <a:moveTo>
                  <a:pt x="0" y="245"/>
                </a:moveTo>
                <a:lnTo>
                  <a:pt x="43" y="431"/>
                </a:lnTo>
                <a:lnTo>
                  <a:pt x="65" y="437"/>
                </a:lnTo>
                <a:lnTo>
                  <a:pt x="224" y="398"/>
                </a:lnTo>
                <a:lnTo>
                  <a:pt x="231" y="418"/>
                </a:lnTo>
                <a:lnTo>
                  <a:pt x="250" y="413"/>
                </a:lnTo>
                <a:lnTo>
                  <a:pt x="253" y="403"/>
                </a:lnTo>
                <a:lnTo>
                  <a:pt x="255" y="398"/>
                </a:lnTo>
                <a:lnTo>
                  <a:pt x="266" y="385"/>
                </a:lnTo>
                <a:lnTo>
                  <a:pt x="281" y="378"/>
                </a:lnTo>
                <a:lnTo>
                  <a:pt x="504" y="317"/>
                </a:lnTo>
                <a:lnTo>
                  <a:pt x="513" y="327"/>
                </a:lnTo>
                <a:lnTo>
                  <a:pt x="671" y="280"/>
                </a:lnTo>
                <a:lnTo>
                  <a:pt x="699" y="318"/>
                </a:lnTo>
                <a:lnTo>
                  <a:pt x="712" y="314"/>
                </a:lnTo>
                <a:lnTo>
                  <a:pt x="729" y="346"/>
                </a:lnTo>
                <a:lnTo>
                  <a:pt x="742" y="353"/>
                </a:lnTo>
                <a:lnTo>
                  <a:pt x="753" y="360"/>
                </a:lnTo>
                <a:lnTo>
                  <a:pt x="760" y="360"/>
                </a:lnTo>
                <a:lnTo>
                  <a:pt x="770" y="360"/>
                </a:lnTo>
                <a:lnTo>
                  <a:pt x="779" y="360"/>
                </a:lnTo>
                <a:lnTo>
                  <a:pt x="785" y="352"/>
                </a:lnTo>
                <a:lnTo>
                  <a:pt x="791" y="340"/>
                </a:lnTo>
                <a:lnTo>
                  <a:pt x="799" y="333"/>
                </a:lnTo>
                <a:lnTo>
                  <a:pt x="815" y="331"/>
                </a:lnTo>
                <a:lnTo>
                  <a:pt x="836" y="318"/>
                </a:lnTo>
                <a:lnTo>
                  <a:pt x="843" y="336"/>
                </a:lnTo>
                <a:lnTo>
                  <a:pt x="869" y="346"/>
                </a:lnTo>
                <a:lnTo>
                  <a:pt x="872" y="353"/>
                </a:lnTo>
                <a:lnTo>
                  <a:pt x="872" y="366"/>
                </a:lnTo>
                <a:lnTo>
                  <a:pt x="862" y="381"/>
                </a:lnTo>
                <a:lnTo>
                  <a:pt x="849" y="403"/>
                </a:lnTo>
                <a:lnTo>
                  <a:pt x="839" y="408"/>
                </a:lnTo>
                <a:lnTo>
                  <a:pt x="871" y="387"/>
                </a:lnTo>
                <a:lnTo>
                  <a:pt x="896" y="369"/>
                </a:lnTo>
                <a:lnTo>
                  <a:pt x="927" y="346"/>
                </a:lnTo>
                <a:lnTo>
                  <a:pt x="960" y="318"/>
                </a:lnTo>
                <a:lnTo>
                  <a:pt x="982" y="290"/>
                </a:lnTo>
                <a:lnTo>
                  <a:pt x="998" y="282"/>
                </a:lnTo>
                <a:lnTo>
                  <a:pt x="1011" y="274"/>
                </a:lnTo>
                <a:lnTo>
                  <a:pt x="1017" y="290"/>
                </a:lnTo>
                <a:lnTo>
                  <a:pt x="1017" y="314"/>
                </a:lnTo>
                <a:lnTo>
                  <a:pt x="1017" y="320"/>
                </a:lnTo>
                <a:lnTo>
                  <a:pt x="1023" y="298"/>
                </a:lnTo>
                <a:lnTo>
                  <a:pt x="1017" y="245"/>
                </a:lnTo>
                <a:lnTo>
                  <a:pt x="1017" y="191"/>
                </a:lnTo>
                <a:lnTo>
                  <a:pt x="1003" y="149"/>
                </a:lnTo>
                <a:lnTo>
                  <a:pt x="981" y="126"/>
                </a:lnTo>
                <a:lnTo>
                  <a:pt x="963" y="99"/>
                </a:lnTo>
                <a:lnTo>
                  <a:pt x="943" y="91"/>
                </a:lnTo>
                <a:lnTo>
                  <a:pt x="927" y="83"/>
                </a:lnTo>
                <a:lnTo>
                  <a:pt x="910" y="83"/>
                </a:lnTo>
                <a:lnTo>
                  <a:pt x="904" y="99"/>
                </a:lnTo>
                <a:lnTo>
                  <a:pt x="904" y="107"/>
                </a:lnTo>
                <a:lnTo>
                  <a:pt x="919" y="115"/>
                </a:lnTo>
                <a:lnTo>
                  <a:pt x="925" y="107"/>
                </a:lnTo>
                <a:lnTo>
                  <a:pt x="931" y="102"/>
                </a:lnTo>
                <a:lnTo>
                  <a:pt x="941" y="107"/>
                </a:lnTo>
                <a:lnTo>
                  <a:pt x="956" y="126"/>
                </a:lnTo>
                <a:lnTo>
                  <a:pt x="960" y="143"/>
                </a:lnTo>
                <a:lnTo>
                  <a:pt x="960" y="171"/>
                </a:lnTo>
                <a:lnTo>
                  <a:pt x="960" y="185"/>
                </a:lnTo>
                <a:lnTo>
                  <a:pt x="971" y="180"/>
                </a:lnTo>
                <a:lnTo>
                  <a:pt x="976" y="177"/>
                </a:lnTo>
                <a:lnTo>
                  <a:pt x="976" y="191"/>
                </a:lnTo>
                <a:lnTo>
                  <a:pt x="981" y="204"/>
                </a:lnTo>
                <a:lnTo>
                  <a:pt x="981" y="219"/>
                </a:lnTo>
                <a:lnTo>
                  <a:pt x="966" y="231"/>
                </a:lnTo>
                <a:lnTo>
                  <a:pt x="933" y="245"/>
                </a:lnTo>
                <a:lnTo>
                  <a:pt x="906" y="245"/>
                </a:lnTo>
                <a:lnTo>
                  <a:pt x="903" y="255"/>
                </a:lnTo>
                <a:lnTo>
                  <a:pt x="887" y="258"/>
                </a:lnTo>
                <a:lnTo>
                  <a:pt x="880" y="248"/>
                </a:lnTo>
                <a:lnTo>
                  <a:pt x="887" y="244"/>
                </a:lnTo>
                <a:lnTo>
                  <a:pt x="894" y="242"/>
                </a:lnTo>
                <a:lnTo>
                  <a:pt x="877" y="242"/>
                </a:lnTo>
                <a:lnTo>
                  <a:pt x="845" y="232"/>
                </a:lnTo>
                <a:lnTo>
                  <a:pt x="815" y="212"/>
                </a:lnTo>
                <a:lnTo>
                  <a:pt x="795" y="185"/>
                </a:lnTo>
                <a:lnTo>
                  <a:pt x="782" y="165"/>
                </a:lnTo>
                <a:lnTo>
                  <a:pt x="777" y="143"/>
                </a:lnTo>
                <a:lnTo>
                  <a:pt x="764" y="128"/>
                </a:lnTo>
                <a:lnTo>
                  <a:pt x="750" y="111"/>
                </a:lnTo>
                <a:lnTo>
                  <a:pt x="729" y="102"/>
                </a:lnTo>
                <a:lnTo>
                  <a:pt x="721" y="102"/>
                </a:lnTo>
                <a:lnTo>
                  <a:pt x="718" y="102"/>
                </a:lnTo>
                <a:lnTo>
                  <a:pt x="709" y="99"/>
                </a:lnTo>
                <a:lnTo>
                  <a:pt x="700" y="96"/>
                </a:lnTo>
                <a:lnTo>
                  <a:pt x="700" y="88"/>
                </a:lnTo>
                <a:lnTo>
                  <a:pt x="707" y="83"/>
                </a:lnTo>
                <a:lnTo>
                  <a:pt x="699" y="79"/>
                </a:lnTo>
                <a:lnTo>
                  <a:pt x="688" y="70"/>
                </a:lnTo>
                <a:lnTo>
                  <a:pt x="699" y="59"/>
                </a:lnTo>
                <a:lnTo>
                  <a:pt x="700" y="52"/>
                </a:lnTo>
                <a:lnTo>
                  <a:pt x="696" y="51"/>
                </a:lnTo>
                <a:lnTo>
                  <a:pt x="680" y="36"/>
                </a:lnTo>
                <a:lnTo>
                  <a:pt x="671" y="29"/>
                </a:lnTo>
                <a:lnTo>
                  <a:pt x="664" y="16"/>
                </a:lnTo>
                <a:lnTo>
                  <a:pt x="664" y="4"/>
                </a:lnTo>
                <a:lnTo>
                  <a:pt x="617" y="0"/>
                </a:lnTo>
                <a:lnTo>
                  <a:pt x="610" y="1"/>
                </a:lnTo>
                <a:lnTo>
                  <a:pt x="598" y="8"/>
                </a:lnTo>
                <a:lnTo>
                  <a:pt x="583" y="19"/>
                </a:lnTo>
                <a:lnTo>
                  <a:pt x="579" y="20"/>
                </a:lnTo>
                <a:lnTo>
                  <a:pt x="570" y="23"/>
                </a:lnTo>
                <a:lnTo>
                  <a:pt x="561" y="23"/>
                </a:lnTo>
                <a:lnTo>
                  <a:pt x="555" y="30"/>
                </a:lnTo>
                <a:lnTo>
                  <a:pt x="551" y="36"/>
                </a:lnTo>
                <a:lnTo>
                  <a:pt x="551" y="46"/>
                </a:lnTo>
                <a:lnTo>
                  <a:pt x="551" y="55"/>
                </a:lnTo>
                <a:lnTo>
                  <a:pt x="546" y="59"/>
                </a:lnTo>
                <a:lnTo>
                  <a:pt x="538" y="70"/>
                </a:lnTo>
                <a:lnTo>
                  <a:pt x="529" y="73"/>
                </a:lnTo>
                <a:lnTo>
                  <a:pt x="506" y="76"/>
                </a:lnTo>
                <a:lnTo>
                  <a:pt x="506" y="86"/>
                </a:lnTo>
                <a:lnTo>
                  <a:pt x="498" y="107"/>
                </a:lnTo>
                <a:lnTo>
                  <a:pt x="488" y="114"/>
                </a:lnTo>
                <a:lnTo>
                  <a:pt x="0" y="245"/>
                </a:lnTo>
                <a:lnTo>
                  <a:pt x="0" y="24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59" name="Freeform 95"/>
          <p:cNvSpPr>
            <a:spLocks/>
          </p:cNvSpPr>
          <p:nvPr/>
        </p:nvSpPr>
        <p:spPr bwMode="auto">
          <a:xfrm>
            <a:off x="5491163" y="1958976"/>
            <a:ext cx="85725" cy="80963"/>
          </a:xfrm>
          <a:custGeom>
            <a:avLst/>
            <a:gdLst/>
            <a:ahLst/>
            <a:cxnLst>
              <a:cxn ang="0">
                <a:pos x="36" y="255"/>
              </a:cxn>
              <a:cxn ang="0">
                <a:pos x="36" y="241"/>
              </a:cxn>
              <a:cxn ang="0">
                <a:pos x="36" y="233"/>
              </a:cxn>
              <a:cxn ang="0">
                <a:pos x="25" y="227"/>
              </a:cxn>
              <a:cxn ang="0">
                <a:pos x="23" y="222"/>
              </a:cxn>
              <a:cxn ang="0">
                <a:pos x="23" y="212"/>
              </a:cxn>
              <a:cxn ang="0">
                <a:pos x="28" y="205"/>
              </a:cxn>
              <a:cxn ang="0">
                <a:pos x="36" y="201"/>
              </a:cxn>
              <a:cxn ang="0">
                <a:pos x="36" y="193"/>
              </a:cxn>
              <a:cxn ang="0">
                <a:pos x="13" y="95"/>
              </a:cxn>
              <a:cxn ang="0">
                <a:pos x="0" y="47"/>
              </a:cxn>
              <a:cxn ang="0">
                <a:pos x="84" y="22"/>
              </a:cxn>
              <a:cxn ang="0">
                <a:pos x="158" y="0"/>
              </a:cxn>
              <a:cxn ang="0">
                <a:pos x="186" y="41"/>
              </a:cxn>
              <a:cxn ang="0">
                <a:pos x="199" y="37"/>
              </a:cxn>
              <a:cxn ang="0">
                <a:pos x="215" y="59"/>
              </a:cxn>
              <a:cxn ang="0">
                <a:pos x="222" y="67"/>
              </a:cxn>
              <a:cxn ang="0">
                <a:pos x="238" y="83"/>
              </a:cxn>
              <a:cxn ang="0">
                <a:pos x="250" y="85"/>
              </a:cxn>
              <a:cxn ang="0">
                <a:pos x="269" y="83"/>
              </a:cxn>
              <a:cxn ang="0">
                <a:pos x="241" y="110"/>
              </a:cxn>
              <a:cxn ang="0">
                <a:pos x="238" y="115"/>
              </a:cxn>
              <a:cxn ang="0">
                <a:pos x="227" y="115"/>
              </a:cxn>
              <a:cxn ang="0">
                <a:pos x="221" y="122"/>
              </a:cxn>
              <a:cxn ang="0">
                <a:pos x="222" y="131"/>
              </a:cxn>
              <a:cxn ang="0">
                <a:pos x="224" y="136"/>
              </a:cxn>
              <a:cxn ang="0">
                <a:pos x="229" y="151"/>
              </a:cxn>
              <a:cxn ang="0">
                <a:pos x="221" y="152"/>
              </a:cxn>
              <a:cxn ang="0">
                <a:pos x="208" y="154"/>
              </a:cxn>
              <a:cxn ang="0">
                <a:pos x="159" y="186"/>
              </a:cxn>
              <a:cxn ang="0">
                <a:pos x="107" y="220"/>
              </a:cxn>
              <a:cxn ang="0">
                <a:pos x="88" y="227"/>
              </a:cxn>
              <a:cxn ang="0">
                <a:pos x="72" y="241"/>
              </a:cxn>
              <a:cxn ang="0">
                <a:pos x="57" y="250"/>
              </a:cxn>
              <a:cxn ang="0">
                <a:pos x="39" y="253"/>
              </a:cxn>
              <a:cxn ang="0">
                <a:pos x="36" y="255"/>
              </a:cxn>
            </a:cxnLst>
            <a:rect l="0" t="0" r="r" b="b"/>
            <a:pathLst>
              <a:path w="269" h="255">
                <a:moveTo>
                  <a:pt x="36" y="255"/>
                </a:moveTo>
                <a:lnTo>
                  <a:pt x="36" y="241"/>
                </a:lnTo>
                <a:lnTo>
                  <a:pt x="36" y="233"/>
                </a:lnTo>
                <a:lnTo>
                  <a:pt x="25" y="227"/>
                </a:lnTo>
                <a:lnTo>
                  <a:pt x="23" y="222"/>
                </a:lnTo>
                <a:lnTo>
                  <a:pt x="23" y="212"/>
                </a:lnTo>
                <a:lnTo>
                  <a:pt x="28" y="205"/>
                </a:lnTo>
                <a:lnTo>
                  <a:pt x="36" y="201"/>
                </a:lnTo>
                <a:lnTo>
                  <a:pt x="36" y="193"/>
                </a:lnTo>
                <a:lnTo>
                  <a:pt x="13" y="95"/>
                </a:lnTo>
                <a:lnTo>
                  <a:pt x="0" y="47"/>
                </a:lnTo>
                <a:lnTo>
                  <a:pt x="84" y="22"/>
                </a:lnTo>
                <a:lnTo>
                  <a:pt x="158" y="0"/>
                </a:lnTo>
                <a:lnTo>
                  <a:pt x="186" y="41"/>
                </a:lnTo>
                <a:lnTo>
                  <a:pt x="199" y="37"/>
                </a:lnTo>
                <a:lnTo>
                  <a:pt x="215" y="59"/>
                </a:lnTo>
                <a:lnTo>
                  <a:pt x="222" y="67"/>
                </a:lnTo>
                <a:lnTo>
                  <a:pt x="238" y="83"/>
                </a:lnTo>
                <a:lnTo>
                  <a:pt x="250" y="85"/>
                </a:lnTo>
                <a:lnTo>
                  <a:pt x="269" y="83"/>
                </a:lnTo>
                <a:lnTo>
                  <a:pt x="241" y="110"/>
                </a:lnTo>
                <a:lnTo>
                  <a:pt x="238" y="115"/>
                </a:lnTo>
                <a:lnTo>
                  <a:pt x="227" y="115"/>
                </a:lnTo>
                <a:lnTo>
                  <a:pt x="221" y="122"/>
                </a:lnTo>
                <a:lnTo>
                  <a:pt x="222" y="131"/>
                </a:lnTo>
                <a:lnTo>
                  <a:pt x="224" y="136"/>
                </a:lnTo>
                <a:lnTo>
                  <a:pt x="229" y="151"/>
                </a:lnTo>
                <a:lnTo>
                  <a:pt x="221" y="152"/>
                </a:lnTo>
                <a:lnTo>
                  <a:pt x="208" y="154"/>
                </a:lnTo>
                <a:lnTo>
                  <a:pt x="159" y="186"/>
                </a:lnTo>
                <a:lnTo>
                  <a:pt x="107" y="220"/>
                </a:lnTo>
                <a:lnTo>
                  <a:pt x="88" y="227"/>
                </a:lnTo>
                <a:lnTo>
                  <a:pt x="72" y="241"/>
                </a:lnTo>
                <a:lnTo>
                  <a:pt x="57" y="250"/>
                </a:lnTo>
                <a:lnTo>
                  <a:pt x="39" y="253"/>
                </a:lnTo>
                <a:lnTo>
                  <a:pt x="36" y="25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0" name="Freeform 96"/>
          <p:cNvSpPr>
            <a:spLocks/>
          </p:cNvSpPr>
          <p:nvPr/>
        </p:nvSpPr>
        <p:spPr bwMode="auto">
          <a:xfrm>
            <a:off x="5491163" y="1958976"/>
            <a:ext cx="85725" cy="80963"/>
          </a:xfrm>
          <a:custGeom>
            <a:avLst/>
            <a:gdLst/>
            <a:ahLst/>
            <a:cxnLst>
              <a:cxn ang="0">
                <a:pos x="36" y="255"/>
              </a:cxn>
              <a:cxn ang="0">
                <a:pos x="36" y="241"/>
              </a:cxn>
              <a:cxn ang="0">
                <a:pos x="36" y="233"/>
              </a:cxn>
              <a:cxn ang="0">
                <a:pos x="25" y="227"/>
              </a:cxn>
              <a:cxn ang="0">
                <a:pos x="23" y="222"/>
              </a:cxn>
              <a:cxn ang="0">
                <a:pos x="23" y="212"/>
              </a:cxn>
              <a:cxn ang="0">
                <a:pos x="28" y="205"/>
              </a:cxn>
              <a:cxn ang="0">
                <a:pos x="36" y="201"/>
              </a:cxn>
              <a:cxn ang="0">
                <a:pos x="36" y="193"/>
              </a:cxn>
              <a:cxn ang="0">
                <a:pos x="13" y="95"/>
              </a:cxn>
              <a:cxn ang="0">
                <a:pos x="0" y="47"/>
              </a:cxn>
              <a:cxn ang="0">
                <a:pos x="84" y="22"/>
              </a:cxn>
              <a:cxn ang="0">
                <a:pos x="158" y="0"/>
              </a:cxn>
              <a:cxn ang="0">
                <a:pos x="186" y="41"/>
              </a:cxn>
              <a:cxn ang="0">
                <a:pos x="199" y="37"/>
              </a:cxn>
              <a:cxn ang="0">
                <a:pos x="215" y="59"/>
              </a:cxn>
              <a:cxn ang="0">
                <a:pos x="222" y="67"/>
              </a:cxn>
              <a:cxn ang="0">
                <a:pos x="238" y="83"/>
              </a:cxn>
              <a:cxn ang="0">
                <a:pos x="250" y="85"/>
              </a:cxn>
              <a:cxn ang="0">
                <a:pos x="269" y="83"/>
              </a:cxn>
              <a:cxn ang="0">
                <a:pos x="241" y="110"/>
              </a:cxn>
              <a:cxn ang="0">
                <a:pos x="238" y="115"/>
              </a:cxn>
              <a:cxn ang="0">
                <a:pos x="227" y="115"/>
              </a:cxn>
              <a:cxn ang="0">
                <a:pos x="221" y="122"/>
              </a:cxn>
              <a:cxn ang="0">
                <a:pos x="222" y="131"/>
              </a:cxn>
              <a:cxn ang="0">
                <a:pos x="224" y="136"/>
              </a:cxn>
              <a:cxn ang="0">
                <a:pos x="229" y="151"/>
              </a:cxn>
              <a:cxn ang="0">
                <a:pos x="221" y="152"/>
              </a:cxn>
              <a:cxn ang="0">
                <a:pos x="208" y="154"/>
              </a:cxn>
              <a:cxn ang="0">
                <a:pos x="159" y="186"/>
              </a:cxn>
              <a:cxn ang="0">
                <a:pos x="107" y="220"/>
              </a:cxn>
              <a:cxn ang="0">
                <a:pos x="88" y="227"/>
              </a:cxn>
              <a:cxn ang="0">
                <a:pos x="72" y="241"/>
              </a:cxn>
              <a:cxn ang="0">
                <a:pos x="57" y="250"/>
              </a:cxn>
              <a:cxn ang="0">
                <a:pos x="39" y="253"/>
              </a:cxn>
              <a:cxn ang="0">
                <a:pos x="36" y="255"/>
              </a:cxn>
              <a:cxn ang="0">
                <a:pos x="36" y="255"/>
              </a:cxn>
            </a:cxnLst>
            <a:rect l="0" t="0" r="r" b="b"/>
            <a:pathLst>
              <a:path w="269" h="255">
                <a:moveTo>
                  <a:pt x="36" y="255"/>
                </a:moveTo>
                <a:lnTo>
                  <a:pt x="36" y="241"/>
                </a:lnTo>
                <a:lnTo>
                  <a:pt x="36" y="233"/>
                </a:lnTo>
                <a:lnTo>
                  <a:pt x="25" y="227"/>
                </a:lnTo>
                <a:lnTo>
                  <a:pt x="23" y="222"/>
                </a:lnTo>
                <a:lnTo>
                  <a:pt x="23" y="212"/>
                </a:lnTo>
                <a:lnTo>
                  <a:pt x="28" y="205"/>
                </a:lnTo>
                <a:lnTo>
                  <a:pt x="36" y="201"/>
                </a:lnTo>
                <a:lnTo>
                  <a:pt x="36" y="193"/>
                </a:lnTo>
                <a:lnTo>
                  <a:pt x="13" y="95"/>
                </a:lnTo>
                <a:lnTo>
                  <a:pt x="0" y="47"/>
                </a:lnTo>
                <a:lnTo>
                  <a:pt x="84" y="22"/>
                </a:lnTo>
                <a:lnTo>
                  <a:pt x="158" y="0"/>
                </a:lnTo>
                <a:lnTo>
                  <a:pt x="186" y="41"/>
                </a:lnTo>
                <a:lnTo>
                  <a:pt x="199" y="37"/>
                </a:lnTo>
                <a:lnTo>
                  <a:pt x="215" y="59"/>
                </a:lnTo>
                <a:lnTo>
                  <a:pt x="222" y="67"/>
                </a:lnTo>
                <a:lnTo>
                  <a:pt x="238" y="83"/>
                </a:lnTo>
                <a:lnTo>
                  <a:pt x="250" y="85"/>
                </a:lnTo>
                <a:lnTo>
                  <a:pt x="269" y="83"/>
                </a:lnTo>
                <a:lnTo>
                  <a:pt x="241" y="110"/>
                </a:lnTo>
                <a:lnTo>
                  <a:pt x="238" y="115"/>
                </a:lnTo>
                <a:lnTo>
                  <a:pt x="227" y="115"/>
                </a:lnTo>
                <a:lnTo>
                  <a:pt x="221" y="122"/>
                </a:lnTo>
                <a:lnTo>
                  <a:pt x="222" y="131"/>
                </a:lnTo>
                <a:lnTo>
                  <a:pt x="224" y="136"/>
                </a:lnTo>
                <a:lnTo>
                  <a:pt x="229" y="151"/>
                </a:lnTo>
                <a:lnTo>
                  <a:pt x="221" y="152"/>
                </a:lnTo>
                <a:lnTo>
                  <a:pt x="208" y="154"/>
                </a:lnTo>
                <a:lnTo>
                  <a:pt x="159" y="186"/>
                </a:lnTo>
                <a:lnTo>
                  <a:pt x="107" y="220"/>
                </a:lnTo>
                <a:lnTo>
                  <a:pt x="88" y="227"/>
                </a:lnTo>
                <a:lnTo>
                  <a:pt x="72" y="241"/>
                </a:lnTo>
                <a:lnTo>
                  <a:pt x="57" y="250"/>
                </a:lnTo>
                <a:lnTo>
                  <a:pt x="39" y="253"/>
                </a:lnTo>
                <a:lnTo>
                  <a:pt x="36" y="255"/>
                </a:lnTo>
                <a:lnTo>
                  <a:pt x="36" y="25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1" name="Freeform 97"/>
          <p:cNvSpPr>
            <a:spLocks/>
          </p:cNvSpPr>
          <p:nvPr/>
        </p:nvSpPr>
        <p:spPr bwMode="auto">
          <a:xfrm>
            <a:off x="5341938" y="1970088"/>
            <a:ext cx="161925" cy="141288"/>
          </a:xfrm>
          <a:custGeom>
            <a:avLst/>
            <a:gdLst/>
            <a:ahLst/>
            <a:cxnLst>
              <a:cxn ang="0">
                <a:pos x="52" y="449"/>
              </a:cxn>
              <a:cxn ang="0">
                <a:pos x="30" y="416"/>
              </a:cxn>
              <a:cxn ang="0">
                <a:pos x="80" y="380"/>
              </a:cxn>
              <a:cxn ang="0">
                <a:pos x="55" y="358"/>
              </a:cxn>
              <a:cxn ang="0">
                <a:pos x="0" y="117"/>
              </a:cxn>
              <a:cxn ang="0">
                <a:pos x="20" y="126"/>
              </a:cxn>
              <a:cxn ang="0">
                <a:pos x="181" y="84"/>
              </a:cxn>
              <a:cxn ang="0">
                <a:pos x="188" y="104"/>
              </a:cxn>
              <a:cxn ang="0">
                <a:pos x="207" y="102"/>
              </a:cxn>
              <a:cxn ang="0">
                <a:pos x="210" y="89"/>
              </a:cxn>
              <a:cxn ang="0">
                <a:pos x="213" y="79"/>
              </a:cxn>
              <a:cxn ang="0">
                <a:pos x="226" y="71"/>
              </a:cxn>
              <a:cxn ang="0">
                <a:pos x="253" y="58"/>
              </a:cxn>
              <a:cxn ang="0">
                <a:pos x="463" y="0"/>
              </a:cxn>
              <a:cxn ang="0">
                <a:pos x="506" y="152"/>
              </a:cxn>
              <a:cxn ang="0">
                <a:pos x="505" y="164"/>
              </a:cxn>
              <a:cxn ang="0">
                <a:pos x="505" y="165"/>
              </a:cxn>
              <a:cxn ang="0">
                <a:pos x="495" y="171"/>
              </a:cxn>
              <a:cxn ang="0">
                <a:pos x="490" y="183"/>
              </a:cxn>
              <a:cxn ang="0">
                <a:pos x="490" y="188"/>
              </a:cxn>
              <a:cxn ang="0">
                <a:pos x="495" y="193"/>
              </a:cxn>
              <a:cxn ang="0">
                <a:pos x="505" y="196"/>
              </a:cxn>
              <a:cxn ang="0">
                <a:pos x="506" y="207"/>
              </a:cxn>
              <a:cxn ang="0">
                <a:pos x="505" y="221"/>
              </a:cxn>
              <a:cxn ang="0">
                <a:pos x="486" y="231"/>
              </a:cxn>
              <a:cxn ang="0">
                <a:pos x="483" y="223"/>
              </a:cxn>
              <a:cxn ang="0">
                <a:pos x="479" y="219"/>
              </a:cxn>
              <a:cxn ang="0">
                <a:pos x="468" y="228"/>
              </a:cxn>
              <a:cxn ang="0">
                <a:pos x="461" y="235"/>
              </a:cxn>
              <a:cxn ang="0">
                <a:pos x="454" y="245"/>
              </a:cxn>
              <a:cxn ang="0">
                <a:pos x="444" y="245"/>
              </a:cxn>
              <a:cxn ang="0">
                <a:pos x="429" y="245"/>
              </a:cxn>
              <a:cxn ang="0">
                <a:pos x="423" y="251"/>
              </a:cxn>
              <a:cxn ang="0">
                <a:pos x="407" y="250"/>
              </a:cxn>
              <a:cxn ang="0">
                <a:pos x="394" y="263"/>
              </a:cxn>
              <a:cxn ang="0">
                <a:pos x="379" y="275"/>
              </a:cxn>
              <a:cxn ang="0">
                <a:pos x="369" y="279"/>
              </a:cxn>
              <a:cxn ang="0">
                <a:pos x="349" y="288"/>
              </a:cxn>
              <a:cxn ang="0">
                <a:pos x="340" y="302"/>
              </a:cxn>
              <a:cxn ang="0">
                <a:pos x="324" y="308"/>
              </a:cxn>
              <a:cxn ang="0">
                <a:pos x="318" y="310"/>
              </a:cxn>
              <a:cxn ang="0">
                <a:pos x="302" y="312"/>
              </a:cxn>
              <a:cxn ang="0">
                <a:pos x="280" y="312"/>
              </a:cxn>
              <a:cxn ang="0">
                <a:pos x="269" y="318"/>
              </a:cxn>
              <a:cxn ang="0">
                <a:pos x="258" y="330"/>
              </a:cxn>
              <a:cxn ang="0">
                <a:pos x="239" y="333"/>
              </a:cxn>
              <a:cxn ang="0">
                <a:pos x="215" y="345"/>
              </a:cxn>
              <a:cxn ang="0">
                <a:pos x="195" y="361"/>
              </a:cxn>
              <a:cxn ang="0">
                <a:pos x="175" y="371"/>
              </a:cxn>
              <a:cxn ang="0">
                <a:pos x="169" y="380"/>
              </a:cxn>
              <a:cxn ang="0">
                <a:pos x="162" y="381"/>
              </a:cxn>
              <a:cxn ang="0">
                <a:pos x="153" y="375"/>
              </a:cxn>
              <a:cxn ang="0">
                <a:pos x="140" y="387"/>
              </a:cxn>
              <a:cxn ang="0">
                <a:pos x="135" y="396"/>
              </a:cxn>
              <a:cxn ang="0">
                <a:pos x="131" y="396"/>
              </a:cxn>
              <a:cxn ang="0">
                <a:pos x="119" y="396"/>
              </a:cxn>
              <a:cxn ang="0">
                <a:pos x="108" y="407"/>
              </a:cxn>
              <a:cxn ang="0">
                <a:pos x="96" y="413"/>
              </a:cxn>
              <a:cxn ang="0">
                <a:pos x="87" y="425"/>
              </a:cxn>
              <a:cxn ang="0">
                <a:pos x="78" y="437"/>
              </a:cxn>
              <a:cxn ang="0">
                <a:pos x="65" y="440"/>
              </a:cxn>
              <a:cxn ang="0">
                <a:pos x="55" y="447"/>
              </a:cxn>
              <a:cxn ang="0">
                <a:pos x="52" y="449"/>
              </a:cxn>
            </a:cxnLst>
            <a:rect l="0" t="0" r="r" b="b"/>
            <a:pathLst>
              <a:path w="506" h="449">
                <a:moveTo>
                  <a:pt x="52" y="449"/>
                </a:moveTo>
                <a:lnTo>
                  <a:pt x="30" y="416"/>
                </a:lnTo>
                <a:lnTo>
                  <a:pt x="80" y="380"/>
                </a:lnTo>
                <a:lnTo>
                  <a:pt x="55" y="358"/>
                </a:lnTo>
                <a:lnTo>
                  <a:pt x="0" y="117"/>
                </a:lnTo>
                <a:lnTo>
                  <a:pt x="20" y="126"/>
                </a:lnTo>
                <a:lnTo>
                  <a:pt x="181" y="84"/>
                </a:lnTo>
                <a:lnTo>
                  <a:pt x="188" y="104"/>
                </a:lnTo>
                <a:lnTo>
                  <a:pt x="207" y="102"/>
                </a:lnTo>
                <a:lnTo>
                  <a:pt x="210" y="89"/>
                </a:lnTo>
                <a:lnTo>
                  <a:pt x="213" y="79"/>
                </a:lnTo>
                <a:lnTo>
                  <a:pt x="226" y="71"/>
                </a:lnTo>
                <a:lnTo>
                  <a:pt x="253" y="58"/>
                </a:lnTo>
                <a:lnTo>
                  <a:pt x="463" y="0"/>
                </a:lnTo>
                <a:lnTo>
                  <a:pt x="506" y="152"/>
                </a:lnTo>
                <a:lnTo>
                  <a:pt x="505" y="164"/>
                </a:lnTo>
                <a:lnTo>
                  <a:pt x="505" y="165"/>
                </a:lnTo>
                <a:lnTo>
                  <a:pt x="495" y="171"/>
                </a:lnTo>
                <a:lnTo>
                  <a:pt x="490" y="183"/>
                </a:lnTo>
                <a:lnTo>
                  <a:pt x="490" y="188"/>
                </a:lnTo>
                <a:lnTo>
                  <a:pt x="495" y="193"/>
                </a:lnTo>
                <a:lnTo>
                  <a:pt x="505" y="196"/>
                </a:lnTo>
                <a:lnTo>
                  <a:pt x="506" y="207"/>
                </a:lnTo>
                <a:lnTo>
                  <a:pt x="505" y="221"/>
                </a:lnTo>
                <a:lnTo>
                  <a:pt x="486" y="231"/>
                </a:lnTo>
                <a:lnTo>
                  <a:pt x="483" y="223"/>
                </a:lnTo>
                <a:lnTo>
                  <a:pt x="479" y="219"/>
                </a:lnTo>
                <a:lnTo>
                  <a:pt x="468" y="228"/>
                </a:lnTo>
                <a:lnTo>
                  <a:pt x="461" y="235"/>
                </a:lnTo>
                <a:lnTo>
                  <a:pt x="454" y="245"/>
                </a:lnTo>
                <a:lnTo>
                  <a:pt x="444" y="245"/>
                </a:lnTo>
                <a:lnTo>
                  <a:pt x="429" y="245"/>
                </a:lnTo>
                <a:lnTo>
                  <a:pt x="423" y="251"/>
                </a:lnTo>
                <a:lnTo>
                  <a:pt x="407" y="250"/>
                </a:lnTo>
                <a:lnTo>
                  <a:pt x="394" y="263"/>
                </a:lnTo>
                <a:lnTo>
                  <a:pt x="379" y="275"/>
                </a:lnTo>
                <a:lnTo>
                  <a:pt x="369" y="279"/>
                </a:lnTo>
                <a:lnTo>
                  <a:pt x="349" y="288"/>
                </a:lnTo>
                <a:lnTo>
                  <a:pt x="340" y="302"/>
                </a:lnTo>
                <a:lnTo>
                  <a:pt x="324" y="308"/>
                </a:lnTo>
                <a:lnTo>
                  <a:pt x="318" y="310"/>
                </a:lnTo>
                <a:lnTo>
                  <a:pt x="302" y="312"/>
                </a:lnTo>
                <a:lnTo>
                  <a:pt x="280" y="312"/>
                </a:lnTo>
                <a:lnTo>
                  <a:pt x="269" y="318"/>
                </a:lnTo>
                <a:lnTo>
                  <a:pt x="258" y="330"/>
                </a:lnTo>
                <a:lnTo>
                  <a:pt x="239" y="333"/>
                </a:lnTo>
                <a:lnTo>
                  <a:pt x="215" y="345"/>
                </a:lnTo>
                <a:lnTo>
                  <a:pt x="195" y="361"/>
                </a:lnTo>
                <a:lnTo>
                  <a:pt x="175" y="371"/>
                </a:lnTo>
                <a:lnTo>
                  <a:pt x="169" y="380"/>
                </a:lnTo>
                <a:lnTo>
                  <a:pt x="162" y="381"/>
                </a:lnTo>
                <a:lnTo>
                  <a:pt x="153" y="375"/>
                </a:lnTo>
                <a:lnTo>
                  <a:pt x="140" y="387"/>
                </a:lnTo>
                <a:lnTo>
                  <a:pt x="135" y="396"/>
                </a:lnTo>
                <a:lnTo>
                  <a:pt x="131" y="396"/>
                </a:lnTo>
                <a:lnTo>
                  <a:pt x="119" y="396"/>
                </a:lnTo>
                <a:lnTo>
                  <a:pt x="108" y="407"/>
                </a:lnTo>
                <a:lnTo>
                  <a:pt x="96" y="413"/>
                </a:lnTo>
                <a:lnTo>
                  <a:pt x="87" y="425"/>
                </a:lnTo>
                <a:lnTo>
                  <a:pt x="78" y="437"/>
                </a:lnTo>
                <a:lnTo>
                  <a:pt x="65" y="440"/>
                </a:lnTo>
                <a:lnTo>
                  <a:pt x="55" y="447"/>
                </a:lnTo>
                <a:lnTo>
                  <a:pt x="52" y="44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2" name="Freeform 98"/>
          <p:cNvSpPr>
            <a:spLocks/>
          </p:cNvSpPr>
          <p:nvPr/>
        </p:nvSpPr>
        <p:spPr bwMode="auto">
          <a:xfrm>
            <a:off x="5341938" y="1970088"/>
            <a:ext cx="161925" cy="141288"/>
          </a:xfrm>
          <a:custGeom>
            <a:avLst/>
            <a:gdLst/>
            <a:ahLst/>
            <a:cxnLst>
              <a:cxn ang="0">
                <a:pos x="30" y="416"/>
              </a:cxn>
              <a:cxn ang="0">
                <a:pos x="55" y="358"/>
              </a:cxn>
              <a:cxn ang="0">
                <a:pos x="20" y="126"/>
              </a:cxn>
              <a:cxn ang="0">
                <a:pos x="188" y="104"/>
              </a:cxn>
              <a:cxn ang="0">
                <a:pos x="210" y="89"/>
              </a:cxn>
              <a:cxn ang="0">
                <a:pos x="226" y="71"/>
              </a:cxn>
              <a:cxn ang="0">
                <a:pos x="463" y="0"/>
              </a:cxn>
              <a:cxn ang="0">
                <a:pos x="505" y="164"/>
              </a:cxn>
              <a:cxn ang="0">
                <a:pos x="495" y="171"/>
              </a:cxn>
              <a:cxn ang="0">
                <a:pos x="490" y="188"/>
              </a:cxn>
              <a:cxn ang="0">
                <a:pos x="505" y="196"/>
              </a:cxn>
              <a:cxn ang="0">
                <a:pos x="505" y="221"/>
              </a:cxn>
              <a:cxn ang="0">
                <a:pos x="483" y="223"/>
              </a:cxn>
              <a:cxn ang="0">
                <a:pos x="468" y="228"/>
              </a:cxn>
              <a:cxn ang="0">
                <a:pos x="454" y="245"/>
              </a:cxn>
              <a:cxn ang="0">
                <a:pos x="429" y="245"/>
              </a:cxn>
              <a:cxn ang="0">
                <a:pos x="407" y="250"/>
              </a:cxn>
              <a:cxn ang="0">
                <a:pos x="379" y="275"/>
              </a:cxn>
              <a:cxn ang="0">
                <a:pos x="349" y="288"/>
              </a:cxn>
              <a:cxn ang="0">
                <a:pos x="324" y="308"/>
              </a:cxn>
              <a:cxn ang="0">
                <a:pos x="302" y="312"/>
              </a:cxn>
              <a:cxn ang="0">
                <a:pos x="269" y="318"/>
              </a:cxn>
              <a:cxn ang="0">
                <a:pos x="239" y="333"/>
              </a:cxn>
              <a:cxn ang="0">
                <a:pos x="195" y="361"/>
              </a:cxn>
              <a:cxn ang="0">
                <a:pos x="169" y="380"/>
              </a:cxn>
              <a:cxn ang="0">
                <a:pos x="153" y="375"/>
              </a:cxn>
              <a:cxn ang="0">
                <a:pos x="135" y="396"/>
              </a:cxn>
              <a:cxn ang="0">
                <a:pos x="119" y="396"/>
              </a:cxn>
              <a:cxn ang="0">
                <a:pos x="96" y="413"/>
              </a:cxn>
              <a:cxn ang="0">
                <a:pos x="78" y="437"/>
              </a:cxn>
              <a:cxn ang="0">
                <a:pos x="55" y="447"/>
              </a:cxn>
              <a:cxn ang="0">
                <a:pos x="52" y="449"/>
              </a:cxn>
            </a:cxnLst>
            <a:rect l="0" t="0" r="r" b="b"/>
            <a:pathLst>
              <a:path w="506" h="449">
                <a:moveTo>
                  <a:pt x="52" y="449"/>
                </a:moveTo>
                <a:lnTo>
                  <a:pt x="30" y="416"/>
                </a:lnTo>
                <a:lnTo>
                  <a:pt x="80" y="380"/>
                </a:lnTo>
                <a:lnTo>
                  <a:pt x="55" y="358"/>
                </a:lnTo>
                <a:lnTo>
                  <a:pt x="0" y="117"/>
                </a:lnTo>
                <a:lnTo>
                  <a:pt x="20" y="126"/>
                </a:lnTo>
                <a:lnTo>
                  <a:pt x="181" y="84"/>
                </a:lnTo>
                <a:lnTo>
                  <a:pt x="188" y="104"/>
                </a:lnTo>
                <a:lnTo>
                  <a:pt x="207" y="102"/>
                </a:lnTo>
                <a:lnTo>
                  <a:pt x="210" y="89"/>
                </a:lnTo>
                <a:lnTo>
                  <a:pt x="213" y="79"/>
                </a:lnTo>
                <a:lnTo>
                  <a:pt x="226" y="71"/>
                </a:lnTo>
                <a:lnTo>
                  <a:pt x="253" y="58"/>
                </a:lnTo>
                <a:lnTo>
                  <a:pt x="463" y="0"/>
                </a:lnTo>
                <a:lnTo>
                  <a:pt x="506" y="152"/>
                </a:lnTo>
                <a:lnTo>
                  <a:pt x="505" y="164"/>
                </a:lnTo>
                <a:lnTo>
                  <a:pt x="505" y="165"/>
                </a:lnTo>
                <a:lnTo>
                  <a:pt x="495" y="171"/>
                </a:lnTo>
                <a:lnTo>
                  <a:pt x="490" y="183"/>
                </a:lnTo>
                <a:lnTo>
                  <a:pt x="490" y="188"/>
                </a:lnTo>
                <a:lnTo>
                  <a:pt x="495" y="193"/>
                </a:lnTo>
                <a:lnTo>
                  <a:pt x="505" y="196"/>
                </a:lnTo>
                <a:lnTo>
                  <a:pt x="506" y="207"/>
                </a:lnTo>
                <a:lnTo>
                  <a:pt x="505" y="221"/>
                </a:lnTo>
                <a:lnTo>
                  <a:pt x="486" y="231"/>
                </a:lnTo>
                <a:lnTo>
                  <a:pt x="483" y="223"/>
                </a:lnTo>
                <a:lnTo>
                  <a:pt x="479" y="219"/>
                </a:lnTo>
                <a:lnTo>
                  <a:pt x="468" y="228"/>
                </a:lnTo>
                <a:lnTo>
                  <a:pt x="461" y="235"/>
                </a:lnTo>
                <a:lnTo>
                  <a:pt x="454" y="245"/>
                </a:lnTo>
                <a:lnTo>
                  <a:pt x="444" y="245"/>
                </a:lnTo>
                <a:lnTo>
                  <a:pt x="429" y="245"/>
                </a:lnTo>
                <a:lnTo>
                  <a:pt x="423" y="251"/>
                </a:lnTo>
                <a:lnTo>
                  <a:pt x="407" y="250"/>
                </a:lnTo>
                <a:lnTo>
                  <a:pt x="394" y="263"/>
                </a:lnTo>
                <a:lnTo>
                  <a:pt x="379" y="275"/>
                </a:lnTo>
                <a:lnTo>
                  <a:pt x="369" y="279"/>
                </a:lnTo>
                <a:lnTo>
                  <a:pt x="349" y="288"/>
                </a:lnTo>
                <a:lnTo>
                  <a:pt x="340" y="302"/>
                </a:lnTo>
                <a:lnTo>
                  <a:pt x="324" y="308"/>
                </a:lnTo>
                <a:lnTo>
                  <a:pt x="318" y="310"/>
                </a:lnTo>
                <a:lnTo>
                  <a:pt x="302" y="312"/>
                </a:lnTo>
                <a:lnTo>
                  <a:pt x="280" y="312"/>
                </a:lnTo>
                <a:lnTo>
                  <a:pt x="269" y="318"/>
                </a:lnTo>
                <a:lnTo>
                  <a:pt x="258" y="330"/>
                </a:lnTo>
                <a:lnTo>
                  <a:pt x="239" y="333"/>
                </a:lnTo>
                <a:lnTo>
                  <a:pt x="215" y="345"/>
                </a:lnTo>
                <a:lnTo>
                  <a:pt x="195" y="361"/>
                </a:lnTo>
                <a:lnTo>
                  <a:pt x="175" y="371"/>
                </a:lnTo>
                <a:lnTo>
                  <a:pt x="169" y="380"/>
                </a:lnTo>
                <a:lnTo>
                  <a:pt x="162" y="381"/>
                </a:lnTo>
                <a:lnTo>
                  <a:pt x="153" y="375"/>
                </a:lnTo>
                <a:lnTo>
                  <a:pt x="140" y="387"/>
                </a:lnTo>
                <a:lnTo>
                  <a:pt x="135" y="396"/>
                </a:lnTo>
                <a:lnTo>
                  <a:pt x="131" y="396"/>
                </a:lnTo>
                <a:lnTo>
                  <a:pt x="119" y="396"/>
                </a:lnTo>
                <a:lnTo>
                  <a:pt x="108" y="407"/>
                </a:lnTo>
                <a:lnTo>
                  <a:pt x="96" y="413"/>
                </a:lnTo>
                <a:lnTo>
                  <a:pt x="87" y="425"/>
                </a:lnTo>
                <a:lnTo>
                  <a:pt x="78" y="437"/>
                </a:lnTo>
                <a:lnTo>
                  <a:pt x="65" y="440"/>
                </a:lnTo>
                <a:lnTo>
                  <a:pt x="55" y="447"/>
                </a:lnTo>
                <a:lnTo>
                  <a:pt x="52" y="449"/>
                </a:lnTo>
                <a:lnTo>
                  <a:pt x="52" y="44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3" name="Freeform 99"/>
          <p:cNvSpPr>
            <a:spLocks/>
          </p:cNvSpPr>
          <p:nvPr/>
        </p:nvSpPr>
        <p:spPr bwMode="auto">
          <a:xfrm>
            <a:off x="4838701" y="1658938"/>
            <a:ext cx="528638" cy="500063"/>
          </a:xfrm>
          <a:custGeom>
            <a:avLst/>
            <a:gdLst/>
            <a:ahLst/>
            <a:cxnLst>
              <a:cxn ang="0">
                <a:pos x="126" y="1238"/>
              </a:cxn>
              <a:cxn ang="0">
                <a:pos x="199" y="1104"/>
              </a:cxn>
              <a:cxn ang="0">
                <a:pos x="155" y="912"/>
              </a:cxn>
              <a:cxn ang="0">
                <a:pos x="280" y="826"/>
              </a:cxn>
              <a:cxn ang="0">
                <a:pos x="504" y="806"/>
              </a:cxn>
              <a:cxn ang="0">
                <a:pos x="637" y="792"/>
              </a:cxn>
              <a:cxn ang="0">
                <a:pos x="720" y="781"/>
              </a:cxn>
              <a:cxn ang="0">
                <a:pos x="764" y="693"/>
              </a:cxn>
              <a:cxn ang="0">
                <a:pos x="820" y="688"/>
              </a:cxn>
              <a:cxn ang="0">
                <a:pos x="812" y="515"/>
              </a:cxn>
              <a:cxn ang="0">
                <a:pos x="814" y="468"/>
              </a:cxn>
              <a:cxn ang="0">
                <a:pos x="814" y="437"/>
              </a:cxn>
              <a:cxn ang="0">
                <a:pos x="788" y="429"/>
              </a:cxn>
              <a:cxn ang="0">
                <a:pos x="808" y="351"/>
              </a:cxn>
              <a:cxn ang="0">
                <a:pos x="877" y="240"/>
              </a:cxn>
              <a:cxn ang="0">
                <a:pos x="988" y="109"/>
              </a:cxn>
              <a:cxn ang="0">
                <a:pos x="1201" y="47"/>
              </a:cxn>
              <a:cxn ang="0">
                <a:pos x="1335" y="0"/>
              </a:cxn>
              <a:cxn ang="0">
                <a:pos x="1328" y="40"/>
              </a:cxn>
              <a:cxn ang="0">
                <a:pos x="1329" y="126"/>
              </a:cxn>
              <a:cxn ang="0">
                <a:pos x="1348" y="166"/>
              </a:cxn>
              <a:cxn ang="0">
                <a:pos x="1364" y="158"/>
              </a:cxn>
              <a:cxn ang="0">
                <a:pos x="1383" y="217"/>
              </a:cxn>
              <a:cxn ang="0">
                <a:pos x="1364" y="246"/>
              </a:cxn>
              <a:cxn ang="0">
                <a:pos x="1364" y="278"/>
              </a:cxn>
              <a:cxn ang="0">
                <a:pos x="1375" y="319"/>
              </a:cxn>
              <a:cxn ang="0">
                <a:pos x="1376" y="423"/>
              </a:cxn>
              <a:cxn ang="0">
                <a:pos x="1392" y="500"/>
              </a:cxn>
              <a:cxn ang="0">
                <a:pos x="1407" y="580"/>
              </a:cxn>
              <a:cxn ang="0">
                <a:pos x="1404" y="613"/>
              </a:cxn>
              <a:cxn ang="0">
                <a:pos x="1399" y="643"/>
              </a:cxn>
              <a:cxn ang="0">
                <a:pos x="1424" y="661"/>
              </a:cxn>
              <a:cxn ang="0">
                <a:pos x="1437" y="640"/>
              </a:cxn>
              <a:cxn ang="0">
                <a:pos x="1483" y="668"/>
              </a:cxn>
              <a:cxn ang="0">
                <a:pos x="1642" y="1336"/>
              </a:cxn>
              <a:cxn ang="0">
                <a:pos x="1639" y="1422"/>
              </a:cxn>
              <a:cxn ang="0">
                <a:pos x="1642" y="1504"/>
              </a:cxn>
              <a:cxn ang="0">
                <a:pos x="1629" y="1539"/>
              </a:cxn>
              <a:cxn ang="0">
                <a:pos x="1597" y="1543"/>
              </a:cxn>
              <a:cxn ang="0">
                <a:pos x="1363" y="1494"/>
              </a:cxn>
              <a:cxn ang="0">
                <a:pos x="1277" y="1437"/>
              </a:cxn>
              <a:cxn ang="0">
                <a:pos x="1245" y="1375"/>
              </a:cxn>
              <a:cxn ang="0">
                <a:pos x="1197" y="1293"/>
              </a:cxn>
              <a:cxn ang="0">
                <a:pos x="1135" y="1247"/>
              </a:cxn>
            </a:cxnLst>
            <a:rect l="0" t="0" r="r" b="b"/>
            <a:pathLst>
              <a:path w="1667" h="1574">
                <a:moveTo>
                  <a:pt x="0" y="1359"/>
                </a:moveTo>
                <a:lnTo>
                  <a:pt x="42" y="1317"/>
                </a:lnTo>
                <a:lnTo>
                  <a:pt x="126" y="1238"/>
                </a:lnTo>
                <a:lnTo>
                  <a:pt x="177" y="1185"/>
                </a:lnTo>
                <a:lnTo>
                  <a:pt x="194" y="1161"/>
                </a:lnTo>
                <a:lnTo>
                  <a:pt x="199" y="1104"/>
                </a:lnTo>
                <a:lnTo>
                  <a:pt x="186" y="995"/>
                </a:lnTo>
                <a:lnTo>
                  <a:pt x="167" y="950"/>
                </a:lnTo>
                <a:lnTo>
                  <a:pt x="155" y="912"/>
                </a:lnTo>
                <a:lnTo>
                  <a:pt x="155" y="890"/>
                </a:lnTo>
                <a:lnTo>
                  <a:pt x="194" y="864"/>
                </a:lnTo>
                <a:lnTo>
                  <a:pt x="280" y="826"/>
                </a:lnTo>
                <a:lnTo>
                  <a:pt x="378" y="807"/>
                </a:lnTo>
                <a:lnTo>
                  <a:pt x="479" y="800"/>
                </a:lnTo>
                <a:lnTo>
                  <a:pt x="504" y="806"/>
                </a:lnTo>
                <a:lnTo>
                  <a:pt x="523" y="822"/>
                </a:lnTo>
                <a:lnTo>
                  <a:pt x="548" y="823"/>
                </a:lnTo>
                <a:lnTo>
                  <a:pt x="637" y="792"/>
                </a:lnTo>
                <a:lnTo>
                  <a:pt x="679" y="775"/>
                </a:lnTo>
                <a:lnTo>
                  <a:pt x="703" y="792"/>
                </a:lnTo>
                <a:lnTo>
                  <a:pt x="720" y="781"/>
                </a:lnTo>
                <a:lnTo>
                  <a:pt x="719" y="768"/>
                </a:lnTo>
                <a:lnTo>
                  <a:pt x="745" y="730"/>
                </a:lnTo>
                <a:lnTo>
                  <a:pt x="764" y="693"/>
                </a:lnTo>
                <a:lnTo>
                  <a:pt x="778" y="691"/>
                </a:lnTo>
                <a:lnTo>
                  <a:pt x="801" y="699"/>
                </a:lnTo>
                <a:lnTo>
                  <a:pt x="820" y="688"/>
                </a:lnTo>
                <a:lnTo>
                  <a:pt x="837" y="658"/>
                </a:lnTo>
                <a:lnTo>
                  <a:pt x="830" y="548"/>
                </a:lnTo>
                <a:lnTo>
                  <a:pt x="812" y="515"/>
                </a:lnTo>
                <a:lnTo>
                  <a:pt x="801" y="503"/>
                </a:lnTo>
                <a:lnTo>
                  <a:pt x="780" y="490"/>
                </a:lnTo>
                <a:lnTo>
                  <a:pt x="814" y="468"/>
                </a:lnTo>
                <a:lnTo>
                  <a:pt x="831" y="468"/>
                </a:lnTo>
                <a:lnTo>
                  <a:pt x="831" y="445"/>
                </a:lnTo>
                <a:lnTo>
                  <a:pt x="814" y="437"/>
                </a:lnTo>
                <a:lnTo>
                  <a:pt x="810" y="430"/>
                </a:lnTo>
                <a:lnTo>
                  <a:pt x="804" y="424"/>
                </a:lnTo>
                <a:lnTo>
                  <a:pt x="788" y="429"/>
                </a:lnTo>
                <a:lnTo>
                  <a:pt x="780" y="429"/>
                </a:lnTo>
                <a:lnTo>
                  <a:pt x="774" y="398"/>
                </a:lnTo>
                <a:lnTo>
                  <a:pt x="808" y="351"/>
                </a:lnTo>
                <a:lnTo>
                  <a:pt x="823" y="309"/>
                </a:lnTo>
                <a:lnTo>
                  <a:pt x="853" y="272"/>
                </a:lnTo>
                <a:lnTo>
                  <a:pt x="877" y="240"/>
                </a:lnTo>
                <a:lnTo>
                  <a:pt x="890" y="199"/>
                </a:lnTo>
                <a:lnTo>
                  <a:pt x="929" y="157"/>
                </a:lnTo>
                <a:lnTo>
                  <a:pt x="988" y="109"/>
                </a:lnTo>
                <a:lnTo>
                  <a:pt x="1056" y="85"/>
                </a:lnTo>
                <a:lnTo>
                  <a:pt x="1147" y="55"/>
                </a:lnTo>
                <a:lnTo>
                  <a:pt x="1201" y="47"/>
                </a:lnTo>
                <a:lnTo>
                  <a:pt x="1232" y="32"/>
                </a:lnTo>
                <a:lnTo>
                  <a:pt x="1274" y="15"/>
                </a:lnTo>
                <a:lnTo>
                  <a:pt x="1335" y="0"/>
                </a:lnTo>
                <a:lnTo>
                  <a:pt x="1347" y="37"/>
                </a:lnTo>
                <a:lnTo>
                  <a:pt x="1340" y="40"/>
                </a:lnTo>
                <a:lnTo>
                  <a:pt x="1328" y="40"/>
                </a:lnTo>
                <a:lnTo>
                  <a:pt x="1324" y="55"/>
                </a:lnTo>
                <a:lnTo>
                  <a:pt x="1324" y="82"/>
                </a:lnTo>
                <a:lnTo>
                  <a:pt x="1329" y="126"/>
                </a:lnTo>
                <a:lnTo>
                  <a:pt x="1341" y="158"/>
                </a:lnTo>
                <a:lnTo>
                  <a:pt x="1341" y="167"/>
                </a:lnTo>
                <a:lnTo>
                  <a:pt x="1348" y="166"/>
                </a:lnTo>
                <a:lnTo>
                  <a:pt x="1356" y="158"/>
                </a:lnTo>
                <a:lnTo>
                  <a:pt x="1359" y="151"/>
                </a:lnTo>
                <a:lnTo>
                  <a:pt x="1364" y="158"/>
                </a:lnTo>
                <a:lnTo>
                  <a:pt x="1364" y="173"/>
                </a:lnTo>
                <a:lnTo>
                  <a:pt x="1373" y="206"/>
                </a:lnTo>
                <a:lnTo>
                  <a:pt x="1383" y="217"/>
                </a:lnTo>
                <a:lnTo>
                  <a:pt x="1383" y="228"/>
                </a:lnTo>
                <a:lnTo>
                  <a:pt x="1380" y="236"/>
                </a:lnTo>
                <a:lnTo>
                  <a:pt x="1364" y="246"/>
                </a:lnTo>
                <a:lnTo>
                  <a:pt x="1360" y="246"/>
                </a:lnTo>
                <a:lnTo>
                  <a:pt x="1360" y="255"/>
                </a:lnTo>
                <a:lnTo>
                  <a:pt x="1364" y="278"/>
                </a:lnTo>
                <a:lnTo>
                  <a:pt x="1373" y="291"/>
                </a:lnTo>
                <a:lnTo>
                  <a:pt x="1380" y="301"/>
                </a:lnTo>
                <a:lnTo>
                  <a:pt x="1375" y="319"/>
                </a:lnTo>
                <a:lnTo>
                  <a:pt x="1372" y="335"/>
                </a:lnTo>
                <a:lnTo>
                  <a:pt x="1366" y="345"/>
                </a:lnTo>
                <a:lnTo>
                  <a:pt x="1376" y="423"/>
                </a:lnTo>
                <a:lnTo>
                  <a:pt x="1389" y="464"/>
                </a:lnTo>
                <a:lnTo>
                  <a:pt x="1389" y="490"/>
                </a:lnTo>
                <a:lnTo>
                  <a:pt x="1392" y="500"/>
                </a:lnTo>
                <a:lnTo>
                  <a:pt x="1378" y="512"/>
                </a:lnTo>
                <a:lnTo>
                  <a:pt x="1395" y="547"/>
                </a:lnTo>
                <a:lnTo>
                  <a:pt x="1407" y="580"/>
                </a:lnTo>
                <a:lnTo>
                  <a:pt x="1420" y="595"/>
                </a:lnTo>
                <a:lnTo>
                  <a:pt x="1420" y="601"/>
                </a:lnTo>
                <a:lnTo>
                  <a:pt x="1404" y="613"/>
                </a:lnTo>
                <a:lnTo>
                  <a:pt x="1399" y="624"/>
                </a:lnTo>
                <a:lnTo>
                  <a:pt x="1399" y="636"/>
                </a:lnTo>
                <a:lnTo>
                  <a:pt x="1399" y="643"/>
                </a:lnTo>
                <a:lnTo>
                  <a:pt x="1404" y="658"/>
                </a:lnTo>
                <a:lnTo>
                  <a:pt x="1420" y="661"/>
                </a:lnTo>
                <a:lnTo>
                  <a:pt x="1424" y="661"/>
                </a:lnTo>
                <a:lnTo>
                  <a:pt x="1429" y="653"/>
                </a:lnTo>
                <a:lnTo>
                  <a:pt x="1434" y="640"/>
                </a:lnTo>
                <a:lnTo>
                  <a:pt x="1437" y="640"/>
                </a:lnTo>
                <a:lnTo>
                  <a:pt x="1446" y="643"/>
                </a:lnTo>
                <a:lnTo>
                  <a:pt x="1467" y="655"/>
                </a:lnTo>
                <a:lnTo>
                  <a:pt x="1483" y="668"/>
                </a:lnTo>
                <a:lnTo>
                  <a:pt x="1485" y="668"/>
                </a:lnTo>
                <a:lnTo>
                  <a:pt x="1543" y="902"/>
                </a:lnTo>
                <a:lnTo>
                  <a:pt x="1642" y="1336"/>
                </a:lnTo>
                <a:lnTo>
                  <a:pt x="1667" y="1358"/>
                </a:lnTo>
                <a:lnTo>
                  <a:pt x="1616" y="1394"/>
                </a:lnTo>
                <a:lnTo>
                  <a:pt x="1639" y="1422"/>
                </a:lnTo>
                <a:lnTo>
                  <a:pt x="1632" y="1451"/>
                </a:lnTo>
                <a:lnTo>
                  <a:pt x="1632" y="1479"/>
                </a:lnTo>
                <a:lnTo>
                  <a:pt x="1642" y="1504"/>
                </a:lnTo>
                <a:lnTo>
                  <a:pt x="1635" y="1507"/>
                </a:lnTo>
                <a:lnTo>
                  <a:pt x="1629" y="1527"/>
                </a:lnTo>
                <a:lnTo>
                  <a:pt x="1629" y="1539"/>
                </a:lnTo>
                <a:lnTo>
                  <a:pt x="1629" y="1574"/>
                </a:lnTo>
                <a:lnTo>
                  <a:pt x="1603" y="1559"/>
                </a:lnTo>
                <a:lnTo>
                  <a:pt x="1597" y="1543"/>
                </a:lnTo>
                <a:lnTo>
                  <a:pt x="1579" y="1539"/>
                </a:lnTo>
                <a:lnTo>
                  <a:pt x="1572" y="1539"/>
                </a:lnTo>
                <a:lnTo>
                  <a:pt x="1363" y="1494"/>
                </a:lnTo>
                <a:lnTo>
                  <a:pt x="1347" y="1472"/>
                </a:lnTo>
                <a:lnTo>
                  <a:pt x="1302" y="1457"/>
                </a:lnTo>
                <a:lnTo>
                  <a:pt x="1277" y="1437"/>
                </a:lnTo>
                <a:lnTo>
                  <a:pt x="1274" y="1408"/>
                </a:lnTo>
                <a:lnTo>
                  <a:pt x="1267" y="1388"/>
                </a:lnTo>
                <a:lnTo>
                  <a:pt x="1245" y="1375"/>
                </a:lnTo>
                <a:lnTo>
                  <a:pt x="1230" y="1352"/>
                </a:lnTo>
                <a:lnTo>
                  <a:pt x="1229" y="1320"/>
                </a:lnTo>
                <a:lnTo>
                  <a:pt x="1197" y="1293"/>
                </a:lnTo>
                <a:lnTo>
                  <a:pt x="1173" y="1273"/>
                </a:lnTo>
                <a:lnTo>
                  <a:pt x="1150" y="1257"/>
                </a:lnTo>
                <a:lnTo>
                  <a:pt x="1135" y="1247"/>
                </a:lnTo>
                <a:lnTo>
                  <a:pt x="22" y="1428"/>
                </a:lnTo>
                <a:lnTo>
                  <a:pt x="0" y="135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4" name="Freeform 100"/>
          <p:cNvSpPr>
            <a:spLocks/>
          </p:cNvSpPr>
          <p:nvPr/>
        </p:nvSpPr>
        <p:spPr bwMode="auto">
          <a:xfrm>
            <a:off x="4838701" y="1658938"/>
            <a:ext cx="528638" cy="500063"/>
          </a:xfrm>
          <a:custGeom>
            <a:avLst/>
            <a:gdLst/>
            <a:ahLst/>
            <a:cxnLst>
              <a:cxn ang="0">
                <a:pos x="126" y="1238"/>
              </a:cxn>
              <a:cxn ang="0">
                <a:pos x="199" y="1104"/>
              </a:cxn>
              <a:cxn ang="0">
                <a:pos x="155" y="912"/>
              </a:cxn>
              <a:cxn ang="0">
                <a:pos x="280" y="826"/>
              </a:cxn>
              <a:cxn ang="0">
                <a:pos x="504" y="806"/>
              </a:cxn>
              <a:cxn ang="0">
                <a:pos x="637" y="792"/>
              </a:cxn>
              <a:cxn ang="0">
                <a:pos x="720" y="781"/>
              </a:cxn>
              <a:cxn ang="0">
                <a:pos x="764" y="693"/>
              </a:cxn>
              <a:cxn ang="0">
                <a:pos x="820" y="688"/>
              </a:cxn>
              <a:cxn ang="0">
                <a:pos x="812" y="515"/>
              </a:cxn>
              <a:cxn ang="0">
                <a:pos x="814" y="468"/>
              </a:cxn>
              <a:cxn ang="0">
                <a:pos x="814" y="437"/>
              </a:cxn>
              <a:cxn ang="0">
                <a:pos x="788" y="429"/>
              </a:cxn>
              <a:cxn ang="0">
                <a:pos x="808" y="351"/>
              </a:cxn>
              <a:cxn ang="0">
                <a:pos x="877" y="240"/>
              </a:cxn>
              <a:cxn ang="0">
                <a:pos x="988" y="109"/>
              </a:cxn>
              <a:cxn ang="0">
                <a:pos x="1201" y="47"/>
              </a:cxn>
              <a:cxn ang="0">
                <a:pos x="1335" y="0"/>
              </a:cxn>
              <a:cxn ang="0">
                <a:pos x="1328" y="40"/>
              </a:cxn>
              <a:cxn ang="0">
                <a:pos x="1329" y="126"/>
              </a:cxn>
              <a:cxn ang="0">
                <a:pos x="1348" y="166"/>
              </a:cxn>
              <a:cxn ang="0">
                <a:pos x="1364" y="158"/>
              </a:cxn>
              <a:cxn ang="0">
                <a:pos x="1383" y="217"/>
              </a:cxn>
              <a:cxn ang="0">
                <a:pos x="1364" y="246"/>
              </a:cxn>
              <a:cxn ang="0">
                <a:pos x="1364" y="278"/>
              </a:cxn>
              <a:cxn ang="0">
                <a:pos x="1375" y="319"/>
              </a:cxn>
              <a:cxn ang="0">
                <a:pos x="1376" y="423"/>
              </a:cxn>
              <a:cxn ang="0">
                <a:pos x="1392" y="500"/>
              </a:cxn>
              <a:cxn ang="0">
                <a:pos x="1407" y="580"/>
              </a:cxn>
              <a:cxn ang="0">
                <a:pos x="1404" y="613"/>
              </a:cxn>
              <a:cxn ang="0">
                <a:pos x="1399" y="643"/>
              </a:cxn>
              <a:cxn ang="0">
                <a:pos x="1424" y="661"/>
              </a:cxn>
              <a:cxn ang="0">
                <a:pos x="1437" y="640"/>
              </a:cxn>
              <a:cxn ang="0">
                <a:pos x="1483" y="668"/>
              </a:cxn>
              <a:cxn ang="0">
                <a:pos x="1642" y="1336"/>
              </a:cxn>
              <a:cxn ang="0">
                <a:pos x="1639" y="1422"/>
              </a:cxn>
              <a:cxn ang="0">
                <a:pos x="1642" y="1504"/>
              </a:cxn>
              <a:cxn ang="0">
                <a:pos x="1629" y="1539"/>
              </a:cxn>
              <a:cxn ang="0">
                <a:pos x="1597" y="1543"/>
              </a:cxn>
              <a:cxn ang="0">
                <a:pos x="1363" y="1494"/>
              </a:cxn>
              <a:cxn ang="0">
                <a:pos x="1277" y="1437"/>
              </a:cxn>
              <a:cxn ang="0">
                <a:pos x="1245" y="1375"/>
              </a:cxn>
              <a:cxn ang="0">
                <a:pos x="1197" y="1293"/>
              </a:cxn>
              <a:cxn ang="0">
                <a:pos x="1135" y="1247"/>
              </a:cxn>
              <a:cxn ang="0">
                <a:pos x="0" y="1359"/>
              </a:cxn>
            </a:cxnLst>
            <a:rect l="0" t="0" r="r" b="b"/>
            <a:pathLst>
              <a:path w="1667" h="1574">
                <a:moveTo>
                  <a:pt x="0" y="1359"/>
                </a:moveTo>
                <a:lnTo>
                  <a:pt x="42" y="1317"/>
                </a:lnTo>
                <a:lnTo>
                  <a:pt x="126" y="1238"/>
                </a:lnTo>
                <a:lnTo>
                  <a:pt x="177" y="1185"/>
                </a:lnTo>
                <a:lnTo>
                  <a:pt x="194" y="1161"/>
                </a:lnTo>
                <a:lnTo>
                  <a:pt x="199" y="1104"/>
                </a:lnTo>
                <a:lnTo>
                  <a:pt x="186" y="995"/>
                </a:lnTo>
                <a:lnTo>
                  <a:pt x="167" y="950"/>
                </a:lnTo>
                <a:lnTo>
                  <a:pt x="155" y="912"/>
                </a:lnTo>
                <a:lnTo>
                  <a:pt x="155" y="890"/>
                </a:lnTo>
                <a:lnTo>
                  <a:pt x="194" y="864"/>
                </a:lnTo>
                <a:lnTo>
                  <a:pt x="280" y="826"/>
                </a:lnTo>
                <a:lnTo>
                  <a:pt x="378" y="807"/>
                </a:lnTo>
                <a:lnTo>
                  <a:pt x="479" y="800"/>
                </a:lnTo>
                <a:lnTo>
                  <a:pt x="504" y="806"/>
                </a:lnTo>
                <a:lnTo>
                  <a:pt x="523" y="822"/>
                </a:lnTo>
                <a:lnTo>
                  <a:pt x="548" y="823"/>
                </a:lnTo>
                <a:lnTo>
                  <a:pt x="637" y="792"/>
                </a:lnTo>
                <a:lnTo>
                  <a:pt x="679" y="775"/>
                </a:lnTo>
                <a:lnTo>
                  <a:pt x="703" y="792"/>
                </a:lnTo>
                <a:lnTo>
                  <a:pt x="720" y="781"/>
                </a:lnTo>
                <a:lnTo>
                  <a:pt x="719" y="768"/>
                </a:lnTo>
                <a:lnTo>
                  <a:pt x="745" y="730"/>
                </a:lnTo>
                <a:lnTo>
                  <a:pt x="764" y="693"/>
                </a:lnTo>
                <a:lnTo>
                  <a:pt x="778" y="691"/>
                </a:lnTo>
                <a:lnTo>
                  <a:pt x="801" y="699"/>
                </a:lnTo>
                <a:lnTo>
                  <a:pt x="820" y="688"/>
                </a:lnTo>
                <a:lnTo>
                  <a:pt x="837" y="658"/>
                </a:lnTo>
                <a:lnTo>
                  <a:pt x="830" y="548"/>
                </a:lnTo>
                <a:lnTo>
                  <a:pt x="812" y="515"/>
                </a:lnTo>
                <a:lnTo>
                  <a:pt x="801" y="503"/>
                </a:lnTo>
                <a:lnTo>
                  <a:pt x="780" y="490"/>
                </a:lnTo>
                <a:lnTo>
                  <a:pt x="814" y="468"/>
                </a:lnTo>
                <a:lnTo>
                  <a:pt x="831" y="468"/>
                </a:lnTo>
                <a:lnTo>
                  <a:pt x="831" y="445"/>
                </a:lnTo>
                <a:lnTo>
                  <a:pt x="814" y="437"/>
                </a:lnTo>
                <a:lnTo>
                  <a:pt x="810" y="430"/>
                </a:lnTo>
                <a:lnTo>
                  <a:pt x="804" y="424"/>
                </a:lnTo>
                <a:lnTo>
                  <a:pt x="788" y="429"/>
                </a:lnTo>
                <a:lnTo>
                  <a:pt x="780" y="429"/>
                </a:lnTo>
                <a:lnTo>
                  <a:pt x="774" y="398"/>
                </a:lnTo>
                <a:lnTo>
                  <a:pt x="808" y="351"/>
                </a:lnTo>
                <a:lnTo>
                  <a:pt x="823" y="309"/>
                </a:lnTo>
                <a:lnTo>
                  <a:pt x="853" y="272"/>
                </a:lnTo>
                <a:lnTo>
                  <a:pt x="877" y="240"/>
                </a:lnTo>
                <a:lnTo>
                  <a:pt x="890" y="199"/>
                </a:lnTo>
                <a:lnTo>
                  <a:pt x="929" y="157"/>
                </a:lnTo>
                <a:lnTo>
                  <a:pt x="988" y="109"/>
                </a:lnTo>
                <a:lnTo>
                  <a:pt x="1056" y="85"/>
                </a:lnTo>
                <a:lnTo>
                  <a:pt x="1147" y="55"/>
                </a:lnTo>
                <a:lnTo>
                  <a:pt x="1201" y="47"/>
                </a:lnTo>
                <a:lnTo>
                  <a:pt x="1232" y="32"/>
                </a:lnTo>
                <a:lnTo>
                  <a:pt x="1274" y="15"/>
                </a:lnTo>
                <a:lnTo>
                  <a:pt x="1335" y="0"/>
                </a:lnTo>
                <a:lnTo>
                  <a:pt x="1347" y="37"/>
                </a:lnTo>
                <a:lnTo>
                  <a:pt x="1340" y="40"/>
                </a:lnTo>
                <a:lnTo>
                  <a:pt x="1328" y="40"/>
                </a:lnTo>
                <a:lnTo>
                  <a:pt x="1324" y="55"/>
                </a:lnTo>
                <a:lnTo>
                  <a:pt x="1324" y="82"/>
                </a:lnTo>
                <a:lnTo>
                  <a:pt x="1329" y="126"/>
                </a:lnTo>
                <a:lnTo>
                  <a:pt x="1341" y="158"/>
                </a:lnTo>
                <a:lnTo>
                  <a:pt x="1341" y="167"/>
                </a:lnTo>
                <a:lnTo>
                  <a:pt x="1348" y="166"/>
                </a:lnTo>
                <a:lnTo>
                  <a:pt x="1356" y="158"/>
                </a:lnTo>
                <a:lnTo>
                  <a:pt x="1359" y="151"/>
                </a:lnTo>
                <a:lnTo>
                  <a:pt x="1364" y="158"/>
                </a:lnTo>
                <a:lnTo>
                  <a:pt x="1364" y="173"/>
                </a:lnTo>
                <a:lnTo>
                  <a:pt x="1373" y="206"/>
                </a:lnTo>
                <a:lnTo>
                  <a:pt x="1383" y="217"/>
                </a:lnTo>
                <a:lnTo>
                  <a:pt x="1383" y="228"/>
                </a:lnTo>
                <a:lnTo>
                  <a:pt x="1380" y="236"/>
                </a:lnTo>
                <a:lnTo>
                  <a:pt x="1364" y="246"/>
                </a:lnTo>
                <a:lnTo>
                  <a:pt x="1360" y="246"/>
                </a:lnTo>
                <a:lnTo>
                  <a:pt x="1360" y="255"/>
                </a:lnTo>
                <a:lnTo>
                  <a:pt x="1364" y="278"/>
                </a:lnTo>
                <a:lnTo>
                  <a:pt x="1373" y="291"/>
                </a:lnTo>
                <a:lnTo>
                  <a:pt x="1380" y="301"/>
                </a:lnTo>
                <a:lnTo>
                  <a:pt x="1375" y="319"/>
                </a:lnTo>
                <a:lnTo>
                  <a:pt x="1372" y="335"/>
                </a:lnTo>
                <a:lnTo>
                  <a:pt x="1366" y="345"/>
                </a:lnTo>
                <a:lnTo>
                  <a:pt x="1376" y="423"/>
                </a:lnTo>
                <a:lnTo>
                  <a:pt x="1389" y="464"/>
                </a:lnTo>
                <a:lnTo>
                  <a:pt x="1389" y="490"/>
                </a:lnTo>
                <a:lnTo>
                  <a:pt x="1392" y="500"/>
                </a:lnTo>
                <a:lnTo>
                  <a:pt x="1378" y="512"/>
                </a:lnTo>
                <a:lnTo>
                  <a:pt x="1395" y="547"/>
                </a:lnTo>
                <a:lnTo>
                  <a:pt x="1407" y="580"/>
                </a:lnTo>
                <a:lnTo>
                  <a:pt x="1420" y="595"/>
                </a:lnTo>
                <a:lnTo>
                  <a:pt x="1420" y="601"/>
                </a:lnTo>
                <a:lnTo>
                  <a:pt x="1404" y="613"/>
                </a:lnTo>
                <a:lnTo>
                  <a:pt x="1399" y="624"/>
                </a:lnTo>
                <a:lnTo>
                  <a:pt x="1399" y="636"/>
                </a:lnTo>
                <a:lnTo>
                  <a:pt x="1399" y="643"/>
                </a:lnTo>
                <a:lnTo>
                  <a:pt x="1404" y="658"/>
                </a:lnTo>
                <a:lnTo>
                  <a:pt x="1420" y="661"/>
                </a:lnTo>
                <a:lnTo>
                  <a:pt x="1424" y="661"/>
                </a:lnTo>
                <a:lnTo>
                  <a:pt x="1429" y="653"/>
                </a:lnTo>
                <a:lnTo>
                  <a:pt x="1434" y="640"/>
                </a:lnTo>
                <a:lnTo>
                  <a:pt x="1437" y="640"/>
                </a:lnTo>
                <a:lnTo>
                  <a:pt x="1446" y="643"/>
                </a:lnTo>
                <a:lnTo>
                  <a:pt x="1467" y="655"/>
                </a:lnTo>
                <a:lnTo>
                  <a:pt x="1483" y="668"/>
                </a:lnTo>
                <a:lnTo>
                  <a:pt x="1485" y="668"/>
                </a:lnTo>
                <a:lnTo>
                  <a:pt x="1543" y="902"/>
                </a:lnTo>
                <a:lnTo>
                  <a:pt x="1642" y="1336"/>
                </a:lnTo>
                <a:lnTo>
                  <a:pt x="1667" y="1358"/>
                </a:lnTo>
                <a:lnTo>
                  <a:pt x="1616" y="1394"/>
                </a:lnTo>
                <a:lnTo>
                  <a:pt x="1639" y="1422"/>
                </a:lnTo>
                <a:lnTo>
                  <a:pt x="1632" y="1451"/>
                </a:lnTo>
                <a:lnTo>
                  <a:pt x="1632" y="1479"/>
                </a:lnTo>
                <a:lnTo>
                  <a:pt x="1642" y="1504"/>
                </a:lnTo>
                <a:lnTo>
                  <a:pt x="1635" y="1507"/>
                </a:lnTo>
                <a:lnTo>
                  <a:pt x="1629" y="1527"/>
                </a:lnTo>
                <a:lnTo>
                  <a:pt x="1629" y="1539"/>
                </a:lnTo>
                <a:lnTo>
                  <a:pt x="1629" y="1574"/>
                </a:lnTo>
                <a:lnTo>
                  <a:pt x="1603" y="1559"/>
                </a:lnTo>
                <a:lnTo>
                  <a:pt x="1597" y="1543"/>
                </a:lnTo>
                <a:lnTo>
                  <a:pt x="1579" y="1539"/>
                </a:lnTo>
                <a:lnTo>
                  <a:pt x="1572" y="1539"/>
                </a:lnTo>
                <a:lnTo>
                  <a:pt x="1363" y="1494"/>
                </a:lnTo>
                <a:lnTo>
                  <a:pt x="1347" y="1472"/>
                </a:lnTo>
                <a:lnTo>
                  <a:pt x="1302" y="1457"/>
                </a:lnTo>
                <a:lnTo>
                  <a:pt x="1277" y="1437"/>
                </a:lnTo>
                <a:lnTo>
                  <a:pt x="1274" y="1408"/>
                </a:lnTo>
                <a:lnTo>
                  <a:pt x="1267" y="1388"/>
                </a:lnTo>
                <a:lnTo>
                  <a:pt x="1245" y="1375"/>
                </a:lnTo>
                <a:lnTo>
                  <a:pt x="1230" y="1352"/>
                </a:lnTo>
                <a:lnTo>
                  <a:pt x="1229" y="1320"/>
                </a:lnTo>
                <a:lnTo>
                  <a:pt x="1197" y="1293"/>
                </a:lnTo>
                <a:lnTo>
                  <a:pt x="1173" y="1273"/>
                </a:lnTo>
                <a:lnTo>
                  <a:pt x="1150" y="1257"/>
                </a:lnTo>
                <a:lnTo>
                  <a:pt x="1135" y="1247"/>
                </a:lnTo>
                <a:lnTo>
                  <a:pt x="22" y="1428"/>
                </a:lnTo>
                <a:lnTo>
                  <a:pt x="0" y="1359"/>
                </a:lnTo>
                <a:lnTo>
                  <a:pt x="0" y="135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5" name="Freeform 101"/>
          <p:cNvSpPr>
            <a:spLocks/>
          </p:cNvSpPr>
          <p:nvPr/>
        </p:nvSpPr>
        <p:spPr bwMode="auto">
          <a:xfrm>
            <a:off x="5362576" y="2060576"/>
            <a:ext cx="161925" cy="95250"/>
          </a:xfrm>
          <a:custGeom>
            <a:avLst/>
            <a:gdLst/>
            <a:ahLst/>
            <a:cxnLst>
              <a:cxn ang="0">
                <a:pos x="0" y="266"/>
              </a:cxn>
              <a:cxn ang="0">
                <a:pos x="6" y="244"/>
              </a:cxn>
              <a:cxn ang="0">
                <a:pos x="20" y="230"/>
              </a:cxn>
              <a:cxn ang="0">
                <a:pos x="36" y="222"/>
              </a:cxn>
              <a:cxn ang="0">
                <a:pos x="57" y="209"/>
              </a:cxn>
              <a:cxn ang="0">
                <a:pos x="79" y="193"/>
              </a:cxn>
              <a:cxn ang="0">
                <a:pos x="98" y="174"/>
              </a:cxn>
              <a:cxn ang="0">
                <a:pos x="111" y="152"/>
              </a:cxn>
              <a:cxn ang="0">
                <a:pos x="127" y="139"/>
              </a:cxn>
              <a:cxn ang="0">
                <a:pos x="159" y="139"/>
              </a:cxn>
              <a:cxn ang="0">
                <a:pos x="183" y="118"/>
              </a:cxn>
              <a:cxn ang="0">
                <a:pos x="216" y="99"/>
              </a:cxn>
              <a:cxn ang="0">
                <a:pos x="267" y="101"/>
              </a:cxn>
              <a:cxn ang="0">
                <a:pos x="294" y="94"/>
              </a:cxn>
              <a:cxn ang="0">
                <a:pos x="326" y="76"/>
              </a:cxn>
              <a:cxn ang="0">
                <a:pos x="380" y="37"/>
              </a:cxn>
              <a:cxn ang="0">
                <a:pos x="422" y="0"/>
              </a:cxn>
              <a:cxn ang="0">
                <a:pos x="439" y="6"/>
              </a:cxn>
              <a:cxn ang="0">
                <a:pos x="399" y="63"/>
              </a:cxn>
              <a:cxn ang="0">
                <a:pos x="349" y="85"/>
              </a:cxn>
              <a:cxn ang="0">
                <a:pos x="361" y="98"/>
              </a:cxn>
              <a:cxn ang="0">
                <a:pos x="415" y="75"/>
              </a:cxn>
              <a:cxn ang="0">
                <a:pos x="453" y="40"/>
              </a:cxn>
              <a:cxn ang="0">
                <a:pos x="510" y="31"/>
              </a:cxn>
              <a:cxn ang="0">
                <a:pos x="457" y="69"/>
              </a:cxn>
              <a:cxn ang="0">
                <a:pos x="394" y="120"/>
              </a:cxn>
              <a:cxn ang="0">
                <a:pos x="311" y="176"/>
              </a:cxn>
              <a:cxn ang="0">
                <a:pos x="278" y="199"/>
              </a:cxn>
              <a:cxn ang="0">
                <a:pos x="191" y="246"/>
              </a:cxn>
              <a:cxn ang="0">
                <a:pos x="143" y="276"/>
              </a:cxn>
              <a:cxn ang="0">
                <a:pos x="131" y="282"/>
              </a:cxn>
              <a:cxn ang="0">
                <a:pos x="118" y="282"/>
              </a:cxn>
              <a:cxn ang="0">
                <a:pos x="127" y="266"/>
              </a:cxn>
              <a:cxn ang="0">
                <a:pos x="143" y="247"/>
              </a:cxn>
              <a:cxn ang="0">
                <a:pos x="112" y="247"/>
              </a:cxn>
              <a:cxn ang="0">
                <a:pos x="95" y="266"/>
              </a:cxn>
              <a:cxn ang="0">
                <a:pos x="89" y="276"/>
              </a:cxn>
              <a:cxn ang="0">
                <a:pos x="71" y="295"/>
              </a:cxn>
              <a:cxn ang="0">
                <a:pos x="57" y="300"/>
              </a:cxn>
              <a:cxn ang="0">
                <a:pos x="20" y="295"/>
              </a:cxn>
              <a:cxn ang="0">
                <a:pos x="14" y="278"/>
              </a:cxn>
              <a:cxn ang="0">
                <a:pos x="6" y="278"/>
              </a:cxn>
              <a:cxn ang="0">
                <a:pos x="0" y="266"/>
              </a:cxn>
            </a:cxnLst>
            <a:rect l="0" t="0" r="r" b="b"/>
            <a:pathLst>
              <a:path w="510" h="300">
                <a:moveTo>
                  <a:pt x="0" y="266"/>
                </a:moveTo>
                <a:lnTo>
                  <a:pt x="6" y="244"/>
                </a:lnTo>
                <a:lnTo>
                  <a:pt x="20" y="230"/>
                </a:lnTo>
                <a:lnTo>
                  <a:pt x="36" y="222"/>
                </a:lnTo>
                <a:lnTo>
                  <a:pt x="57" y="209"/>
                </a:lnTo>
                <a:lnTo>
                  <a:pt x="79" y="193"/>
                </a:lnTo>
                <a:lnTo>
                  <a:pt x="98" y="174"/>
                </a:lnTo>
                <a:lnTo>
                  <a:pt x="111" y="152"/>
                </a:lnTo>
                <a:lnTo>
                  <a:pt x="127" y="139"/>
                </a:lnTo>
                <a:lnTo>
                  <a:pt x="159" y="139"/>
                </a:lnTo>
                <a:lnTo>
                  <a:pt x="183" y="118"/>
                </a:lnTo>
                <a:lnTo>
                  <a:pt x="216" y="99"/>
                </a:lnTo>
                <a:lnTo>
                  <a:pt x="267" y="101"/>
                </a:lnTo>
                <a:lnTo>
                  <a:pt x="294" y="94"/>
                </a:lnTo>
                <a:lnTo>
                  <a:pt x="326" y="76"/>
                </a:lnTo>
                <a:lnTo>
                  <a:pt x="380" y="37"/>
                </a:lnTo>
                <a:lnTo>
                  <a:pt x="422" y="0"/>
                </a:lnTo>
                <a:lnTo>
                  <a:pt x="439" y="6"/>
                </a:lnTo>
                <a:lnTo>
                  <a:pt x="399" y="63"/>
                </a:lnTo>
                <a:lnTo>
                  <a:pt x="349" y="85"/>
                </a:lnTo>
                <a:lnTo>
                  <a:pt x="361" y="98"/>
                </a:lnTo>
                <a:lnTo>
                  <a:pt x="415" y="75"/>
                </a:lnTo>
                <a:lnTo>
                  <a:pt x="453" y="40"/>
                </a:lnTo>
                <a:lnTo>
                  <a:pt x="510" y="31"/>
                </a:lnTo>
                <a:lnTo>
                  <a:pt x="457" y="69"/>
                </a:lnTo>
                <a:lnTo>
                  <a:pt x="394" y="120"/>
                </a:lnTo>
                <a:lnTo>
                  <a:pt x="311" y="176"/>
                </a:lnTo>
                <a:lnTo>
                  <a:pt x="278" y="199"/>
                </a:lnTo>
                <a:lnTo>
                  <a:pt x="191" y="246"/>
                </a:lnTo>
                <a:lnTo>
                  <a:pt x="143" y="276"/>
                </a:lnTo>
                <a:lnTo>
                  <a:pt x="131" y="282"/>
                </a:lnTo>
                <a:lnTo>
                  <a:pt x="118" y="282"/>
                </a:lnTo>
                <a:lnTo>
                  <a:pt x="127" y="266"/>
                </a:lnTo>
                <a:lnTo>
                  <a:pt x="143" y="247"/>
                </a:lnTo>
                <a:lnTo>
                  <a:pt x="112" y="247"/>
                </a:lnTo>
                <a:lnTo>
                  <a:pt x="95" y="266"/>
                </a:lnTo>
                <a:lnTo>
                  <a:pt x="89" y="276"/>
                </a:lnTo>
                <a:lnTo>
                  <a:pt x="71" y="295"/>
                </a:lnTo>
                <a:lnTo>
                  <a:pt x="57" y="300"/>
                </a:lnTo>
                <a:lnTo>
                  <a:pt x="20" y="295"/>
                </a:lnTo>
                <a:lnTo>
                  <a:pt x="14" y="278"/>
                </a:lnTo>
                <a:lnTo>
                  <a:pt x="6" y="278"/>
                </a:lnTo>
                <a:lnTo>
                  <a:pt x="0" y="26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6" name="Freeform 102"/>
          <p:cNvSpPr>
            <a:spLocks/>
          </p:cNvSpPr>
          <p:nvPr/>
        </p:nvSpPr>
        <p:spPr bwMode="auto">
          <a:xfrm>
            <a:off x="5362576" y="2060576"/>
            <a:ext cx="161925" cy="95250"/>
          </a:xfrm>
          <a:custGeom>
            <a:avLst/>
            <a:gdLst/>
            <a:ahLst/>
            <a:cxnLst>
              <a:cxn ang="0">
                <a:pos x="0" y="266"/>
              </a:cxn>
              <a:cxn ang="0">
                <a:pos x="6" y="244"/>
              </a:cxn>
              <a:cxn ang="0">
                <a:pos x="20" y="230"/>
              </a:cxn>
              <a:cxn ang="0">
                <a:pos x="36" y="222"/>
              </a:cxn>
              <a:cxn ang="0">
                <a:pos x="57" y="209"/>
              </a:cxn>
              <a:cxn ang="0">
                <a:pos x="79" y="193"/>
              </a:cxn>
              <a:cxn ang="0">
                <a:pos x="98" y="174"/>
              </a:cxn>
              <a:cxn ang="0">
                <a:pos x="111" y="152"/>
              </a:cxn>
              <a:cxn ang="0">
                <a:pos x="127" y="139"/>
              </a:cxn>
              <a:cxn ang="0">
                <a:pos x="159" y="139"/>
              </a:cxn>
              <a:cxn ang="0">
                <a:pos x="183" y="118"/>
              </a:cxn>
              <a:cxn ang="0">
                <a:pos x="216" y="99"/>
              </a:cxn>
              <a:cxn ang="0">
                <a:pos x="267" y="101"/>
              </a:cxn>
              <a:cxn ang="0">
                <a:pos x="294" y="94"/>
              </a:cxn>
              <a:cxn ang="0">
                <a:pos x="326" y="76"/>
              </a:cxn>
              <a:cxn ang="0">
                <a:pos x="380" y="37"/>
              </a:cxn>
              <a:cxn ang="0">
                <a:pos x="422" y="0"/>
              </a:cxn>
              <a:cxn ang="0">
                <a:pos x="439" y="6"/>
              </a:cxn>
              <a:cxn ang="0">
                <a:pos x="399" y="63"/>
              </a:cxn>
              <a:cxn ang="0">
                <a:pos x="349" y="85"/>
              </a:cxn>
              <a:cxn ang="0">
                <a:pos x="361" y="98"/>
              </a:cxn>
              <a:cxn ang="0">
                <a:pos x="415" y="75"/>
              </a:cxn>
              <a:cxn ang="0">
                <a:pos x="453" y="40"/>
              </a:cxn>
              <a:cxn ang="0">
                <a:pos x="510" y="31"/>
              </a:cxn>
              <a:cxn ang="0">
                <a:pos x="457" y="69"/>
              </a:cxn>
              <a:cxn ang="0">
                <a:pos x="394" y="120"/>
              </a:cxn>
              <a:cxn ang="0">
                <a:pos x="311" y="176"/>
              </a:cxn>
              <a:cxn ang="0">
                <a:pos x="278" y="199"/>
              </a:cxn>
              <a:cxn ang="0">
                <a:pos x="191" y="246"/>
              </a:cxn>
              <a:cxn ang="0">
                <a:pos x="143" y="276"/>
              </a:cxn>
              <a:cxn ang="0">
                <a:pos x="131" y="282"/>
              </a:cxn>
              <a:cxn ang="0">
                <a:pos x="118" y="282"/>
              </a:cxn>
              <a:cxn ang="0">
                <a:pos x="127" y="266"/>
              </a:cxn>
              <a:cxn ang="0">
                <a:pos x="143" y="247"/>
              </a:cxn>
              <a:cxn ang="0">
                <a:pos x="112" y="247"/>
              </a:cxn>
              <a:cxn ang="0">
                <a:pos x="95" y="266"/>
              </a:cxn>
              <a:cxn ang="0">
                <a:pos x="89" y="276"/>
              </a:cxn>
              <a:cxn ang="0">
                <a:pos x="71" y="295"/>
              </a:cxn>
              <a:cxn ang="0">
                <a:pos x="57" y="300"/>
              </a:cxn>
              <a:cxn ang="0">
                <a:pos x="20" y="295"/>
              </a:cxn>
              <a:cxn ang="0">
                <a:pos x="14" y="278"/>
              </a:cxn>
              <a:cxn ang="0">
                <a:pos x="6" y="278"/>
              </a:cxn>
              <a:cxn ang="0">
                <a:pos x="0" y="266"/>
              </a:cxn>
              <a:cxn ang="0">
                <a:pos x="0" y="266"/>
              </a:cxn>
            </a:cxnLst>
            <a:rect l="0" t="0" r="r" b="b"/>
            <a:pathLst>
              <a:path w="510" h="300">
                <a:moveTo>
                  <a:pt x="0" y="266"/>
                </a:moveTo>
                <a:lnTo>
                  <a:pt x="6" y="244"/>
                </a:lnTo>
                <a:lnTo>
                  <a:pt x="20" y="230"/>
                </a:lnTo>
                <a:lnTo>
                  <a:pt x="36" y="222"/>
                </a:lnTo>
                <a:lnTo>
                  <a:pt x="57" y="209"/>
                </a:lnTo>
                <a:lnTo>
                  <a:pt x="79" y="193"/>
                </a:lnTo>
                <a:lnTo>
                  <a:pt x="98" y="174"/>
                </a:lnTo>
                <a:lnTo>
                  <a:pt x="111" y="152"/>
                </a:lnTo>
                <a:lnTo>
                  <a:pt x="127" y="139"/>
                </a:lnTo>
                <a:lnTo>
                  <a:pt x="159" y="139"/>
                </a:lnTo>
                <a:lnTo>
                  <a:pt x="183" y="118"/>
                </a:lnTo>
                <a:lnTo>
                  <a:pt x="216" y="99"/>
                </a:lnTo>
                <a:lnTo>
                  <a:pt x="267" y="101"/>
                </a:lnTo>
                <a:lnTo>
                  <a:pt x="294" y="94"/>
                </a:lnTo>
                <a:lnTo>
                  <a:pt x="326" y="76"/>
                </a:lnTo>
                <a:lnTo>
                  <a:pt x="380" y="37"/>
                </a:lnTo>
                <a:lnTo>
                  <a:pt x="422" y="0"/>
                </a:lnTo>
                <a:lnTo>
                  <a:pt x="439" y="6"/>
                </a:lnTo>
                <a:lnTo>
                  <a:pt x="399" y="63"/>
                </a:lnTo>
                <a:lnTo>
                  <a:pt x="349" y="85"/>
                </a:lnTo>
                <a:lnTo>
                  <a:pt x="361" y="98"/>
                </a:lnTo>
                <a:lnTo>
                  <a:pt x="415" y="75"/>
                </a:lnTo>
                <a:lnTo>
                  <a:pt x="453" y="40"/>
                </a:lnTo>
                <a:lnTo>
                  <a:pt x="510" y="31"/>
                </a:lnTo>
                <a:lnTo>
                  <a:pt x="457" y="69"/>
                </a:lnTo>
                <a:lnTo>
                  <a:pt x="394" y="120"/>
                </a:lnTo>
                <a:lnTo>
                  <a:pt x="311" y="176"/>
                </a:lnTo>
                <a:lnTo>
                  <a:pt x="278" y="199"/>
                </a:lnTo>
                <a:lnTo>
                  <a:pt x="191" y="246"/>
                </a:lnTo>
                <a:lnTo>
                  <a:pt x="143" y="276"/>
                </a:lnTo>
                <a:lnTo>
                  <a:pt x="131" y="282"/>
                </a:lnTo>
                <a:lnTo>
                  <a:pt x="118" y="282"/>
                </a:lnTo>
                <a:lnTo>
                  <a:pt x="127" y="266"/>
                </a:lnTo>
                <a:lnTo>
                  <a:pt x="143" y="247"/>
                </a:lnTo>
                <a:lnTo>
                  <a:pt x="112" y="247"/>
                </a:lnTo>
                <a:lnTo>
                  <a:pt x="95" y="266"/>
                </a:lnTo>
                <a:lnTo>
                  <a:pt x="89" y="276"/>
                </a:lnTo>
                <a:lnTo>
                  <a:pt x="71" y="295"/>
                </a:lnTo>
                <a:lnTo>
                  <a:pt x="57" y="300"/>
                </a:lnTo>
                <a:lnTo>
                  <a:pt x="20" y="295"/>
                </a:lnTo>
                <a:lnTo>
                  <a:pt x="14" y="278"/>
                </a:lnTo>
                <a:lnTo>
                  <a:pt x="6" y="278"/>
                </a:lnTo>
                <a:lnTo>
                  <a:pt x="0" y="266"/>
                </a:lnTo>
                <a:lnTo>
                  <a:pt x="0" y="26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7" name="Freeform 103"/>
          <p:cNvSpPr>
            <a:spLocks/>
          </p:cNvSpPr>
          <p:nvPr/>
        </p:nvSpPr>
        <p:spPr bwMode="auto">
          <a:xfrm>
            <a:off x="5254626" y="2132013"/>
            <a:ext cx="142875" cy="265113"/>
          </a:xfrm>
          <a:custGeom>
            <a:avLst/>
            <a:gdLst/>
            <a:ahLst/>
            <a:cxnLst>
              <a:cxn ang="0">
                <a:pos x="257" y="45"/>
              </a:cxn>
              <a:cxn ang="0">
                <a:pos x="278" y="103"/>
              </a:cxn>
              <a:cxn ang="0">
                <a:pos x="278" y="124"/>
              </a:cxn>
              <a:cxn ang="0">
                <a:pos x="262" y="125"/>
              </a:cxn>
              <a:cxn ang="0">
                <a:pos x="270" y="140"/>
              </a:cxn>
              <a:cxn ang="0">
                <a:pos x="288" y="149"/>
              </a:cxn>
              <a:cxn ang="0">
                <a:pos x="308" y="141"/>
              </a:cxn>
              <a:cxn ang="0">
                <a:pos x="321" y="147"/>
              </a:cxn>
              <a:cxn ang="0">
                <a:pos x="326" y="138"/>
              </a:cxn>
              <a:cxn ang="0">
                <a:pos x="393" y="233"/>
              </a:cxn>
              <a:cxn ang="0">
                <a:pos x="444" y="353"/>
              </a:cxn>
              <a:cxn ang="0">
                <a:pos x="453" y="466"/>
              </a:cxn>
              <a:cxn ang="0">
                <a:pos x="418" y="514"/>
              </a:cxn>
              <a:cxn ang="0">
                <a:pos x="359" y="592"/>
              </a:cxn>
              <a:cxn ang="0">
                <a:pos x="289" y="681"/>
              </a:cxn>
              <a:cxn ang="0">
                <a:pos x="232" y="743"/>
              </a:cxn>
              <a:cxn ang="0">
                <a:pos x="202" y="815"/>
              </a:cxn>
              <a:cxn ang="0">
                <a:pos x="197" y="832"/>
              </a:cxn>
              <a:cxn ang="0">
                <a:pos x="176" y="813"/>
              </a:cxn>
              <a:cxn ang="0">
                <a:pos x="174" y="777"/>
              </a:cxn>
              <a:cxn ang="0">
                <a:pos x="174" y="736"/>
              </a:cxn>
              <a:cxn ang="0">
                <a:pos x="152" y="717"/>
              </a:cxn>
              <a:cxn ang="0">
                <a:pos x="121" y="705"/>
              </a:cxn>
              <a:cxn ang="0">
                <a:pos x="47" y="605"/>
              </a:cxn>
              <a:cxn ang="0">
                <a:pos x="36" y="572"/>
              </a:cxn>
              <a:cxn ang="0">
                <a:pos x="9" y="537"/>
              </a:cxn>
              <a:cxn ang="0">
                <a:pos x="9" y="515"/>
              </a:cxn>
              <a:cxn ang="0">
                <a:pos x="0" y="504"/>
              </a:cxn>
              <a:cxn ang="0">
                <a:pos x="0" y="480"/>
              </a:cxn>
              <a:cxn ang="0">
                <a:pos x="32" y="461"/>
              </a:cxn>
              <a:cxn ang="0">
                <a:pos x="32" y="441"/>
              </a:cxn>
              <a:cxn ang="0">
                <a:pos x="48" y="431"/>
              </a:cxn>
              <a:cxn ang="0">
                <a:pos x="63" y="416"/>
              </a:cxn>
              <a:cxn ang="0">
                <a:pos x="99" y="356"/>
              </a:cxn>
              <a:cxn ang="0">
                <a:pos x="125" y="337"/>
              </a:cxn>
              <a:cxn ang="0">
                <a:pos x="136" y="326"/>
              </a:cxn>
              <a:cxn ang="0">
                <a:pos x="115" y="275"/>
              </a:cxn>
              <a:cxn ang="0">
                <a:pos x="83" y="238"/>
              </a:cxn>
              <a:cxn ang="0">
                <a:pos x="64" y="226"/>
              </a:cxn>
              <a:cxn ang="0">
                <a:pos x="44" y="226"/>
              </a:cxn>
              <a:cxn ang="0">
                <a:pos x="44" y="192"/>
              </a:cxn>
              <a:cxn ang="0">
                <a:pos x="39" y="156"/>
              </a:cxn>
              <a:cxn ang="0">
                <a:pos x="23" y="140"/>
              </a:cxn>
              <a:cxn ang="0">
                <a:pos x="39" y="92"/>
              </a:cxn>
              <a:cxn ang="0">
                <a:pos x="50" y="35"/>
              </a:cxn>
              <a:cxn ang="0">
                <a:pos x="54" y="19"/>
              </a:cxn>
              <a:cxn ang="0">
                <a:pos x="47" y="0"/>
              </a:cxn>
            </a:cxnLst>
            <a:rect l="0" t="0" r="r" b="b"/>
            <a:pathLst>
              <a:path w="453" h="832">
                <a:moveTo>
                  <a:pt x="47" y="0"/>
                </a:moveTo>
                <a:lnTo>
                  <a:pt x="257" y="45"/>
                </a:lnTo>
                <a:lnTo>
                  <a:pt x="260" y="68"/>
                </a:lnTo>
                <a:lnTo>
                  <a:pt x="278" y="103"/>
                </a:lnTo>
                <a:lnTo>
                  <a:pt x="285" y="115"/>
                </a:lnTo>
                <a:lnTo>
                  <a:pt x="278" y="124"/>
                </a:lnTo>
                <a:lnTo>
                  <a:pt x="265" y="124"/>
                </a:lnTo>
                <a:lnTo>
                  <a:pt x="262" y="125"/>
                </a:lnTo>
                <a:lnTo>
                  <a:pt x="262" y="134"/>
                </a:lnTo>
                <a:lnTo>
                  <a:pt x="270" y="140"/>
                </a:lnTo>
                <a:lnTo>
                  <a:pt x="278" y="147"/>
                </a:lnTo>
                <a:lnTo>
                  <a:pt x="288" y="149"/>
                </a:lnTo>
                <a:lnTo>
                  <a:pt x="298" y="141"/>
                </a:lnTo>
                <a:lnTo>
                  <a:pt x="308" y="141"/>
                </a:lnTo>
                <a:lnTo>
                  <a:pt x="317" y="146"/>
                </a:lnTo>
                <a:lnTo>
                  <a:pt x="321" y="147"/>
                </a:lnTo>
                <a:lnTo>
                  <a:pt x="326" y="140"/>
                </a:lnTo>
                <a:lnTo>
                  <a:pt x="326" y="138"/>
                </a:lnTo>
                <a:lnTo>
                  <a:pt x="365" y="176"/>
                </a:lnTo>
                <a:lnTo>
                  <a:pt x="393" y="233"/>
                </a:lnTo>
                <a:lnTo>
                  <a:pt x="413" y="286"/>
                </a:lnTo>
                <a:lnTo>
                  <a:pt x="444" y="353"/>
                </a:lnTo>
                <a:lnTo>
                  <a:pt x="453" y="393"/>
                </a:lnTo>
                <a:lnTo>
                  <a:pt x="453" y="466"/>
                </a:lnTo>
                <a:lnTo>
                  <a:pt x="437" y="489"/>
                </a:lnTo>
                <a:lnTo>
                  <a:pt x="418" y="514"/>
                </a:lnTo>
                <a:lnTo>
                  <a:pt x="391" y="547"/>
                </a:lnTo>
                <a:lnTo>
                  <a:pt x="359" y="592"/>
                </a:lnTo>
                <a:lnTo>
                  <a:pt x="308" y="670"/>
                </a:lnTo>
                <a:lnTo>
                  <a:pt x="289" y="681"/>
                </a:lnTo>
                <a:lnTo>
                  <a:pt x="253" y="713"/>
                </a:lnTo>
                <a:lnTo>
                  <a:pt x="232" y="743"/>
                </a:lnTo>
                <a:lnTo>
                  <a:pt x="208" y="780"/>
                </a:lnTo>
                <a:lnTo>
                  <a:pt x="202" y="815"/>
                </a:lnTo>
                <a:lnTo>
                  <a:pt x="202" y="827"/>
                </a:lnTo>
                <a:lnTo>
                  <a:pt x="197" y="832"/>
                </a:lnTo>
                <a:lnTo>
                  <a:pt x="181" y="827"/>
                </a:lnTo>
                <a:lnTo>
                  <a:pt x="176" y="813"/>
                </a:lnTo>
                <a:lnTo>
                  <a:pt x="174" y="799"/>
                </a:lnTo>
                <a:lnTo>
                  <a:pt x="174" y="777"/>
                </a:lnTo>
                <a:lnTo>
                  <a:pt x="174" y="755"/>
                </a:lnTo>
                <a:lnTo>
                  <a:pt x="174" y="736"/>
                </a:lnTo>
                <a:lnTo>
                  <a:pt x="170" y="726"/>
                </a:lnTo>
                <a:lnTo>
                  <a:pt x="152" y="717"/>
                </a:lnTo>
                <a:lnTo>
                  <a:pt x="136" y="713"/>
                </a:lnTo>
                <a:lnTo>
                  <a:pt x="121" y="705"/>
                </a:lnTo>
                <a:lnTo>
                  <a:pt x="83" y="659"/>
                </a:lnTo>
                <a:lnTo>
                  <a:pt x="47" y="605"/>
                </a:lnTo>
                <a:lnTo>
                  <a:pt x="47" y="590"/>
                </a:lnTo>
                <a:lnTo>
                  <a:pt x="36" y="572"/>
                </a:lnTo>
                <a:lnTo>
                  <a:pt x="23" y="553"/>
                </a:lnTo>
                <a:lnTo>
                  <a:pt x="9" y="537"/>
                </a:lnTo>
                <a:lnTo>
                  <a:pt x="9" y="521"/>
                </a:lnTo>
                <a:lnTo>
                  <a:pt x="9" y="515"/>
                </a:lnTo>
                <a:lnTo>
                  <a:pt x="0" y="508"/>
                </a:lnTo>
                <a:lnTo>
                  <a:pt x="0" y="504"/>
                </a:lnTo>
                <a:lnTo>
                  <a:pt x="0" y="489"/>
                </a:lnTo>
                <a:lnTo>
                  <a:pt x="0" y="480"/>
                </a:lnTo>
                <a:lnTo>
                  <a:pt x="31" y="467"/>
                </a:lnTo>
                <a:lnTo>
                  <a:pt x="32" y="461"/>
                </a:lnTo>
                <a:lnTo>
                  <a:pt x="34" y="458"/>
                </a:lnTo>
                <a:lnTo>
                  <a:pt x="32" y="441"/>
                </a:lnTo>
                <a:lnTo>
                  <a:pt x="32" y="434"/>
                </a:lnTo>
                <a:lnTo>
                  <a:pt x="48" y="431"/>
                </a:lnTo>
                <a:lnTo>
                  <a:pt x="58" y="422"/>
                </a:lnTo>
                <a:lnTo>
                  <a:pt x="63" y="416"/>
                </a:lnTo>
                <a:lnTo>
                  <a:pt x="73" y="397"/>
                </a:lnTo>
                <a:lnTo>
                  <a:pt x="99" y="356"/>
                </a:lnTo>
                <a:lnTo>
                  <a:pt x="115" y="346"/>
                </a:lnTo>
                <a:lnTo>
                  <a:pt x="125" y="337"/>
                </a:lnTo>
                <a:lnTo>
                  <a:pt x="130" y="337"/>
                </a:lnTo>
                <a:lnTo>
                  <a:pt x="136" y="326"/>
                </a:lnTo>
                <a:lnTo>
                  <a:pt x="144" y="305"/>
                </a:lnTo>
                <a:lnTo>
                  <a:pt x="115" y="275"/>
                </a:lnTo>
                <a:lnTo>
                  <a:pt x="95" y="259"/>
                </a:lnTo>
                <a:lnTo>
                  <a:pt x="83" y="238"/>
                </a:lnTo>
                <a:lnTo>
                  <a:pt x="73" y="226"/>
                </a:lnTo>
                <a:lnTo>
                  <a:pt x="64" y="226"/>
                </a:lnTo>
                <a:lnTo>
                  <a:pt x="54" y="227"/>
                </a:lnTo>
                <a:lnTo>
                  <a:pt x="44" y="226"/>
                </a:lnTo>
                <a:lnTo>
                  <a:pt x="44" y="214"/>
                </a:lnTo>
                <a:lnTo>
                  <a:pt x="44" y="192"/>
                </a:lnTo>
                <a:lnTo>
                  <a:pt x="45" y="162"/>
                </a:lnTo>
                <a:lnTo>
                  <a:pt x="39" y="156"/>
                </a:lnTo>
                <a:lnTo>
                  <a:pt x="32" y="147"/>
                </a:lnTo>
                <a:lnTo>
                  <a:pt x="23" y="140"/>
                </a:lnTo>
                <a:lnTo>
                  <a:pt x="19" y="138"/>
                </a:lnTo>
                <a:lnTo>
                  <a:pt x="39" y="92"/>
                </a:lnTo>
                <a:lnTo>
                  <a:pt x="47" y="70"/>
                </a:lnTo>
                <a:lnTo>
                  <a:pt x="50" y="35"/>
                </a:lnTo>
                <a:lnTo>
                  <a:pt x="54" y="23"/>
                </a:lnTo>
                <a:lnTo>
                  <a:pt x="54" y="19"/>
                </a:lnTo>
                <a:lnTo>
                  <a:pt x="48" y="4"/>
                </a:lnTo>
                <a:lnTo>
                  <a:pt x="4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8" name="Freeform 104"/>
          <p:cNvSpPr>
            <a:spLocks/>
          </p:cNvSpPr>
          <p:nvPr/>
        </p:nvSpPr>
        <p:spPr bwMode="auto">
          <a:xfrm>
            <a:off x="5254626" y="2132013"/>
            <a:ext cx="142875" cy="265113"/>
          </a:xfrm>
          <a:custGeom>
            <a:avLst/>
            <a:gdLst/>
            <a:ahLst/>
            <a:cxnLst>
              <a:cxn ang="0">
                <a:pos x="257" y="45"/>
              </a:cxn>
              <a:cxn ang="0">
                <a:pos x="278" y="103"/>
              </a:cxn>
              <a:cxn ang="0">
                <a:pos x="278" y="124"/>
              </a:cxn>
              <a:cxn ang="0">
                <a:pos x="262" y="125"/>
              </a:cxn>
              <a:cxn ang="0">
                <a:pos x="270" y="140"/>
              </a:cxn>
              <a:cxn ang="0">
                <a:pos x="288" y="149"/>
              </a:cxn>
              <a:cxn ang="0">
                <a:pos x="308" y="141"/>
              </a:cxn>
              <a:cxn ang="0">
                <a:pos x="321" y="147"/>
              </a:cxn>
              <a:cxn ang="0">
                <a:pos x="326" y="138"/>
              </a:cxn>
              <a:cxn ang="0">
                <a:pos x="393" y="233"/>
              </a:cxn>
              <a:cxn ang="0">
                <a:pos x="444" y="353"/>
              </a:cxn>
              <a:cxn ang="0">
                <a:pos x="453" y="466"/>
              </a:cxn>
              <a:cxn ang="0">
                <a:pos x="418" y="514"/>
              </a:cxn>
              <a:cxn ang="0">
                <a:pos x="359" y="592"/>
              </a:cxn>
              <a:cxn ang="0">
                <a:pos x="289" y="681"/>
              </a:cxn>
              <a:cxn ang="0">
                <a:pos x="232" y="743"/>
              </a:cxn>
              <a:cxn ang="0">
                <a:pos x="202" y="815"/>
              </a:cxn>
              <a:cxn ang="0">
                <a:pos x="197" y="832"/>
              </a:cxn>
              <a:cxn ang="0">
                <a:pos x="176" y="813"/>
              </a:cxn>
              <a:cxn ang="0">
                <a:pos x="174" y="777"/>
              </a:cxn>
              <a:cxn ang="0">
                <a:pos x="174" y="736"/>
              </a:cxn>
              <a:cxn ang="0">
                <a:pos x="152" y="717"/>
              </a:cxn>
              <a:cxn ang="0">
                <a:pos x="121" y="705"/>
              </a:cxn>
              <a:cxn ang="0">
                <a:pos x="47" y="605"/>
              </a:cxn>
              <a:cxn ang="0">
                <a:pos x="36" y="572"/>
              </a:cxn>
              <a:cxn ang="0">
                <a:pos x="9" y="537"/>
              </a:cxn>
              <a:cxn ang="0">
                <a:pos x="9" y="515"/>
              </a:cxn>
              <a:cxn ang="0">
                <a:pos x="0" y="504"/>
              </a:cxn>
              <a:cxn ang="0">
                <a:pos x="0" y="480"/>
              </a:cxn>
              <a:cxn ang="0">
                <a:pos x="32" y="461"/>
              </a:cxn>
              <a:cxn ang="0">
                <a:pos x="32" y="441"/>
              </a:cxn>
              <a:cxn ang="0">
                <a:pos x="48" y="431"/>
              </a:cxn>
              <a:cxn ang="0">
                <a:pos x="63" y="416"/>
              </a:cxn>
              <a:cxn ang="0">
                <a:pos x="99" y="356"/>
              </a:cxn>
              <a:cxn ang="0">
                <a:pos x="125" y="337"/>
              </a:cxn>
              <a:cxn ang="0">
                <a:pos x="136" y="326"/>
              </a:cxn>
              <a:cxn ang="0">
                <a:pos x="115" y="275"/>
              </a:cxn>
              <a:cxn ang="0">
                <a:pos x="83" y="238"/>
              </a:cxn>
              <a:cxn ang="0">
                <a:pos x="64" y="226"/>
              </a:cxn>
              <a:cxn ang="0">
                <a:pos x="44" y="226"/>
              </a:cxn>
              <a:cxn ang="0">
                <a:pos x="44" y="192"/>
              </a:cxn>
              <a:cxn ang="0">
                <a:pos x="39" y="156"/>
              </a:cxn>
              <a:cxn ang="0">
                <a:pos x="23" y="140"/>
              </a:cxn>
              <a:cxn ang="0">
                <a:pos x="19" y="138"/>
              </a:cxn>
              <a:cxn ang="0">
                <a:pos x="47" y="70"/>
              </a:cxn>
              <a:cxn ang="0">
                <a:pos x="54" y="23"/>
              </a:cxn>
              <a:cxn ang="0">
                <a:pos x="48" y="4"/>
              </a:cxn>
              <a:cxn ang="0">
                <a:pos x="47" y="0"/>
              </a:cxn>
            </a:cxnLst>
            <a:rect l="0" t="0" r="r" b="b"/>
            <a:pathLst>
              <a:path w="453" h="832">
                <a:moveTo>
                  <a:pt x="47" y="0"/>
                </a:moveTo>
                <a:lnTo>
                  <a:pt x="257" y="45"/>
                </a:lnTo>
                <a:lnTo>
                  <a:pt x="260" y="68"/>
                </a:lnTo>
                <a:lnTo>
                  <a:pt x="278" y="103"/>
                </a:lnTo>
                <a:lnTo>
                  <a:pt x="285" y="115"/>
                </a:lnTo>
                <a:lnTo>
                  <a:pt x="278" y="124"/>
                </a:lnTo>
                <a:lnTo>
                  <a:pt x="265" y="124"/>
                </a:lnTo>
                <a:lnTo>
                  <a:pt x="262" y="125"/>
                </a:lnTo>
                <a:lnTo>
                  <a:pt x="262" y="134"/>
                </a:lnTo>
                <a:lnTo>
                  <a:pt x="270" y="140"/>
                </a:lnTo>
                <a:lnTo>
                  <a:pt x="278" y="147"/>
                </a:lnTo>
                <a:lnTo>
                  <a:pt x="288" y="149"/>
                </a:lnTo>
                <a:lnTo>
                  <a:pt x="298" y="141"/>
                </a:lnTo>
                <a:lnTo>
                  <a:pt x="308" y="141"/>
                </a:lnTo>
                <a:lnTo>
                  <a:pt x="317" y="146"/>
                </a:lnTo>
                <a:lnTo>
                  <a:pt x="321" y="147"/>
                </a:lnTo>
                <a:lnTo>
                  <a:pt x="326" y="140"/>
                </a:lnTo>
                <a:lnTo>
                  <a:pt x="326" y="138"/>
                </a:lnTo>
                <a:lnTo>
                  <a:pt x="365" y="176"/>
                </a:lnTo>
                <a:lnTo>
                  <a:pt x="393" y="233"/>
                </a:lnTo>
                <a:lnTo>
                  <a:pt x="413" y="286"/>
                </a:lnTo>
                <a:lnTo>
                  <a:pt x="444" y="353"/>
                </a:lnTo>
                <a:lnTo>
                  <a:pt x="453" y="393"/>
                </a:lnTo>
                <a:lnTo>
                  <a:pt x="453" y="466"/>
                </a:lnTo>
                <a:lnTo>
                  <a:pt x="437" y="489"/>
                </a:lnTo>
                <a:lnTo>
                  <a:pt x="418" y="514"/>
                </a:lnTo>
                <a:lnTo>
                  <a:pt x="391" y="547"/>
                </a:lnTo>
                <a:lnTo>
                  <a:pt x="359" y="592"/>
                </a:lnTo>
                <a:lnTo>
                  <a:pt x="308" y="670"/>
                </a:lnTo>
                <a:lnTo>
                  <a:pt x="289" y="681"/>
                </a:lnTo>
                <a:lnTo>
                  <a:pt x="253" y="713"/>
                </a:lnTo>
                <a:lnTo>
                  <a:pt x="232" y="743"/>
                </a:lnTo>
                <a:lnTo>
                  <a:pt x="208" y="780"/>
                </a:lnTo>
                <a:lnTo>
                  <a:pt x="202" y="815"/>
                </a:lnTo>
                <a:lnTo>
                  <a:pt x="202" y="827"/>
                </a:lnTo>
                <a:lnTo>
                  <a:pt x="197" y="832"/>
                </a:lnTo>
                <a:lnTo>
                  <a:pt x="181" y="827"/>
                </a:lnTo>
                <a:lnTo>
                  <a:pt x="176" y="813"/>
                </a:lnTo>
                <a:lnTo>
                  <a:pt x="174" y="799"/>
                </a:lnTo>
                <a:lnTo>
                  <a:pt x="174" y="777"/>
                </a:lnTo>
                <a:lnTo>
                  <a:pt x="174" y="755"/>
                </a:lnTo>
                <a:lnTo>
                  <a:pt x="174" y="736"/>
                </a:lnTo>
                <a:lnTo>
                  <a:pt x="170" y="726"/>
                </a:lnTo>
                <a:lnTo>
                  <a:pt x="152" y="717"/>
                </a:lnTo>
                <a:lnTo>
                  <a:pt x="136" y="713"/>
                </a:lnTo>
                <a:lnTo>
                  <a:pt x="121" y="705"/>
                </a:lnTo>
                <a:lnTo>
                  <a:pt x="83" y="659"/>
                </a:lnTo>
                <a:lnTo>
                  <a:pt x="47" y="605"/>
                </a:lnTo>
                <a:lnTo>
                  <a:pt x="47" y="590"/>
                </a:lnTo>
                <a:lnTo>
                  <a:pt x="36" y="572"/>
                </a:lnTo>
                <a:lnTo>
                  <a:pt x="23" y="553"/>
                </a:lnTo>
                <a:lnTo>
                  <a:pt x="9" y="537"/>
                </a:lnTo>
                <a:lnTo>
                  <a:pt x="9" y="521"/>
                </a:lnTo>
                <a:lnTo>
                  <a:pt x="9" y="515"/>
                </a:lnTo>
                <a:lnTo>
                  <a:pt x="0" y="508"/>
                </a:lnTo>
                <a:lnTo>
                  <a:pt x="0" y="504"/>
                </a:lnTo>
                <a:lnTo>
                  <a:pt x="0" y="489"/>
                </a:lnTo>
                <a:lnTo>
                  <a:pt x="0" y="480"/>
                </a:lnTo>
                <a:lnTo>
                  <a:pt x="31" y="467"/>
                </a:lnTo>
                <a:lnTo>
                  <a:pt x="32" y="461"/>
                </a:lnTo>
                <a:lnTo>
                  <a:pt x="34" y="458"/>
                </a:lnTo>
                <a:lnTo>
                  <a:pt x="32" y="441"/>
                </a:lnTo>
                <a:lnTo>
                  <a:pt x="32" y="434"/>
                </a:lnTo>
                <a:lnTo>
                  <a:pt x="48" y="431"/>
                </a:lnTo>
                <a:lnTo>
                  <a:pt x="58" y="422"/>
                </a:lnTo>
                <a:lnTo>
                  <a:pt x="63" y="416"/>
                </a:lnTo>
                <a:lnTo>
                  <a:pt x="73" y="397"/>
                </a:lnTo>
                <a:lnTo>
                  <a:pt x="99" y="356"/>
                </a:lnTo>
                <a:lnTo>
                  <a:pt x="115" y="346"/>
                </a:lnTo>
                <a:lnTo>
                  <a:pt x="125" y="337"/>
                </a:lnTo>
                <a:lnTo>
                  <a:pt x="130" y="337"/>
                </a:lnTo>
                <a:lnTo>
                  <a:pt x="136" y="326"/>
                </a:lnTo>
                <a:lnTo>
                  <a:pt x="144" y="305"/>
                </a:lnTo>
                <a:lnTo>
                  <a:pt x="115" y="275"/>
                </a:lnTo>
                <a:lnTo>
                  <a:pt x="95" y="259"/>
                </a:lnTo>
                <a:lnTo>
                  <a:pt x="83" y="238"/>
                </a:lnTo>
                <a:lnTo>
                  <a:pt x="73" y="226"/>
                </a:lnTo>
                <a:lnTo>
                  <a:pt x="64" y="226"/>
                </a:lnTo>
                <a:lnTo>
                  <a:pt x="54" y="227"/>
                </a:lnTo>
                <a:lnTo>
                  <a:pt x="44" y="226"/>
                </a:lnTo>
                <a:lnTo>
                  <a:pt x="44" y="214"/>
                </a:lnTo>
                <a:lnTo>
                  <a:pt x="44" y="192"/>
                </a:lnTo>
                <a:lnTo>
                  <a:pt x="45" y="162"/>
                </a:lnTo>
                <a:lnTo>
                  <a:pt x="39" y="156"/>
                </a:lnTo>
                <a:lnTo>
                  <a:pt x="32" y="147"/>
                </a:lnTo>
                <a:lnTo>
                  <a:pt x="23" y="140"/>
                </a:lnTo>
                <a:lnTo>
                  <a:pt x="23" y="140"/>
                </a:lnTo>
                <a:lnTo>
                  <a:pt x="19" y="138"/>
                </a:lnTo>
                <a:lnTo>
                  <a:pt x="39" y="92"/>
                </a:lnTo>
                <a:lnTo>
                  <a:pt x="47" y="70"/>
                </a:lnTo>
                <a:lnTo>
                  <a:pt x="50" y="35"/>
                </a:lnTo>
                <a:lnTo>
                  <a:pt x="54" y="23"/>
                </a:lnTo>
                <a:lnTo>
                  <a:pt x="54" y="19"/>
                </a:lnTo>
                <a:lnTo>
                  <a:pt x="48" y="4"/>
                </a:lnTo>
                <a:lnTo>
                  <a:pt x="47" y="0"/>
                </a:lnTo>
                <a:lnTo>
                  <a:pt x="4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69" name="Freeform 105"/>
          <p:cNvSpPr>
            <a:spLocks/>
          </p:cNvSpPr>
          <p:nvPr/>
        </p:nvSpPr>
        <p:spPr bwMode="auto">
          <a:xfrm>
            <a:off x="5238751" y="2284413"/>
            <a:ext cx="79375" cy="144463"/>
          </a:xfrm>
          <a:custGeom>
            <a:avLst/>
            <a:gdLst/>
            <a:ahLst/>
            <a:cxnLst>
              <a:cxn ang="0">
                <a:pos x="48" y="0"/>
              </a:cxn>
              <a:cxn ang="0">
                <a:pos x="33" y="5"/>
              </a:cxn>
              <a:cxn ang="0">
                <a:pos x="17" y="21"/>
              </a:cxn>
              <a:cxn ang="0">
                <a:pos x="0" y="46"/>
              </a:cxn>
              <a:cxn ang="0">
                <a:pos x="87" y="458"/>
              </a:cxn>
              <a:cxn ang="0">
                <a:pos x="251" y="444"/>
              </a:cxn>
              <a:cxn ang="0">
                <a:pos x="241" y="395"/>
              </a:cxn>
              <a:cxn ang="0">
                <a:pos x="224" y="377"/>
              </a:cxn>
              <a:cxn ang="0">
                <a:pos x="212" y="364"/>
              </a:cxn>
              <a:cxn ang="0">
                <a:pos x="182" y="335"/>
              </a:cxn>
              <a:cxn ang="0">
                <a:pos x="175" y="315"/>
              </a:cxn>
              <a:cxn ang="0">
                <a:pos x="163" y="291"/>
              </a:cxn>
              <a:cxn ang="0">
                <a:pos x="134" y="249"/>
              </a:cxn>
              <a:cxn ang="0">
                <a:pos x="114" y="223"/>
              </a:cxn>
              <a:cxn ang="0">
                <a:pos x="111" y="169"/>
              </a:cxn>
              <a:cxn ang="0">
                <a:pos x="84" y="135"/>
              </a:cxn>
              <a:cxn ang="0">
                <a:pos x="77" y="112"/>
              </a:cxn>
              <a:cxn ang="0">
                <a:pos x="57" y="82"/>
              </a:cxn>
              <a:cxn ang="0">
                <a:pos x="57" y="66"/>
              </a:cxn>
              <a:cxn ang="0">
                <a:pos x="57" y="60"/>
              </a:cxn>
              <a:cxn ang="0">
                <a:pos x="57" y="44"/>
              </a:cxn>
              <a:cxn ang="0">
                <a:pos x="57" y="40"/>
              </a:cxn>
              <a:cxn ang="0">
                <a:pos x="48" y="35"/>
              </a:cxn>
              <a:cxn ang="0">
                <a:pos x="48" y="27"/>
              </a:cxn>
              <a:cxn ang="0">
                <a:pos x="48" y="5"/>
              </a:cxn>
              <a:cxn ang="0">
                <a:pos x="48" y="0"/>
              </a:cxn>
            </a:cxnLst>
            <a:rect l="0" t="0" r="r" b="b"/>
            <a:pathLst>
              <a:path w="251" h="458">
                <a:moveTo>
                  <a:pt x="48" y="0"/>
                </a:moveTo>
                <a:lnTo>
                  <a:pt x="33" y="5"/>
                </a:lnTo>
                <a:lnTo>
                  <a:pt x="17" y="21"/>
                </a:lnTo>
                <a:lnTo>
                  <a:pt x="0" y="46"/>
                </a:lnTo>
                <a:lnTo>
                  <a:pt x="87" y="458"/>
                </a:lnTo>
                <a:lnTo>
                  <a:pt x="251" y="444"/>
                </a:lnTo>
                <a:lnTo>
                  <a:pt x="241" y="395"/>
                </a:lnTo>
                <a:lnTo>
                  <a:pt x="224" y="377"/>
                </a:lnTo>
                <a:lnTo>
                  <a:pt x="212" y="364"/>
                </a:lnTo>
                <a:lnTo>
                  <a:pt x="182" y="335"/>
                </a:lnTo>
                <a:lnTo>
                  <a:pt x="175" y="315"/>
                </a:lnTo>
                <a:lnTo>
                  <a:pt x="163" y="291"/>
                </a:lnTo>
                <a:lnTo>
                  <a:pt x="134" y="249"/>
                </a:lnTo>
                <a:lnTo>
                  <a:pt x="114" y="223"/>
                </a:lnTo>
                <a:lnTo>
                  <a:pt x="111" y="169"/>
                </a:lnTo>
                <a:lnTo>
                  <a:pt x="84" y="135"/>
                </a:lnTo>
                <a:lnTo>
                  <a:pt x="77" y="112"/>
                </a:lnTo>
                <a:lnTo>
                  <a:pt x="57" y="82"/>
                </a:lnTo>
                <a:lnTo>
                  <a:pt x="57" y="66"/>
                </a:lnTo>
                <a:lnTo>
                  <a:pt x="57" y="60"/>
                </a:lnTo>
                <a:lnTo>
                  <a:pt x="57" y="44"/>
                </a:lnTo>
                <a:lnTo>
                  <a:pt x="57" y="40"/>
                </a:lnTo>
                <a:lnTo>
                  <a:pt x="48" y="35"/>
                </a:lnTo>
                <a:lnTo>
                  <a:pt x="48" y="27"/>
                </a:lnTo>
                <a:lnTo>
                  <a:pt x="48" y="5"/>
                </a:lnTo>
                <a:lnTo>
                  <a:pt x="48"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0" name="Freeform 106"/>
          <p:cNvSpPr>
            <a:spLocks/>
          </p:cNvSpPr>
          <p:nvPr/>
        </p:nvSpPr>
        <p:spPr bwMode="auto">
          <a:xfrm>
            <a:off x="5238751" y="2284413"/>
            <a:ext cx="79375" cy="144463"/>
          </a:xfrm>
          <a:custGeom>
            <a:avLst/>
            <a:gdLst/>
            <a:ahLst/>
            <a:cxnLst>
              <a:cxn ang="0">
                <a:pos x="48" y="0"/>
              </a:cxn>
              <a:cxn ang="0">
                <a:pos x="33" y="5"/>
              </a:cxn>
              <a:cxn ang="0">
                <a:pos x="17" y="21"/>
              </a:cxn>
              <a:cxn ang="0">
                <a:pos x="0" y="46"/>
              </a:cxn>
              <a:cxn ang="0">
                <a:pos x="87" y="458"/>
              </a:cxn>
              <a:cxn ang="0">
                <a:pos x="251" y="444"/>
              </a:cxn>
              <a:cxn ang="0">
                <a:pos x="241" y="395"/>
              </a:cxn>
              <a:cxn ang="0">
                <a:pos x="224" y="377"/>
              </a:cxn>
              <a:cxn ang="0">
                <a:pos x="212" y="364"/>
              </a:cxn>
              <a:cxn ang="0">
                <a:pos x="182" y="335"/>
              </a:cxn>
              <a:cxn ang="0">
                <a:pos x="175" y="315"/>
              </a:cxn>
              <a:cxn ang="0">
                <a:pos x="163" y="291"/>
              </a:cxn>
              <a:cxn ang="0">
                <a:pos x="134" y="249"/>
              </a:cxn>
              <a:cxn ang="0">
                <a:pos x="114" y="223"/>
              </a:cxn>
              <a:cxn ang="0">
                <a:pos x="111" y="169"/>
              </a:cxn>
              <a:cxn ang="0">
                <a:pos x="84" y="135"/>
              </a:cxn>
              <a:cxn ang="0">
                <a:pos x="77" y="112"/>
              </a:cxn>
              <a:cxn ang="0">
                <a:pos x="57" y="82"/>
              </a:cxn>
              <a:cxn ang="0">
                <a:pos x="57" y="66"/>
              </a:cxn>
              <a:cxn ang="0">
                <a:pos x="57" y="60"/>
              </a:cxn>
              <a:cxn ang="0">
                <a:pos x="57" y="44"/>
              </a:cxn>
              <a:cxn ang="0">
                <a:pos x="57" y="40"/>
              </a:cxn>
              <a:cxn ang="0">
                <a:pos x="48" y="35"/>
              </a:cxn>
              <a:cxn ang="0">
                <a:pos x="48" y="27"/>
              </a:cxn>
              <a:cxn ang="0">
                <a:pos x="48" y="5"/>
              </a:cxn>
              <a:cxn ang="0">
                <a:pos x="48" y="0"/>
              </a:cxn>
              <a:cxn ang="0">
                <a:pos x="48" y="0"/>
              </a:cxn>
            </a:cxnLst>
            <a:rect l="0" t="0" r="r" b="b"/>
            <a:pathLst>
              <a:path w="251" h="458">
                <a:moveTo>
                  <a:pt x="48" y="0"/>
                </a:moveTo>
                <a:lnTo>
                  <a:pt x="33" y="5"/>
                </a:lnTo>
                <a:lnTo>
                  <a:pt x="17" y="21"/>
                </a:lnTo>
                <a:lnTo>
                  <a:pt x="0" y="46"/>
                </a:lnTo>
                <a:lnTo>
                  <a:pt x="87" y="458"/>
                </a:lnTo>
                <a:lnTo>
                  <a:pt x="251" y="444"/>
                </a:lnTo>
                <a:lnTo>
                  <a:pt x="241" y="395"/>
                </a:lnTo>
                <a:lnTo>
                  <a:pt x="224" y="377"/>
                </a:lnTo>
                <a:lnTo>
                  <a:pt x="212" y="364"/>
                </a:lnTo>
                <a:lnTo>
                  <a:pt x="182" y="335"/>
                </a:lnTo>
                <a:lnTo>
                  <a:pt x="175" y="315"/>
                </a:lnTo>
                <a:lnTo>
                  <a:pt x="163" y="291"/>
                </a:lnTo>
                <a:lnTo>
                  <a:pt x="134" y="249"/>
                </a:lnTo>
                <a:lnTo>
                  <a:pt x="114" y="223"/>
                </a:lnTo>
                <a:lnTo>
                  <a:pt x="111" y="169"/>
                </a:lnTo>
                <a:lnTo>
                  <a:pt x="84" y="135"/>
                </a:lnTo>
                <a:lnTo>
                  <a:pt x="77" y="112"/>
                </a:lnTo>
                <a:lnTo>
                  <a:pt x="57" y="82"/>
                </a:lnTo>
                <a:lnTo>
                  <a:pt x="57" y="66"/>
                </a:lnTo>
                <a:lnTo>
                  <a:pt x="57" y="60"/>
                </a:lnTo>
                <a:lnTo>
                  <a:pt x="57" y="44"/>
                </a:lnTo>
                <a:lnTo>
                  <a:pt x="57" y="40"/>
                </a:lnTo>
                <a:lnTo>
                  <a:pt x="48" y="35"/>
                </a:lnTo>
                <a:lnTo>
                  <a:pt x="48" y="27"/>
                </a:lnTo>
                <a:lnTo>
                  <a:pt x="48" y="5"/>
                </a:lnTo>
                <a:lnTo>
                  <a:pt x="48" y="0"/>
                </a:lnTo>
                <a:lnTo>
                  <a:pt x="48"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1" name="Freeform 107"/>
          <p:cNvSpPr>
            <a:spLocks/>
          </p:cNvSpPr>
          <p:nvPr/>
        </p:nvSpPr>
        <p:spPr bwMode="auto">
          <a:xfrm>
            <a:off x="4664076" y="2273301"/>
            <a:ext cx="417513" cy="433388"/>
          </a:xfrm>
          <a:custGeom>
            <a:avLst/>
            <a:gdLst/>
            <a:ahLst/>
            <a:cxnLst>
              <a:cxn ang="0">
                <a:pos x="819" y="292"/>
              </a:cxn>
              <a:cxn ang="0">
                <a:pos x="867" y="491"/>
              </a:cxn>
              <a:cxn ang="0">
                <a:pos x="913" y="404"/>
              </a:cxn>
              <a:cxn ang="0">
                <a:pos x="932" y="394"/>
              </a:cxn>
              <a:cxn ang="0">
                <a:pos x="945" y="348"/>
              </a:cxn>
              <a:cxn ang="0">
                <a:pos x="975" y="356"/>
              </a:cxn>
              <a:cxn ang="0">
                <a:pos x="998" y="334"/>
              </a:cxn>
              <a:cxn ang="0">
                <a:pos x="1014" y="317"/>
              </a:cxn>
              <a:cxn ang="0">
                <a:pos x="1033" y="294"/>
              </a:cxn>
              <a:cxn ang="0">
                <a:pos x="1047" y="267"/>
              </a:cxn>
              <a:cxn ang="0">
                <a:pos x="1088" y="261"/>
              </a:cxn>
              <a:cxn ang="0">
                <a:pos x="1126" y="272"/>
              </a:cxn>
              <a:cxn ang="0">
                <a:pos x="1164" y="289"/>
              </a:cxn>
              <a:cxn ang="0">
                <a:pos x="1183" y="310"/>
              </a:cxn>
              <a:cxn ang="0">
                <a:pos x="1217" y="334"/>
              </a:cxn>
              <a:cxn ang="0">
                <a:pos x="1294" y="364"/>
              </a:cxn>
              <a:cxn ang="0">
                <a:pos x="1295" y="428"/>
              </a:cxn>
              <a:cxn ang="0">
                <a:pos x="1206" y="532"/>
              </a:cxn>
              <a:cxn ang="0">
                <a:pos x="1152" y="573"/>
              </a:cxn>
              <a:cxn ang="0">
                <a:pos x="1096" y="644"/>
              </a:cxn>
              <a:cxn ang="0">
                <a:pos x="1063" y="659"/>
              </a:cxn>
              <a:cxn ang="0">
                <a:pos x="999" y="802"/>
              </a:cxn>
              <a:cxn ang="0">
                <a:pos x="956" y="823"/>
              </a:cxn>
              <a:cxn ang="0">
                <a:pos x="908" y="738"/>
              </a:cxn>
              <a:cxn ang="0">
                <a:pos x="876" y="764"/>
              </a:cxn>
              <a:cxn ang="0">
                <a:pos x="844" y="922"/>
              </a:cxn>
              <a:cxn ang="0">
                <a:pos x="773" y="1036"/>
              </a:cxn>
              <a:cxn ang="0">
                <a:pos x="764" y="1107"/>
              </a:cxn>
              <a:cxn ang="0">
                <a:pos x="790" y="1150"/>
              </a:cxn>
              <a:cxn ang="0">
                <a:pos x="650" y="1243"/>
              </a:cxn>
              <a:cxn ang="0">
                <a:pos x="588" y="1233"/>
              </a:cxn>
              <a:cxn ang="0">
                <a:pos x="553" y="1287"/>
              </a:cxn>
              <a:cxn ang="0">
                <a:pos x="413" y="1331"/>
              </a:cxn>
              <a:cxn ang="0">
                <a:pos x="364" y="1335"/>
              </a:cxn>
              <a:cxn ang="0">
                <a:pos x="284" y="1366"/>
              </a:cxn>
              <a:cxn ang="0">
                <a:pos x="235" y="1313"/>
              </a:cxn>
              <a:cxn ang="0">
                <a:pos x="197" y="1216"/>
              </a:cxn>
              <a:cxn ang="0">
                <a:pos x="146" y="1098"/>
              </a:cxn>
              <a:cxn ang="0">
                <a:pos x="125" y="1043"/>
              </a:cxn>
              <a:cxn ang="0">
                <a:pos x="55" y="992"/>
              </a:cxn>
              <a:cxn ang="0">
                <a:pos x="33" y="955"/>
              </a:cxn>
              <a:cxn ang="0">
                <a:pos x="29" y="923"/>
              </a:cxn>
              <a:cxn ang="0">
                <a:pos x="64" y="888"/>
              </a:cxn>
              <a:cxn ang="0">
                <a:pos x="90" y="850"/>
              </a:cxn>
              <a:cxn ang="0">
                <a:pos x="86" y="826"/>
              </a:cxn>
              <a:cxn ang="0">
                <a:pos x="108" y="784"/>
              </a:cxn>
              <a:cxn ang="0">
                <a:pos x="130" y="814"/>
              </a:cxn>
              <a:cxn ang="0">
                <a:pos x="141" y="812"/>
              </a:cxn>
              <a:cxn ang="0">
                <a:pos x="171" y="808"/>
              </a:cxn>
              <a:cxn ang="0">
                <a:pos x="144" y="767"/>
              </a:cxn>
              <a:cxn ang="0">
                <a:pos x="152" y="730"/>
              </a:cxn>
              <a:cxn ang="0">
                <a:pos x="192" y="720"/>
              </a:cxn>
              <a:cxn ang="0">
                <a:pos x="187" y="673"/>
              </a:cxn>
              <a:cxn ang="0">
                <a:pos x="255" y="571"/>
              </a:cxn>
              <a:cxn ang="0">
                <a:pos x="318" y="557"/>
              </a:cxn>
              <a:cxn ang="0">
                <a:pos x="336" y="516"/>
              </a:cxn>
              <a:cxn ang="0">
                <a:pos x="343" y="451"/>
              </a:cxn>
              <a:cxn ang="0">
                <a:pos x="435" y="205"/>
              </a:cxn>
              <a:cxn ang="0">
                <a:pos x="447" y="137"/>
              </a:cxn>
              <a:cxn ang="0">
                <a:pos x="445" y="93"/>
              </a:cxn>
              <a:cxn ang="0">
                <a:pos x="423" y="71"/>
              </a:cxn>
              <a:cxn ang="0">
                <a:pos x="428" y="30"/>
              </a:cxn>
              <a:cxn ang="0">
                <a:pos x="477" y="0"/>
              </a:cxn>
            </a:cxnLst>
            <a:rect l="0" t="0" r="r" b="b"/>
            <a:pathLst>
              <a:path w="1319" h="1366">
                <a:moveTo>
                  <a:pt x="477" y="0"/>
                </a:moveTo>
                <a:lnTo>
                  <a:pt x="536" y="355"/>
                </a:lnTo>
                <a:lnTo>
                  <a:pt x="819" y="292"/>
                </a:lnTo>
                <a:lnTo>
                  <a:pt x="824" y="529"/>
                </a:lnTo>
                <a:lnTo>
                  <a:pt x="851" y="507"/>
                </a:lnTo>
                <a:lnTo>
                  <a:pt x="867" y="491"/>
                </a:lnTo>
                <a:lnTo>
                  <a:pt x="888" y="458"/>
                </a:lnTo>
                <a:lnTo>
                  <a:pt x="898" y="432"/>
                </a:lnTo>
                <a:lnTo>
                  <a:pt x="913" y="404"/>
                </a:lnTo>
                <a:lnTo>
                  <a:pt x="913" y="400"/>
                </a:lnTo>
                <a:lnTo>
                  <a:pt x="929" y="394"/>
                </a:lnTo>
                <a:lnTo>
                  <a:pt x="932" y="394"/>
                </a:lnTo>
                <a:lnTo>
                  <a:pt x="935" y="364"/>
                </a:lnTo>
                <a:lnTo>
                  <a:pt x="943" y="356"/>
                </a:lnTo>
                <a:lnTo>
                  <a:pt x="945" y="348"/>
                </a:lnTo>
                <a:lnTo>
                  <a:pt x="951" y="348"/>
                </a:lnTo>
                <a:lnTo>
                  <a:pt x="967" y="356"/>
                </a:lnTo>
                <a:lnTo>
                  <a:pt x="975" y="356"/>
                </a:lnTo>
                <a:lnTo>
                  <a:pt x="984" y="356"/>
                </a:lnTo>
                <a:lnTo>
                  <a:pt x="987" y="346"/>
                </a:lnTo>
                <a:lnTo>
                  <a:pt x="998" y="334"/>
                </a:lnTo>
                <a:lnTo>
                  <a:pt x="1005" y="326"/>
                </a:lnTo>
                <a:lnTo>
                  <a:pt x="1009" y="326"/>
                </a:lnTo>
                <a:lnTo>
                  <a:pt x="1014" y="317"/>
                </a:lnTo>
                <a:lnTo>
                  <a:pt x="1014" y="304"/>
                </a:lnTo>
                <a:lnTo>
                  <a:pt x="1021" y="301"/>
                </a:lnTo>
                <a:lnTo>
                  <a:pt x="1033" y="294"/>
                </a:lnTo>
                <a:lnTo>
                  <a:pt x="1034" y="291"/>
                </a:lnTo>
                <a:lnTo>
                  <a:pt x="1047" y="276"/>
                </a:lnTo>
                <a:lnTo>
                  <a:pt x="1047" y="267"/>
                </a:lnTo>
                <a:lnTo>
                  <a:pt x="1059" y="261"/>
                </a:lnTo>
                <a:lnTo>
                  <a:pt x="1075" y="261"/>
                </a:lnTo>
                <a:lnTo>
                  <a:pt x="1088" y="261"/>
                </a:lnTo>
                <a:lnTo>
                  <a:pt x="1106" y="267"/>
                </a:lnTo>
                <a:lnTo>
                  <a:pt x="1116" y="273"/>
                </a:lnTo>
                <a:lnTo>
                  <a:pt x="1126" y="272"/>
                </a:lnTo>
                <a:lnTo>
                  <a:pt x="1148" y="279"/>
                </a:lnTo>
                <a:lnTo>
                  <a:pt x="1160" y="285"/>
                </a:lnTo>
                <a:lnTo>
                  <a:pt x="1164" y="289"/>
                </a:lnTo>
                <a:lnTo>
                  <a:pt x="1174" y="301"/>
                </a:lnTo>
                <a:lnTo>
                  <a:pt x="1174" y="304"/>
                </a:lnTo>
                <a:lnTo>
                  <a:pt x="1183" y="310"/>
                </a:lnTo>
                <a:lnTo>
                  <a:pt x="1201" y="310"/>
                </a:lnTo>
                <a:lnTo>
                  <a:pt x="1206" y="317"/>
                </a:lnTo>
                <a:lnTo>
                  <a:pt x="1217" y="334"/>
                </a:lnTo>
                <a:lnTo>
                  <a:pt x="1227" y="339"/>
                </a:lnTo>
                <a:lnTo>
                  <a:pt x="1269" y="346"/>
                </a:lnTo>
                <a:lnTo>
                  <a:pt x="1294" y="364"/>
                </a:lnTo>
                <a:lnTo>
                  <a:pt x="1319" y="371"/>
                </a:lnTo>
                <a:lnTo>
                  <a:pt x="1316" y="380"/>
                </a:lnTo>
                <a:lnTo>
                  <a:pt x="1295" y="428"/>
                </a:lnTo>
                <a:lnTo>
                  <a:pt x="1278" y="435"/>
                </a:lnTo>
                <a:lnTo>
                  <a:pt x="1243" y="467"/>
                </a:lnTo>
                <a:lnTo>
                  <a:pt x="1206" y="532"/>
                </a:lnTo>
                <a:lnTo>
                  <a:pt x="1189" y="539"/>
                </a:lnTo>
                <a:lnTo>
                  <a:pt x="1160" y="557"/>
                </a:lnTo>
                <a:lnTo>
                  <a:pt x="1152" y="573"/>
                </a:lnTo>
                <a:lnTo>
                  <a:pt x="1117" y="643"/>
                </a:lnTo>
                <a:lnTo>
                  <a:pt x="1112" y="653"/>
                </a:lnTo>
                <a:lnTo>
                  <a:pt x="1096" y="644"/>
                </a:lnTo>
                <a:lnTo>
                  <a:pt x="1077" y="637"/>
                </a:lnTo>
                <a:lnTo>
                  <a:pt x="1071" y="637"/>
                </a:lnTo>
                <a:lnTo>
                  <a:pt x="1063" y="659"/>
                </a:lnTo>
                <a:lnTo>
                  <a:pt x="1055" y="670"/>
                </a:lnTo>
                <a:lnTo>
                  <a:pt x="1024" y="754"/>
                </a:lnTo>
                <a:lnTo>
                  <a:pt x="999" y="802"/>
                </a:lnTo>
                <a:lnTo>
                  <a:pt x="987" y="823"/>
                </a:lnTo>
                <a:lnTo>
                  <a:pt x="980" y="824"/>
                </a:lnTo>
                <a:lnTo>
                  <a:pt x="956" y="823"/>
                </a:lnTo>
                <a:lnTo>
                  <a:pt x="945" y="808"/>
                </a:lnTo>
                <a:lnTo>
                  <a:pt x="923" y="764"/>
                </a:lnTo>
                <a:lnTo>
                  <a:pt x="908" y="738"/>
                </a:lnTo>
                <a:lnTo>
                  <a:pt x="900" y="726"/>
                </a:lnTo>
                <a:lnTo>
                  <a:pt x="878" y="733"/>
                </a:lnTo>
                <a:lnTo>
                  <a:pt x="876" y="764"/>
                </a:lnTo>
                <a:lnTo>
                  <a:pt x="860" y="799"/>
                </a:lnTo>
                <a:lnTo>
                  <a:pt x="857" y="872"/>
                </a:lnTo>
                <a:lnTo>
                  <a:pt x="844" y="922"/>
                </a:lnTo>
                <a:lnTo>
                  <a:pt x="818" y="955"/>
                </a:lnTo>
                <a:lnTo>
                  <a:pt x="789" y="1009"/>
                </a:lnTo>
                <a:lnTo>
                  <a:pt x="773" y="1036"/>
                </a:lnTo>
                <a:lnTo>
                  <a:pt x="767" y="1066"/>
                </a:lnTo>
                <a:lnTo>
                  <a:pt x="764" y="1088"/>
                </a:lnTo>
                <a:lnTo>
                  <a:pt x="764" y="1107"/>
                </a:lnTo>
                <a:lnTo>
                  <a:pt x="774" y="1113"/>
                </a:lnTo>
                <a:lnTo>
                  <a:pt x="797" y="1135"/>
                </a:lnTo>
                <a:lnTo>
                  <a:pt x="790" y="1150"/>
                </a:lnTo>
                <a:lnTo>
                  <a:pt x="730" y="1200"/>
                </a:lnTo>
                <a:lnTo>
                  <a:pt x="685" y="1232"/>
                </a:lnTo>
                <a:lnTo>
                  <a:pt x="650" y="1243"/>
                </a:lnTo>
                <a:lnTo>
                  <a:pt x="622" y="1240"/>
                </a:lnTo>
                <a:lnTo>
                  <a:pt x="594" y="1233"/>
                </a:lnTo>
                <a:lnTo>
                  <a:pt x="588" y="1233"/>
                </a:lnTo>
                <a:lnTo>
                  <a:pt x="578" y="1245"/>
                </a:lnTo>
                <a:lnTo>
                  <a:pt x="565" y="1271"/>
                </a:lnTo>
                <a:lnTo>
                  <a:pt x="553" y="1287"/>
                </a:lnTo>
                <a:lnTo>
                  <a:pt x="498" y="1319"/>
                </a:lnTo>
                <a:lnTo>
                  <a:pt x="456" y="1340"/>
                </a:lnTo>
                <a:lnTo>
                  <a:pt x="413" y="1331"/>
                </a:lnTo>
                <a:lnTo>
                  <a:pt x="388" y="1324"/>
                </a:lnTo>
                <a:lnTo>
                  <a:pt x="380" y="1324"/>
                </a:lnTo>
                <a:lnTo>
                  <a:pt x="364" y="1335"/>
                </a:lnTo>
                <a:lnTo>
                  <a:pt x="336" y="1347"/>
                </a:lnTo>
                <a:lnTo>
                  <a:pt x="308" y="1366"/>
                </a:lnTo>
                <a:lnTo>
                  <a:pt x="284" y="1366"/>
                </a:lnTo>
                <a:lnTo>
                  <a:pt x="260" y="1353"/>
                </a:lnTo>
                <a:lnTo>
                  <a:pt x="244" y="1322"/>
                </a:lnTo>
                <a:lnTo>
                  <a:pt x="235" y="1313"/>
                </a:lnTo>
                <a:lnTo>
                  <a:pt x="220" y="1306"/>
                </a:lnTo>
                <a:lnTo>
                  <a:pt x="203" y="1261"/>
                </a:lnTo>
                <a:lnTo>
                  <a:pt x="197" y="1216"/>
                </a:lnTo>
                <a:lnTo>
                  <a:pt x="181" y="1178"/>
                </a:lnTo>
                <a:lnTo>
                  <a:pt x="146" y="1107"/>
                </a:lnTo>
                <a:lnTo>
                  <a:pt x="146" y="1098"/>
                </a:lnTo>
                <a:lnTo>
                  <a:pt x="131" y="1075"/>
                </a:lnTo>
                <a:lnTo>
                  <a:pt x="125" y="1065"/>
                </a:lnTo>
                <a:lnTo>
                  <a:pt x="125" y="1043"/>
                </a:lnTo>
                <a:lnTo>
                  <a:pt x="101" y="1024"/>
                </a:lnTo>
                <a:lnTo>
                  <a:pt x="79" y="1009"/>
                </a:lnTo>
                <a:lnTo>
                  <a:pt x="55" y="992"/>
                </a:lnTo>
                <a:lnTo>
                  <a:pt x="52" y="982"/>
                </a:lnTo>
                <a:lnTo>
                  <a:pt x="52" y="969"/>
                </a:lnTo>
                <a:lnTo>
                  <a:pt x="33" y="955"/>
                </a:lnTo>
                <a:lnTo>
                  <a:pt x="20" y="947"/>
                </a:lnTo>
                <a:lnTo>
                  <a:pt x="0" y="934"/>
                </a:lnTo>
                <a:lnTo>
                  <a:pt x="29" y="923"/>
                </a:lnTo>
                <a:lnTo>
                  <a:pt x="48" y="912"/>
                </a:lnTo>
                <a:lnTo>
                  <a:pt x="57" y="899"/>
                </a:lnTo>
                <a:lnTo>
                  <a:pt x="64" y="888"/>
                </a:lnTo>
                <a:lnTo>
                  <a:pt x="71" y="869"/>
                </a:lnTo>
                <a:lnTo>
                  <a:pt x="82" y="859"/>
                </a:lnTo>
                <a:lnTo>
                  <a:pt x="90" y="850"/>
                </a:lnTo>
                <a:lnTo>
                  <a:pt x="98" y="839"/>
                </a:lnTo>
                <a:lnTo>
                  <a:pt x="90" y="839"/>
                </a:lnTo>
                <a:lnTo>
                  <a:pt x="86" y="826"/>
                </a:lnTo>
                <a:lnTo>
                  <a:pt x="86" y="809"/>
                </a:lnTo>
                <a:lnTo>
                  <a:pt x="93" y="787"/>
                </a:lnTo>
                <a:lnTo>
                  <a:pt x="108" y="784"/>
                </a:lnTo>
                <a:lnTo>
                  <a:pt x="118" y="784"/>
                </a:lnTo>
                <a:lnTo>
                  <a:pt x="130" y="797"/>
                </a:lnTo>
                <a:lnTo>
                  <a:pt x="130" y="814"/>
                </a:lnTo>
                <a:lnTo>
                  <a:pt x="136" y="827"/>
                </a:lnTo>
                <a:lnTo>
                  <a:pt x="141" y="827"/>
                </a:lnTo>
                <a:lnTo>
                  <a:pt x="141" y="812"/>
                </a:lnTo>
                <a:lnTo>
                  <a:pt x="141" y="808"/>
                </a:lnTo>
                <a:lnTo>
                  <a:pt x="157" y="808"/>
                </a:lnTo>
                <a:lnTo>
                  <a:pt x="171" y="808"/>
                </a:lnTo>
                <a:lnTo>
                  <a:pt x="175" y="806"/>
                </a:lnTo>
                <a:lnTo>
                  <a:pt x="165" y="789"/>
                </a:lnTo>
                <a:lnTo>
                  <a:pt x="144" y="767"/>
                </a:lnTo>
                <a:lnTo>
                  <a:pt x="141" y="754"/>
                </a:lnTo>
                <a:lnTo>
                  <a:pt x="141" y="743"/>
                </a:lnTo>
                <a:lnTo>
                  <a:pt x="152" y="730"/>
                </a:lnTo>
                <a:lnTo>
                  <a:pt x="169" y="724"/>
                </a:lnTo>
                <a:lnTo>
                  <a:pt x="181" y="724"/>
                </a:lnTo>
                <a:lnTo>
                  <a:pt x="192" y="720"/>
                </a:lnTo>
                <a:lnTo>
                  <a:pt x="192" y="708"/>
                </a:lnTo>
                <a:lnTo>
                  <a:pt x="187" y="681"/>
                </a:lnTo>
                <a:lnTo>
                  <a:pt x="187" y="673"/>
                </a:lnTo>
                <a:lnTo>
                  <a:pt x="197" y="644"/>
                </a:lnTo>
                <a:lnTo>
                  <a:pt x="233" y="587"/>
                </a:lnTo>
                <a:lnTo>
                  <a:pt x="255" y="571"/>
                </a:lnTo>
                <a:lnTo>
                  <a:pt x="274" y="565"/>
                </a:lnTo>
                <a:lnTo>
                  <a:pt x="296" y="560"/>
                </a:lnTo>
                <a:lnTo>
                  <a:pt x="318" y="557"/>
                </a:lnTo>
                <a:lnTo>
                  <a:pt x="326" y="551"/>
                </a:lnTo>
                <a:lnTo>
                  <a:pt x="332" y="539"/>
                </a:lnTo>
                <a:lnTo>
                  <a:pt x="336" y="516"/>
                </a:lnTo>
                <a:lnTo>
                  <a:pt x="324" y="484"/>
                </a:lnTo>
                <a:lnTo>
                  <a:pt x="334" y="460"/>
                </a:lnTo>
                <a:lnTo>
                  <a:pt x="343" y="451"/>
                </a:lnTo>
                <a:lnTo>
                  <a:pt x="352" y="444"/>
                </a:lnTo>
                <a:lnTo>
                  <a:pt x="412" y="285"/>
                </a:lnTo>
                <a:lnTo>
                  <a:pt x="435" y="205"/>
                </a:lnTo>
                <a:lnTo>
                  <a:pt x="444" y="181"/>
                </a:lnTo>
                <a:lnTo>
                  <a:pt x="435" y="161"/>
                </a:lnTo>
                <a:lnTo>
                  <a:pt x="447" y="137"/>
                </a:lnTo>
                <a:lnTo>
                  <a:pt x="451" y="125"/>
                </a:lnTo>
                <a:lnTo>
                  <a:pt x="451" y="109"/>
                </a:lnTo>
                <a:lnTo>
                  <a:pt x="445" y="93"/>
                </a:lnTo>
                <a:lnTo>
                  <a:pt x="435" y="79"/>
                </a:lnTo>
                <a:lnTo>
                  <a:pt x="426" y="77"/>
                </a:lnTo>
                <a:lnTo>
                  <a:pt x="423" y="71"/>
                </a:lnTo>
                <a:lnTo>
                  <a:pt x="419" y="60"/>
                </a:lnTo>
                <a:lnTo>
                  <a:pt x="419" y="48"/>
                </a:lnTo>
                <a:lnTo>
                  <a:pt x="428" y="30"/>
                </a:lnTo>
                <a:lnTo>
                  <a:pt x="451" y="16"/>
                </a:lnTo>
                <a:lnTo>
                  <a:pt x="467" y="0"/>
                </a:lnTo>
                <a:lnTo>
                  <a:pt x="47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2" name="Freeform 108"/>
          <p:cNvSpPr>
            <a:spLocks/>
          </p:cNvSpPr>
          <p:nvPr/>
        </p:nvSpPr>
        <p:spPr bwMode="auto">
          <a:xfrm>
            <a:off x="4664076" y="2273301"/>
            <a:ext cx="417513" cy="433388"/>
          </a:xfrm>
          <a:custGeom>
            <a:avLst/>
            <a:gdLst/>
            <a:ahLst/>
            <a:cxnLst>
              <a:cxn ang="0">
                <a:pos x="819" y="292"/>
              </a:cxn>
              <a:cxn ang="0">
                <a:pos x="867" y="491"/>
              </a:cxn>
              <a:cxn ang="0">
                <a:pos x="913" y="404"/>
              </a:cxn>
              <a:cxn ang="0">
                <a:pos x="932" y="394"/>
              </a:cxn>
              <a:cxn ang="0">
                <a:pos x="945" y="348"/>
              </a:cxn>
              <a:cxn ang="0">
                <a:pos x="975" y="356"/>
              </a:cxn>
              <a:cxn ang="0">
                <a:pos x="998" y="334"/>
              </a:cxn>
              <a:cxn ang="0">
                <a:pos x="1014" y="317"/>
              </a:cxn>
              <a:cxn ang="0">
                <a:pos x="1033" y="294"/>
              </a:cxn>
              <a:cxn ang="0">
                <a:pos x="1047" y="267"/>
              </a:cxn>
              <a:cxn ang="0">
                <a:pos x="1088" y="261"/>
              </a:cxn>
              <a:cxn ang="0">
                <a:pos x="1126" y="272"/>
              </a:cxn>
              <a:cxn ang="0">
                <a:pos x="1164" y="289"/>
              </a:cxn>
              <a:cxn ang="0">
                <a:pos x="1183" y="310"/>
              </a:cxn>
              <a:cxn ang="0">
                <a:pos x="1217" y="334"/>
              </a:cxn>
              <a:cxn ang="0">
                <a:pos x="1294" y="364"/>
              </a:cxn>
              <a:cxn ang="0">
                <a:pos x="1295" y="428"/>
              </a:cxn>
              <a:cxn ang="0">
                <a:pos x="1206" y="532"/>
              </a:cxn>
              <a:cxn ang="0">
                <a:pos x="1152" y="573"/>
              </a:cxn>
              <a:cxn ang="0">
                <a:pos x="1096" y="644"/>
              </a:cxn>
              <a:cxn ang="0">
                <a:pos x="1063" y="659"/>
              </a:cxn>
              <a:cxn ang="0">
                <a:pos x="999" y="802"/>
              </a:cxn>
              <a:cxn ang="0">
                <a:pos x="956" y="823"/>
              </a:cxn>
              <a:cxn ang="0">
                <a:pos x="908" y="738"/>
              </a:cxn>
              <a:cxn ang="0">
                <a:pos x="876" y="764"/>
              </a:cxn>
              <a:cxn ang="0">
                <a:pos x="844" y="922"/>
              </a:cxn>
              <a:cxn ang="0">
                <a:pos x="773" y="1036"/>
              </a:cxn>
              <a:cxn ang="0">
                <a:pos x="764" y="1107"/>
              </a:cxn>
              <a:cxn ang="0">
                <a:pos x="790" y="1150"/>
              </a:cxn>
              <a:cxn ang="0">
                <a:pos x="650" y="1243"/>
              </a:cxn>
              <a:cxn ang="0">
                <a:pos x="588" y="1233"/>
              </a:cxn>
              <a:cxn ang="0">
                <a:pos x="553" y="1287"/>
              </a:cxn>
              <a:cxn ang="0">
                <a:pos x="413" y="1331"/>
              </a:cxn>
              <a:cxn ang="0">
                <a:pos x="364" y="1335"/>
              </a:cxn>
              <a:cxn ang="0">
                <a:pos x="284" y="1366"/>
              </a:cxn>
              <a:cxn ang="0">
                <a:pos x="235" y="1313"/>
              </a:cxn>
              <a:cxn ang="0">
                <a:pos x="197" y="1216"/>
              </a:cxn>
              <a:cxn ang="0">
                <a:pos x="146" y="1098"/>
              </a:cxn>
              <a:cxn ang="0">
                <a:pos x="125" y="1043"/>
              </a:cxn>
              <a:cxn ang="0">
                <a:pos x="55" y="992"/>
              </a:cxn>
              <a:cxn ang="0">
                <a:pos x="33" y="955"/>
              </a:cxn>
              <a:cxn ang="0">
                <a:pos x="29" y="923"/>
              </a:cxn>
              <a:cxn ang="0">
                <a:pos x="64" y="888"/>
              </a:cxn>
              <a:cxn ang="0">
                <a:pos x="90" y="850"/>
              </a:cxn>
              <a:cxn ang="0">
                <a:pos x="86" y="826"/>
              </a:cxn>
              <a:cxn ang="0">
                <a:pos x="108" y="784"/>
              </a:cxn>
              <a:cxn ang="0">
                <a:pos x="130" y="814"/>
              </a:cxn>
              <a:cxn ang="0">
                <a:pos x="141" y="812"/>
              </a:cxn>
              <a:cxn ang="0">
                <a:pos x="171" y="808"/>
              </a:cxn>
              <a:cxn ang="0">
                <a:pos x="144" y="767"/>
              </a:cxn>
              <a:cxn ang="0">
                <a:pos x="152" y="730"/>
              </a:cxn>
              <a:cxn ang="0">
                <a:pos x="192" y="720"/>
              </a:cxn>
              <a:cxn ang="0">
                <a:pos x="187" y="673"/>
              </a:cxn>
              <a:cxn ang="0">
                <a:pos x="255" y="571"/>
              </a:cxn>
              <a:cxn ang="0">
                <a:pos x="318" y="557"/>
              </a:cxn>
              <a:cxn ang="0">
                <a:pos x="336" y="516"/>
              </a:cxn>
              <a:cxn ang="0">
                <a:pos x="343" y="451"/>
              </a:cxn>
              <a:cxn ang="0">
                <a:pos x="435" y="205"/>
              </a:cxn>
              <a:cxn ang="0">
                <a:pos x="447" y="137"/>
              </a:cxn>
              <a:cxn ang="0">
                <a:pos x="445" y="93"/>
              </a:cxn>
              <a:cxn ang="0">
                <a:pos x="423" y="71"/>
              </a:cxn>
              <a:cxn ang="0">
                <a:pos x="428" y="30"/>
              </a:cxn>
              <a:cxn ang="0">
                <a:pos x="477" y="0"/>
              </a:cxn>
            </a:cxnLst>
            <a:rect l="0" t="0" r="r" b="b"/>
            <a:pathLst>
              <a:path w="1319" h="1366">
                <a:moveTo>
                  <a:pt x="477" y="0"/>
                </a:moveTo>
                <a:lnTo>
                  <a:pt x="536" y="355"/>
                </a:lnTo>
                <a:lnTo>
                  <a:pt x="819" y="292"/>
                </a:lnTo>
                <a:lnTo>
                  <a:pt x="824" y="529"/>
                </a:lnTo>
                <a:lnTo>
                  <a:pt x="851" y="507"/>
                </a:lnTo>
                <a:lnTo>
                  <a:pt x="867" y="491"/>
                </a:lnTo>
                <a:lnTo>
                  <a:pt x="888" y="458"/>
                </a:lnTo>
                <a:lnTo>
                  <a:pt x="898" y="432"/>
                </a:lnTo>
                <a:lnTo>
                  <a:pt x="913" y="404"/>
                </a:lnTo>
                <a:lnTo>
                  <a:pt x="913" y="400"/>
                </a:lnTo>
                <a:lnTo>
                  <a:pt x="929" y="394"/>
                </a:lnTo>
                <a:lnTo>
                  <a:pt x="932" y="394"/>
                </a:lnTo>
                <a:lnTo>
                  <a:pt x="935" y="364"/>
                </a:lnTo>
                <a:lnTo>
                  <a:pt x="943" y="356"/>
                </a:lnTo>
                <a:lnTo>
                  <a:pt x="945" y="348"/>
                </a:lnTo>
                <a:lnTo>
                  <a:pt x="951" y="348"/>
                </a:lnTo>
                <a:lnTo>
                  <a:pt x="967" y="356"/>
                </a:lnTo>
                <a:lnTo>
                  <a:pt x="975" y="356"/>
                </a:lnTo>
                <a:lnTo>
                  <a:pt x="984" y="356"/>
                </a:lnTo>
                <a:lnTo>
                  <a:pt x="987" y="346"/>
                </a:lnTo>
                <a:lnTo>
                  <a:pt x="998" y="334"/>
                </a:lnTo>
                <a:lnTo>
                  <a:pt x="1005" y="326"/>
                </a:lnTo>
                <a:lnTo>
                  <a:pt x="1009" y="326"/>
                </a:lnTo>
                <a:lnTo>
                  <a:pt x="1014" y="317"/>
                </a:lnTo>
                <a:lnTo>
                  <a:pt x="1014" y="304"/>
                </a:lnTo>
                <a:lnTo>
                  <a:pt x="1021" y="301"/>
                </a:lnTo>
                <a:lnTo>
                  <a:pt x="1033" y="294"/>
                </a:lnTo>
                <a:lnTo>
                  <a:pt x="1034" y="291"/>
                </a:lnTo>
                <a:lnTo>
                  <a:pt x="1047" y="276"/>
                </a:lnTo>
                <a:lnTo>
                  <a:pt x="1047" y="267"/>
                </a:lnTo>
                <a:lnTo>
                  <a:pt x="1059" y="261"/>
                </a:lnTo>
                <a:lnTo>
                  <a:pt x="1075" y="261"/>
                </a:lnTo>
                <a:lnTo>
                  <a:pt x="1088" y="261"/>
                </a:lnTo>
                <a:lnTo>
                  <a:pt x="1106" y="267"/>
                </a:lnTo>
                <a:lnTo>
                  <a:pt x="1116" y="273"/>
                </a:lnTo>
                <a:lnTo>
                  <a:pt x="1126" y="272"/>
                </a:lnTo>
                <a:lnTo>
                  <a:pt x="1148" y="279"/>
                </a:lnTo>
                <a:lnTo>
                  <a:pt x="1160" y="285"/>
                </a:lnTo>
                <a:lnTo>
                  <a:pt x="1164" y="289"/>
                </a:lnTo>
                <a:lnTo>
                  <a:pt x="1174" y="301"/>
                </a:lnTo>
                <a:lnTo>
                  <a:pt x="1174" y="304"/>
                </a:lnTo>
                <a:lnTo>
                  <a:pt x="1183" y="310"/>
                </a:lnTo>
                <a:lnTo>
                  <a:pt x="1201" y="310"/>
                </a:lnTo>
                <a:lnTo>
                  <a:pt x="1206" y="317"/>
                </a:lnTo>
                <a:lnTo>
                  <a:pt x="1217" y="334"/>
                </a:lnTo>
                <a:lnTo>
                  <a:pt x="1227" y="339"/>
                </a:lnTo>
                <a:lnTo>
                  <a:pt x="1269" y="346"/>
                </a:lnTo>
                <a:lnTo>
                  <a:pt x="1294" y="364"/>
                </a:lnTo>
                <a:lnTo>
                  <a:pt x="1319" y="371"/>
                </a:lnTo>
                <a:lnTo>
                  <a:pt x="1316" y="380"/>
                </a:lnTo>
                <a:lnTo>
                  <a:pt x="1295" y="428"/>
                </a:lnTo>
                <a:lnTo>
                  <a:pt x="1278" y="435"/>
                </a:lnTo>
                <a:lnTo>
                  <a:pt x="1243" y="467"/>
                </a:lnTo>
                <a:lnTo>
                  <a:pt x="1206" y="532"/>
                </a:lnTo>
                <a:lnTo>
                  <a:pt x="1189" y="539"/>
                </a:lnTo>
                <a:lnTo>
                  <a:pt x="1160" y="557"/>
                </a:lnTo>
                <a:lnTo>
                  <a:pt x="1152" y="573"/>
                </a:lnTo>
                <a:lnTo>
                  <a:pt x="1117" y="643"/>
                </a:lnTo>
                <a:lnTo>
                  <a:pt x="1112" y="653"/>
                </a:lnTo>
                <a:lnTo>
                  <a:pt x="1096" y="644"/>
                </a:lnTo>
                <a:lnTo>
                  <a:pt x="1077" y="637"/>
                </a:lnTo>
                <a:lnTo>
                  <a:pt x="1071" y="637"/>
                </a:lnTo>
                <a:lnTo>
                  <a:pt x="1063" y="659"/>
                </a:lnTo>
                <a:lnTo>
                  <a:pt x="1055" y="670"/>
                </a:lnTo>
                <a:lnTo>
                  <a:pt x="1024" y="754"/>
                </a:lnTo>
                <a:lnTo>
                  <a:pt x="999" y="802"/>
                </a:lnTo>
                <a:lnTo>
                  <a:pt x="987" y="823"/>
                </a:lnTo>
                <a:lnTo>
                  <a:pt x="980" y="824"/>
                </a:lnTo>
                <a:lnTo>
                  <a:pt x="956" y="823"/>
                </a:lnTo>
                <a:lnTo>
                  <a:pt x="945" y="808"/>
                </a:lnTo>
                <a:lnTo>
                  <a:pt x="923" y="764"/>
                </a:lnTo>
                <a:lnTo>
                  <a:pt x="908" y="738"/>
                </a:lnTo>
                <a:lnTo>
                  <a:pt x="900" y="726"/>
                </a:lnTo>
                <a:lnTo>
                  <a:pt x="878" y="733"/>
                </a:lnTo>
                <a:lnTo>
                  <a:pt x="876" y="764"/>
                </a:lnTo>
                <a:lnTo>
                  <a:pt x="860" y="799"/>
                </a:lnTo>
                <a:lnTo>
                  <a:pt x="857" y="872"/>
                </a:lnTo>
                <a:lnTo>
                  <a:pt x="844" y="922"/>
                </a:lnTo>
                <a:lnTo>
                  <a:pt x="818" y="955"/>
                </a:lnTo>
                <a:lnTo>
                  <a:pt x="789" y="1009"/>
                </a:lnTo>
                <a:lnTo>
                  <a:pt x="773" y="1036"/>
                </a:lnTo>
                <a:lnTo>
                  <a:pt x="767" y="1066"/>
                </a:lnTo>
                <a:lnTo>
                  <a:pt x="764" y="1088"/>
                </a:lnTo>
                <a:lnTo>
                  <a:pt x="764" y="1107"/>
                </a:lnTo>
                <a:lnTo>
                  <a:pt x="774" y="1113"/>
                </a:lnTo>
                <a:lnTo>
                  <a:pt x="797" y="1135"/>
                </a:lnTo>
                <a:lnTo>
                  <a:pt x="790" y="1150"/>
                </a:lnTo>
                <a:lnTo>
                  <a:pt x="730" y="1200"/>
                </a:lnTo>
                <a:lnTo>
                  <a:pt x="685" y="1232"/>
                </a:lnTo>
                <a:lnTo>
                  <a:pt x="650" y="1243"/>
                </a:lnTo>
                <a:lnTo>
                  <a:pt x="622" y="1240"/>
                </a:lnTo>
                <a:lnTo>
                  <a:pt x="594" y="1233"/>
                </a:lnTo>
                <a:lnTo>
                  <a:pt x="588" y="1233"/>
                </a:lnTo>
                <a:lnTo>
                  <a:pt x="578" y="1245"/>
                </a:lnTo>
                <a:lnTo>
                  <a:pt x="565" y="1271"/>
                </a:lnTo>
                <a:lnTo>
                  <a:pt x="553" y="1287"/>
                </a:lnTo>
                <a:lnTo>
                  <a:pt x="498" y="1319"/>
                </a:lnTo>
                <a:lnTo>
                  <a:pt x="456" y="1340"/>
                </a:lnTo>
                <a:lnTo>
                  <a:pt x="413" y="1331"/>
                </a:lnTo>
                <a:lnTo>
                  <a:pt x="388" y="1324"/>
                </a:lnTo>
                <a:lnTo>
                  <a:pt x="380" y="1324"/>
                </a:lnTo>
                <a:lnTo>
                  <a:pt x="364" y="1335"/>
                </a:lnTo>
                <a:lnTo>
                  <a:pt x="336" y="1347"/>
                </a:lnTo>
                <a:lnTo>
                  <a:pt x="308" y="1366"/>
                </a:lnTo>
                <a:lnTo>
                  <a:pt x="284" y="1366"/>
                </a:lnTo>
                <a:lnTo>
                  <a:pt x="260" y="1353"/>
                </a:lnTo>
                <a:lnTo>
                  <a:pt x="244" y="1322"/>
                </a:lnTo>
                <a:lnTo>
                  <a:pt x="235" y="1313"/>
                </a:lnTo>
                <a:lnTo>
                  <a:pt x="220" y="1306"/>
                </a:lnTo>
                <a:lnTo>
                  <a:pt x="203" y="1261"/>
                </a:lnTo>
                <a:lnTo>
                  <a:pt x="197" y="1216"/>
                </a:lnTo>
                <a:lnTo>
                  <a:pt x="181" y="1178"/>
                </a:lnTo>
                <a:lnTo>
                  <a:pt x="146" y="1107"/>
                </a:lnTo>
                <a:lnTo>
                  <a:pt x="146" y="1098"/>
                </a:lnTo>
                <a:lnTo>
                  <a:pt x="131" y="1075"/>
                </a:lnTo>
                <a:lnTo>
                  <a:pt x="125" y="1065"/>
                </a:lnTo>
                <a:lnTo>
                  <a:pt x="125" y="1043"/>
                </a:lnTo>
                <a:lnTo>
                  <a:pt x="101" y="1024"/>
                </a:lnTo>
                <a:lnTo>
                  <a:pt x="79" y="1009"/>
                </a:lnTo>
                <a:lnTo>
                  <a:pt x="55" y="992"/>
                </a:lnTo>
                <a:lnTo>
                  <a:pt x="52" y="982"/>
                </a:lnTo>
                <a:lnTo>
                  <a:pt x="52" y="969"/>
                </a:lnTo>
                <a:lnTo>
                  <a:pt x="33" y="955"/>
                </a:lnTo>
                <a:lnTo>
                  <a:pt x="20" y="947"/>
                </a:lnTo>
                <a:lnTo>
                  <a:pt x="0" y="934"/>
                </a:lnTo>
                <a:lnTo>
                  <a:pt x="29" y="923"/>
                </a:lnTo>
                <a:lnTo>
                  <a:pt x="48" y="912"/>
                </a:lnTo>
                <a:lnTo>
                  <a:pt x="57" y="899"/>
                </a:lnTo>
                <a:lnTo>
                  <a:pt x="64" y="888"/>
                </a:lnTo>
                <a:lnTo>
                  <a:pt x="71" y="869"/>
                </a:lnTo>
                <a:lnTo>
                  <a:pt x="82" y="859"/>
                </a:lnTo>
                <a:lnTo>
                  <a:pt x="90" y="850"/>
                </a:lnTo>
                <a:lnTo>
                  <a:pt x="98" y="839"/>
                </a:lnTo>
                <a:lnTo>
                  <a:pt x="90" y="839"/>
                </a:lnTo>
                <a:lnTo>
                  <a:pt x="86" y="826"/>
                </a:lnTo>
                <a:lnTo>
                  <a:pt x="86" y="809"/>
                </a:lnTo>
                <a:lnTo>
                  <a:pt x="93" y="787"/>
                </a:lnTo>
                <a:lnTo>
                  <a:pt x="108" y="784"/>
                </a:lnTo>
                <a:lnTo>
                  <a:pt x="118" y="784"/>
                </a:lnTo>
                <a:lnTo>
                  <a:pt x="130" y="797"/>
                </a:lnTo>
                <a:lnTo>
                  <a:pt x="130" y="814"/>
                </a:lnTo>
                <a:lnTo>
                  <a:pt x="136" y="827"/>
                </a:lnTo>
                <a:lnTo>
                  <a:pt x="141" y="827"/>
                </a:lnTo>
                <a:lnTo>
                  <a:pt x="141" y="812"/>
                </a:lnTo>
                <a:lnTo>
                  <a:pt x="141" y="808"/>
                </a:lnTo>
                <a:lnTo>
                  <a:pt x="157" y="808"/>
                </a:lnTo>
                <a:lnTo>
                  <a:pt x="171" y="808"/>
                </a:lnTo>
                <a:lnTo>
                  <a:pt x="175" y="806"/>
                </a:lnTo>
                <a:lnTo>
                  <a:pt x="165" y="789"/>
                </a:lnTo>
                <a:lnTo>
                  <a:pt x="144" y="767"/>
                </a:lnTo>
                <a:lnTo>
                  <a:pt x="141" y="754"/>
                </a:lnTo>
                <a:lnTo>
                  <a:pt x="141" y="743"/>
                </a:lnTo>
                <a:lnTo>
                  <a:pt x="152" y="730"/>
                </a:lnTo>
                <a:lnTo>
                  <a:pt x="169" y="724"/>
                </a:lnTo>
                <a:lnTo>
                  <a:pt x="181" y="724"/>
                </a:lnTo>
                <a:lnTo>
                  <a:pt x="192" y="720"/>
                </a:lnTo>
                <a:lnTo>
                  <a:pt x="192" y="708"/>
                </a:lnTo>
                <a:lnTo>
                  <a:pt x="187" y="681"/>
                </a:lnTo>
                <a:lnTo>
                  <a:pt x="187" y="673"/>
                </a:lnTo>
                <a:lnTo>
                  <a:pt x="197" y="644"/>
                </a:lnTo>
                <a:lnTo>
                  <a:pt x="233" y="587"/>
                </a:lnTo>
                <a:lnTo>
                  <a:pt x="255" y="571"/>
                </a:lnTo>
                <a:lnTo>
                  <a:pt x="274" y="565"/>
                </a:lnTo>
                <a:lnTo>
                  <a:pt x="296" y="560"/>
                </a:lnTo>
                <a:lnTo>
                  <a:pt x="318" y="557"/>
                </a:lnTo>
                <a:lnTo>
                  <a:pt x="326" y="551"/>
                </a:lnTo>
                <a:lnTo>
                  <a:pt x="332" y="539"/>
                </a:lnTo>
                <a:lnTo>
                  <a:pt x="336" y="516"/>
                </a:lnTo>
                <a:lnTo>
                  <a:pt x="324" y="484"/>
                </a:lnTo>
                <a:lnTo>
                  <a:pt x="334" y="460"/>
                </a:lnTo>
                <a:lnTo>
                  <a:pt x="343" y="451"/>
                </a:lnTo>
                <a:lnTo>
                  <a:pt x="352" y="444"/>
                </a:lnTo>
                <a:lnTo>
                  <a:pt x="412" y="285"/>
                </a:lnTo>
                <a:lnTo>
                  <a:pt x="435" y="205"/>
                </a:lnTo>
                <a:lnTo>
                  <a:pt x="444" y="181"/>
                </a:lnTo>
                <a:lnTo>
                  <a:pt x="435" y="161"/>
                </a:lnTo>
                <a:lnTo>
                  <a:pt x="447" y="137"/>
                </a:lnTo>
                <a:lnTo>
                  <a:pt x="451" y="125"/>
                </a:lnTo>
                <a:lnTo>
                  <a:pt x="451" y="109"/>
                </a:lnTo>
                <a:lnTo>
                  <a:pt x="445" y="93"/>
                </a:lnTo>
                <a:lnTo>
                  <a:pt x="435" y="79"/>
                </a:lnTo>
                <a:lnTo>
                  <a:pt x="426" y="77"/>
                </a:lnTo>
                <a:lnTo>
                  <a:pt x="423" y="71"/>
                </a:lnTo>
                <a:lnTo>
                  <a:pt x="419" y="60"/>
                </a:lnTo>
                <a:lnTo>
                  <a:pt x="419" y="48"/>
                </a:lnTo>
                <a:lnTo>
                  <a:pt x="428" y="30"/>
                </a:lnTo>
                <a:lnTo>
                  <a:pt x="451" y="16"/>
                </a:lnTo>
                <a:lnTo>
                  <a:pt x="467" y="0"/>
                </a:lnTo>
                <a:lnTo>
                  <a:pt x="477" y="0"/>
                </a:lnTo>
                <a:lnTo>
                  <a:pt x="47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3" name="Freeform 109"/>
          <p:cNvSpPr>
            <a:spLocks/>
          </p:cNvSpPr>
          <p:nvPr/>
        </p:nvSpPr>
        <p:spPr bwMode="auto">
          <a:xfrm>
            <a:off x="719138" y="458788"/>
            <a:ext cx="1231900" cy="822325"/>
          </a:xfrm>
          <a:custGeom>
            <a:avLst/>
            <a:gdLst/>
            <a:ahLst/>
            <a:cxnLst>
              <a:cxn ang="0">
                <a:pos x="2358" y="1789"/>
              </a:cxn>
              <a:cxn ang="0">
                <a:pos x="2569" y="1808"/>
              </a:cxn>
              <a:cxn ang="0">
                <a:pos x="2764" y="1867"/>
              </a:cxn>
              <a:cxn ang="0">
                <a:pos x="2879" y="1693"/>
              </a:cxn>
              <a:cxn ang="0">
                <a:pos x="3511" y="1935"/>
              </a:cxn>
              <a:cxn ang="0">
                <a:pos x="3849" y="2008"/>
              </a:cxn>
              <a:cxn ang="0">
                <a:pos x="3682" y="2275"/>
              </a:cxn>
              <a:cxn ang="0">
                <a:pos x="3471" y="2155"/>
              </a:cxn>
              <a:cxn ang="0">
                <a:pos x="3405" y="2227"/>
              </a:cxn>
              <a:cxn ang="0">
                <a:pos x="2955" y="2007"/>
              </a:cxn>
              <a:cxn ang="0">
                <a:pos x="2964" y="1907"/>
              </a:cxn>
              <a:cxn ang="0">
                <a:pos x="2915" y="2003"/>
              </a:cxn>
              <a:cxn ang="0">
                <a:pos x="2453" y="1917"/>
              </a:cxn>
              <a:cxn ang="0">
                <a:pos x="2067" y="1944"/>
              </a:cxn>
              <a:cxn ang="0">
                <a:pos x="1862" y="1908"/>
              </a:cxn>
              <a:cxn ang="0">
                <a:pos x="1708" y="1873"/>
              </a:cxn>
              <a:cxn ang="0">
                <a:pos x="1461" y="2095"/>
              </a:cxn>
              <a:cxn ang="0">
                <a:pos x="1299" y="2059"/>
              </a:cxn>
              <a:cxn ang="0">
                <a:pos x="1295" y="1897"/>
              </a:cxn>
              <a:cxn ang="0">
                <a:pos x="1053" y="2116"/>
              </a:cxn>
              <a:cxn ang="0">
                <a:pos x="1061" y="2243"/>
              </a:cxn>
              <a:cxn ang="0">
                <a:pos x="695" y="2454"/>
              </a:cxn>
              <a:cxn ang="0">
                <a:pos x="335" y="2587"/>
              </a:cxn>
              <a:cxn ang="0">
                <a:pos x="140" y="2522"/>
              </a:cxn>
              <a:cxn ang="0">
                <a:pos x="542" y="2357"/>
              </a:cxn>
              <a:cxn ang="0">
                <a:pos x="665" y="2142"/>
              </a:cxn>
              <a:cxn ang="0">
                <a:pos x="520" y="2109"/>
              </a:cxn>
              <a:cxn ang="0">
                <a:pos x="363" y="2054"/>
              </a:cxn>
              <a:cxn ang="0">
                <a:pos x="163" y="2036"/>
              </a:cxn>
              <a:cxn ang="0">
                <a:pos x="219" y="1860"/>
              </a:cxn>
              <a:cxn ang="0">
                <a:pos x="80" y="1787"/>
              </a:cxn>
              <a:cxn ang="0">
                <a:pos x="4" y="1616"/>
              </a:cxn>
              <a:cxn ang="0">
                <a:pos x="70" y="1581"/>
              </a:cxn>
              <a:cxn ang="0">
                <a:pos x="26" y="1372"/>
              </a:cxn>
              <a:cxn ang="0">
                <a:pos x="213" y="1249"/>
              </a:cxn>
              <a:cxn ang="0">
                <a:pos x="335" y="1277"/>
              </a:cxn>
              <a:cxn ang="0">
                <a:pos x="481" y="1230"/>
              </a:cxn>
              <a:cxn ang="0">
                <a:pos x="568" y="1136"/>
              </a:cxn>
              <a:cxn ang="0">
                <a:pos x="619" y="1028"/>
              </a:cxn>
              <a:cxn ang="0">
                <a:pos x="420" y="1010"/>
              </a:cxn>
              <a:cxn ang="0">
                <a:pos x="261" y="956"/>
              </a:cxn>
              <a:cxn ang="0">
                <a:pos x="273" y="814"/>
              </a:cxn>
              <a:cxn ang="0">
                <a:pos x="243" y="732"/>
              </a:cxn>
              <a:cxn ang="0">
                <a:pos x="406" y="707"/>
              </a:cxn>
              <a:cxn ang="0">
                <a:pos x="530" y="693"/>
              </a:cxn>
              <a:cxn ang="0">
                <a:pos x="616" y="845"/>
              </a:cxn>
              <a:cxn ang="0">
                <a:pos x="764" y="798"/>
              </a:cxn>
              <a:cxn ang="0">
                <a:pos x="595" y="619"/>
              </a:cxn>
              <a:cxn ang="0">
                <a:pos x="517" y="369"/>
              </a:cxn>
              <a:cxn ang="0">
                <a:pos x="730" y="289"/>
              </a:cxn>
              <a:cxn ang="0">
                <a:pos x="975" y="83"/>
              </a:cxn>
              <a:cxn ang="0">
                <a:pos x="1202" y="0"/>
              </a:cxn>
              <a:cxn ang="0">
                <a:pos x="1395" y="163"/>
              </a:cxn>
              <a:cxn ang="0">
                <a:pos x="1611" y="242"/>
              </a:cxn>
              <a:cxn ang="0">
                <a:pos x="1755" y="194"/>
              </a:cxn>
              <a:cxn ang="0">
                <a:pos x="1914" y="228"/>
              </a:cxn>
            </a:cxnLst>
            <a:rect l="0" t="0" r="r" b="b"/>
            <a:pathLst>
              <a:path w="3880" h="2587">
                <a:moveTo>
                  <a:pt x="1914" y="228"/>
                </a:moveTo>
                <a:lnTo>
                  <a:pt x="2302" y="1784"/>
                </a:lnTo>
                <a:lnTo>
                  <a:pt x="2358" y="1789"/>
                </a:lnTo>
                <a:lnTo>
                  <a:pt x="2406" y="1793"/>
                </a:lnTo>
                <a:lnTo>
                  <a:pt x="2508" y="1740"/>
                </a:lnTo>
                <a:lnTo>
                  <a:pt x="2569" y="1808"/>
                </a:lnTo>
                <a:lnTo>
                  <a:pt x="2686" y="1819"/>
                </a:lnTo>
                <a:lnTo>
                  <a:pt x="2740" y="1865"/>
                </a:lnTo>
                <a:lnTo>
                  <a:pt x="2764" y="1867"/>
                </a:lnTo>
                <a:lnTo>
                  <a:pt x="2804" y="1871"/>
                </a:lnTo>
                <a:lnTo>
                  <a:pt x="2831" y="1788"/>
                </a:lnTo>
                <a:lnTo>
                  <a:pt x="2879" y="1693"/>
                </a:lnTo>
                <a:lnTo>
                  <a:pt x="2981" y="1725"/>
                </a:lnTo>
                <a:lnTo>
                  <a:pt x="3060" y="1748"/>
                </a:lnTo>
                <a:lnTo>
                  <a:pt x="3511" y="1935"/>
                </a:lnTo>
                <a:lnTo>
                  <a:pt x="3696" y="1928"/>
                </a:lnTo>
                <a:lnTo>
                  <a:pt x="3776" y="1935"/>
                </a:lnTo>
                <a:lnTo>
                  <a:pt x="3849" y="2008"/>
                </a:lnTo>
                <a:lnTo>
                  <a:pt x="3880" y="2132"/>
                </a:lnTo>
                <a:lnTo>
                  <a:pt x="3831" y="2208"/>
                </a:lnTo>
                <a:lnTo>
                  <a:pt x="3682" y="2275"/>
                </a:lnTo>
                <a:lnTo>
                  <a:pt x="3622" y="2270"/>
                </a:lnTo>
                <a:lnTo>
                  <a:pt x="3543" y="2239"/>
                </a:lnTo>
                <a:lnTo>
                  <a:pt x="3471" y="2155"/>
                </a:lnTo>
                <a:lnTo>
                  <a:pt x="3411" y="2149"/>
                </a:lnTo>
                <a:lnTo>
                  <a:pt x="3427" y="2213"/>
                </a:lnTo>
                <a:lnTo>
                  <a:pt x="3405" y="2227"/>
                </a:lnTo>
                <a:lnTo>
                  <a:pt x="3358" y="2246"/>
                </a:lnTo>
                <a:lnTo>
                  <a:pt x="3033" y="2055"/>
                </a:lnTo>
                <a:lnTo>
                  <a:pt x="2955" y="2007"/>
                </a:lnTo>
                <a:lnTo>
                  <a:pt x="2957" y="1986"/>
                </a:lnTo>
                <a:lnTo>
                  <a:pt x="2961" y="1947"/>
                </a:lnTo>
                <a:lnTo>
                  <a:pt x="2964" y="1907"/>
                </a:lnTo>
                <a:lnTo>
                  <a:pt x="2924" y="1903"/>
                </a:lnTo>
                <a:lnTo>
                  <a:pt x="2939" y="1961"/>
                </a:lnTo>
                <a:lnTo>
                  <a:pt x="2915" y="2003"/>
                </a:lnTo>
                <a:lnTo>
                  <a:pt x="2652" y="1959"/>
                </a:lnTo>
                <a:lnTo>
                  <a:pt x="2475" y="1883"/>
                </a:lnTo>
                <a:lnTo>
                  <a:pt x="2453" y="1917"/>
                </a:lnTo>
                <a:lnTo>
                  <a:pt x="2347" y="1907"/>
                </a:lnTo>
                <a:lnTo>
                  <a:pt x="2185" y="1916"/>
                </a:lnTo>
                <a:lnTo>
                  <a:pt x="2067" y="1944"/>
                </a:lnTo>
                <a:lnTo>
                  <a:pt x="2005" y="1920"/>
                </a:lnTo>
                <a:lnTo>
                  <a:pt x="1948" y="1871"/>
                </a:lnTo>
                <a:lnTo>
                  <a:pt x="1862" y="1908"/>
                </a:lnTo>
                <a:lnTo>
                  <a:pt x="1824" y="1883"/>
                </a:lnTo>
                <a:lnTo>
                  <a:pt x="1767" y="1839"/>
                </a:lnTo>
                <a:lnTo>
                  <a:pt x="1708" y="1873"/>
                </a:lnTo>
                <a:lnTo>
                  <a:pt x="1637" y="1969"/>
                </a:lnTo>
                <a:lnTo>
                  <a:pt x="1614" y="2006"/>
                </a:lnTo>
                <a:lnTo>
                  <a:pt x="1461" y="2095"/>
                </a:lnTo>
                <a:lnTo>
                  <a:pt x="1316" y="2141"/>
                </a:lnTo>
                <a:lnTo>
                  <a:pt x="1273" y="2137"/>
                </a:lnTo>
                <a:lnTo>
                  <a:pt x="1299" y="2059"/>
                </a:lnTo>
                <a:lnTo>
                  <a:pt x="1264" y="2017"/>
                </a:lnTo>
                <a:lnTo>
                  <a:pt x="1311" y="1940"/>
                </a:lnTo>
                <a:lnTo>
                  <a:pt x="1295" y="1897"/>
                </a:lnTo>
                <a:lnTo>
                  <a:pt x="1251" y="1973"/>
                </a:lnTo>
                <a:lnTo>
                  <a:pt x="1073" y="2102"/>
                </a:lnTo>
                <a:lnTo>
                  <a:pt x="1053" y="2116"/>
                </a:lnTo>
                <a:lnTo>
                  <a:pt x="1086" y="2180"/>
                </a:lnTo>
                <a:lnTo>
                  <a:pt x="1126" y="2184"/>
                </a:lnTo>
                <a:lnTo>
                  <a:pt x="1061" y="2243"/>
                </a:lnTo>
                <a:lnTo>
                  <a:pt x="992" y="2320"/>
                </a:lnTo>
                <a:lnTo>
                  <a:pt x="845" y="2362"/>
                </a:lnTo>
                <a:lnTo>
                  <a:pt x="695" y="2454"/>
                </a:lnTo>
                <a:lnTo>
                  <a:pt x="485" y="2496"/>
                </a:lnTo>
                <a:lnTo>
                  <a:pt x="461" y="2552"/>
                </a:lnTo>
                <a:lnTo>
                  <a:pt x="335" y="2587"/>
                </a:lnTo>
                <a:lnTo>
                  <a:pt x="217" y="2576"/>
                </a:lnTo>
                <a:lnTo>
                  <a:pt x="138" y="2546"/>
                </a:lnTo>
                <a:lnTo>
                  <a:pt x="140" y="2522"/>
                </a:lnTo>
                <a:lnTo>
                  <a:pt x="182" y="2487"/>
                </a:lnTo>
                <a:lnTo>
                  <a:pt x="392" y="2427"/>
                </a:lnTo>
                <a:lnTo>
                  <a:pt x="542" y="2357"/>
                </a:lnTo>
                <a:lnTo>
                  <a:pt x="566" y="2297"/>
                </a:lnTo>
                <a:lnTo>
                  <a:pt x="619" y="2180"/>
                </a:lnTo>
                <a:lnTo>
                  <a:pt x="665" y="2142"/>
                </a:lnTo>
                <a:lnTo>
                  <a:pt x="581" y="2134"/>
                </a:lnTo>
                <a:lnTo>
                  <a:pt x="539" y="2111"/>
                </a:lnTo>
                <a:lnTo>
                  <a:pt x="520" y="2109"/>
                </a:lnTo>
                <a:lnTo>
                  <a:pt x="476" y="2146"/>
                </a:lnTo>
                <a:lnTo>
                  <a:pt x="457" y="2144"/>
                </a:lnTo>
                <a:lnTo>
                  <a:pt x="363" y="2054"/>
                </a:lnTo>
                <a:lnTo>
                  <a:pt x="347" y="2035"/>
                </a:lnTo>
                <a:lnTo>
                  <a:pt x="222" y="2041"/>
                </a:lnTo>
                <a:lnTo>
                  <a:pt x="163" y="2036"/>
                </a:lnTo>
                <a:lnTo>
                  <a:pt x="166" y="1999"/>
                </a:lnTo>
                <a:lnTo>
                  <a:pt x="198" y="1878"/>
                </a:lnTo>
                <a:lnTo>
                  <a:pt x="219" y="1860"/>
                </a:lnTo>
                <a:lnTo>
                  <a:pt x="225" y="1801"/>
                </a:lnTo>
                <a:lnTo>
                  <a:pt x="205" y="1799"/>
                </a:lnTo>
                <a:lnTo>
                  <a:pt x="80" y="1787"/>
                </a:lnTo>
                <a:lnTo>
                  <a:pt x="36" y="1742"/>
                </a:lnTo>
                <a:lnTo>
                  <a:pt x="42" y="1663"/>
                </a:lnTo>
                <a:lnTo>
                  <a:pt x="4" y="1616"/>
                </a:lnTo>
                <a:lnTo>
                  <a:pt x="6" y="1593"/>
                </a:lnTo>
                <a:lnTo>
                  <a:pt x="68" y="1599"/>
                </a:lnTo>
                <a:lnTo>
                  <a:pt x="70" y="1581"/>
                </a:lnTo>
                <a:lnTo>
                  <a:pt x="38" y="1498"/>
                </a:lnTo>
                <a:lnTo>
                  <a:pt x="0" y="1454"/>
                </a:lnTo>
                <a:lnTo>
                  <a:pt x="26" y="1372"/>
                </a:lnTo>
                <a:lnTo>
                  <a:pt x="146" y="1324"/>
                </a:lnTo>
                <a:lnTo>
                  <a:pt x="170" y="1307"/>
                </a:lnTo>
                <a:lnTo>
                  <a:pt x="213" y="1249"/>
                </a:lnTo>
                <a:lnTo>
                  <a:pt x="279" y="1212"/>
                </a:lnTo>
                <a:lnTo>
                  <a:pt x="298" y="1213"/>
                </a:lnTo>
                <a:lnTo>
                  <a:pt x="335" y="1277"/>
                </a:lnTo>
                <a:lnTo>
                  <a:pt x="395" y="1283"/>
                </a:lnTo>
                <a:lnTo>
                  <a:pt x="458" y="1227"/>
                </a:lnTo>
                <a:lnTo>
                  <a:pt x="481" y="1230"/>
                </a:lnTo>
                <a:lnTo>
                  <a:pt x="558" y="1237"/>
                </a:lnTo>
                <a:lnTo>
                  <a:pt x="581" y="1223"/>
                </a:lnTo>
                <a:lnTo>
                  <a:pt x="568" y="1136"/>
                </a:lnTo>
                <a:lnTo>
                  <a:pt x="573" y="1075"/>
                </a:lnTo>
                <a:lnTo>
                  <a:pt x="662" y="1032"/>
                </a:lnTo>
                <a:lnTo>
                  <a:pt x="619" y="1028"/>
                </a:lnTo>
                <a:lnTo>
                  <a:pt x="496" y="1067"/>
                </a:lnTo>
                <a:lnTo>
                  <a:pt x="453" y="1063"/>
                </a:lnTo>
                <a:lnTo>
                  <a:pt x="420" y="1010"/>
                </a:lnTo>
                <a:lnTo>
                  <a:pt x="359" y="1005"/>
                </a:lnTo>
                <a:lnTo>
                  <a:pt x="298" y="999"/>
                </a:lnTo>
                <a:lnTo>
                  <a:pt x="261" y="956"/>
                </a:lnTo>
                <a:lnTo>
                  <a:pt x="223" y="932"/>
                </a:lnTo>
                <a:lnTo>
                  <a:pt x="228" y="892"/>
                </a:lnTo>
                <a:lnTo>
                  <a:pt x="273" y="814"/>
                </a:lnTo>
                <a:lnTo>
                  <a:pt x="275" y="794"/>
                </a:lnTo>
                <a:lnTo>
                  <a:pt x="240" y="751"/>
                </a:lnTo>
                <a:lnTo>
                  <a:pt x="243" y="732"/>
                </a:lnTo>
                <a:lnTo>
                  <a:pt x="308" y="673"/>
                </a:lnTo>
                <a:lnTo>
                  <a:pt x="346" y="676"/>
                </a:lnTo>
                <a:lnTo>
                  <a:pt x="406" y="707"/>
                </a:lnTo>
                <a:lnTo>
                  <a:pt x="449" y="686"/>
                </a:lnTo>
                <a:lnTo>
                  <a:pt x="487" y="689"/>
                </a:lnTo>
                <a:lnTo>
                  <a:pt x="530" y="693"/>
                </a:lnTo>
                <a:lnTo>
                  <a:pt x="546" y="737"/>
                </a:lnTo>
                <a:lnTo>
                  <a:pt x="543" y="758"/>
                </a:lnTo>
                <a:lnTo>
                  <a:pt x="616" y="845"/>
                </a:lnTo>
                <a:lnTo>
                  <a:pt x="654" y="848"/>
                </a:lnTo>
                <a:lnTo>
                  <a:pt x="700" y="812"/>
                </a:lnTo>
                <a:lnTo>
                  <a:pt x="764" y="798"/>
                </a:lnTo>
                <a:lnTo>
                  <a:pt x="687" y="772"/>
                </a:lnTo>
                <a:lnTo>
                  <a:pt x="713" y="669"/>
                </a:lnTo>
                <a:lnTo>
                  <a:pt x="595" y="619"/>
                </a:lnTo>
                <a:lnTo>
                  <a:pt x="603" y="538"/>
                </a:lnTo>
                <a:lnTo>
                  <a:pt x="554" y="431"/>
                </a:lnTo>
                <a:lnTo>
                  <a:pt x="517" y="369"/>
                </a:lnTo>
                <a:lnTo>
                  <a:pt x="566" y="293"/>
                </a:lnTo>
                <a:lnTo>
                  <a:pt x="643" y="300"/>
                </a:lnTo>
                <a:lnTo>
                  <a:pt x="730" y="289"/>
                </a:lnTo>
                <a:lnTo>
                  <a:pt x="821" y="170"/>
                </a:lnTo>
                <a:lnTo>
                  <a:pt x="884" y="116"/>
                </a:lnTo>
                <a:lnTo>
                  <a:pt x="975" y="83"/>
                </a:lnTo>
                <a:lnTo>
                  <a:pt x="1038" y="27"/>
                </a:lnTo>
                <a:lnTo>
                  <a:pt x="1077" y="53"/>
                </a:lnTo>
                <a:lnTo>
                  <a:pt x="1202" y="0"/>
                </a:lnTo>
                <a:lnTo>
                  <a:pt x="1217" y="66"/>
                </a:lnTo>
                <a:lnTo>
                  <a:pt x="1359" y="95"/>
                </a:lnTo>
                <a:lnTo>
                  <a:pt x="1395" y="163"/>
                </a:lnTo>
                <a:lnTo>
                  <a:pt x="1413" y="184"/>
                </a:lnTo>
                <a:lnTo>
                  <a:pt x="1512" y="192"/>
                </a:lnTo>
                <a:lnTo>
                  <a:pt x="1611" y="242"/>
                </a:lnTo>
                <a:lnTo>
                  <a:pt x="1670" y="247"/>
                </a:lnTo>
                <a:lnTo>
                  <a:pt x="1691" y="230"/>
                </a:lnTo>
                <a:lnTo>
                  <a:pt x="1755" y="194"/>
                </a:lnTo>
                <a:lnTo>
                  <a:pt x="1797" y="199"/>
                </a:lnTo>
                <a:lnTo>
                  <a:pt x="1896" y="227"/>
                </a:lnTo>
                <a:lnTo>
                  <a:pt x="1914" y="22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4" name="Freeform 110"/>
          <p:cNvSpPr>
            <a:spLocks/>
          </p:cNvSpPr>
          <p:nvPr/>
        </p:nvSpPr>
        <p:spPr bwMode="auto">
          <a:xfrm>
            <a:off x="719138" y="458788"/>
            <a:ext cx="1231900" cy="822325"/>
          </a:xfrm>
          <a:custGeom>
            <a:avLst/>
            <a:gdLst/>
            <a:ahLst/>
            <a:cxnLst>
              <a:cxn ang="0">
                <a:pos x="2358" y="1789"/>
              </a:cxn>
              <a:cxn ang="0">
                <a:pos x="2569" y="1808"/>
              </a:cxn>
              <a:cxn ang="0">
                <a:pos x="2764" y="1867"/>
              </a:cxn>
              <a:cxn ang="0">
                <a:pos x="2879" y="1693"/>
              </a:cxn>
              <a:cxn ang="0">
                <a:pos x="3511" y="1935"/>
              </a:cxn>
              <a:cxn ang="0">
                <a:pos x="3849" y="2008"/>
              </a:cxn>
              <a:cxn ang="0">
                <a:pos x="3682" y="2275"/>
              </a:cxn>
              <a:cxn ang="0">
                <a:pos x="3471" y="2155"/>
              </a:cxn>
              <a:cxn ang="0">
                <a:pos x="3405" y="2227"/>
              </a:cxn>
              <a:cxn ang="0">
                <a:pos x="2955" y="2007"/>
              </a:cxn>
              <a:cxn ang="0">
                <a:pos x="2964" y="1907"/>
              </a:cxn>
              <a:cxn ang="0">
                <a:pos x="2915" y="2003"/>
              </a:cxn>
              <a:cxn ang="0">
                <a:pos x="2453" y="1917"/>
              </a:cxn>
              <a:cxn ang="0">
                <a:pos x="2067" y="1944"/>
              </a:cxn>
              <a:cxn ang="0">
                <a:pos x="1862" y="1908"/>
              </a:cxn>
              <a:cxn ang="0">
                <a:pos x="1708" y="1873"/>
              </a:cxn>
              <a:cxn ang="0">
                <a:pos x="1461" y="2095"/>
              </a:cxn>
              <a:cxn ang="0">
                <a:pos x="1299" y="2059"/>
              </a:cxn>
              <a:cxn ang="0">
                <a:pos x="1295" y="1897"/>
              </a:cxn>
              <a:cxn ang="0">
                <a:pos x="1053" y="2116"/>
              </a:cxn>
              <a:cxn ang="0">
                <a:pos x="1061" y="2243"/>
              </a:cxn>
              <a:cxn ang="0">
                <a:pos x="695" y="2454"/>
              </a:cxn>
              <a:cxn ang="0">
                <a:pos x="335" y="2587"/>
              </a:cxn>
              <a:cxn ang="0">
                <a:pos x="140" y="2522"/>
              </a:cxn>
              <a:cxn ang="0">
                <a:pos x="542" y="2357"/>
              </a:cxn>
              <a:cxn ang="0">
                <a:pos x="665" y="2142"/>
              </a:cxn>
              <a:cxn ang="0">
                <a:pos x="520" y="2109"/>
              </a:cxn>
              <a:cxn ang="0">
                <a:pos x="363" y="2054"/>
              </a:cxn>
              <a:cxn ang="0">
                <a:pos x="163" y="2036"/>
              </a:cxn>
              <a:cxn ang="0">
                <a:pos x="219" y="1860"/>
              </a:cxn>
              <a:cxn ang="0">
                <a:pos x="80" y="1787"/>
              </a:cxn>
              <a:cxn ang="0">
                <a:pos x="4" y="1616"/>
              </a:cxn>
              <a:cxn ang="0">
                <a:pos x="70" y="1581"/>
              </a:cxn>
              <a:cxn ang="0">
                <a:pos x="26" y="1372"/>
              </a:cxn>
              <a:cxn ang="0">
                <a:pos x="213" y="1249"/>
              </a:cxn>
              <a:cxn ang="0">
                <a:pos x="335" y="1277"/>
              </a:cxn>
              <a:cxn ang="0">
                <a:pos x="481" y="1230"/>
              </a:cxn>
              <a:cxn ang="0">
                <a:pos x="568" y="1136"/>
              </a:cxn>
              <a:cxn ang="0">
                <a:pos x="619" y="1028"/>
              </a:cxn>
              <a:cxn ang="0">
                <a:pos x="420" y="1010"/>
              </a:cxn>
              <a:cxn ang="0">
                <a:pos x="261" y="956"/>
              </a:cxn>
              <a:cxn ang="0">
                <a:pos x="273" y="814"/>
              </a:cxn>
              <a:cxn ang="0">
                <a:pos x="243" y="732"/>
              </a:cxn>
              <a:cxn ang="0">
                <a:pos x="406" y="707"/>
              </a:cxn>
              <a:cxn ang="0">
                <a:pos x="530" y="693"/>
              </a:cxn>
              <a:cxn ang="0">
                <a:pos x="616" y="845"/>
              </a:cxn>
              <a:cxn ang="0">
                <a:pos x="764" y="798"/>
              </a:cxn>
              <a:cxn ang="0">
                <a:pos x="595" y="619"/>
              </a:cxn>
              <a:cxn ang="0">
                <a:pos x="517" y="369"/>
              </a:cxn>
              <a:cxn ang="0">
                <a:pos x="730" y="289"/>
              </a:cxn>
              <a:cxn ang="0">
                <a:pos x="975" y="83"/>
              </a:cxn>
              <a:cxn ang="0">
                <a:pos x="1202" y="0"/>
              </a:cxn>
              <a:cxn ang="0">
                <a:pos x="1395" y="163"/>
              </a:cxn>
              <a:cxn ang="0">
                <a:pos x="1611" y="242"/>
              </a:cxn>
              <a:cxn ang="0">
                <a:pos x="1755" y="194"/>
              </a:cxn>
              <a:cxn ang="0">
                <a:pos x="1914" y="228"/>
              </a:cxn>
            </a:cxnLst>
            <a:rect l="0" t="0" r="r" b="b"/>
            <a:pathLst>
              <a:path w="3880" h="2587">
                <a:moveTo>
                  <a:pt x="1914" y="228"/>
                </a:moveTo>
                <a:lnTo>
                  <a:pt x="2302" y="1784"/>
                </a:lnTo>
                <a:lnTo>
                  <a:pt x="2358" y="1789"/>
                </a:lnTo>
                <a:lnTo>
                  <a:pt x="2406" y="1793"/>
                </a:lnTo>
                <a:lnTo>
                  <a:pt x="2508" y="1740"/>
                </a:lnTo>
                <a:lnTo>
                  <a:pt x="2569" y="1808"/>
                </a:lnTo>
                <a:lnTo>
                  <a:pt x="2686" y="1819"/>
                </a:lnTo>
                <a:lnTo>
                  <a:pt x="2740" y="1865"/>
                </a:lnTo>
                <a:lnTo>
                  <a:pt x="2764" y="1867"/>
                </a:lnTo>
                <a:lnTo>
                  <a:pt x="2804" y="1871"/>
                </a:lnTo>
                <a:lnTo>
                  <a:pt x="2831" y="1788"/>
                </a:lnTo>
                <a:lnTo>
                  <a:pt x="2879" y="1693"/>
                </a:lnTo>
                <a:lnTo>
                  <a:pt x="2981" y="1725"/>
                </a:lnTo>
                <a:lnTo>
                  <a:pt x="3060" y="1748"/>
                </a:lnTo>
                <a:lnTo>
                  <a:pt x="3511" y="1935"/>
                </a:lnTo>
                <a:lnTo>
                  <a:pt x="3696" y="1928"/>
                </a:lnTo>
                <a:lnTo>
                  <a:pt x="3776" y="1935"/>
                </a:lnTo>
                <a:lnTo>
                  <a:pt x="3849" y="2008"/>
                </a:lnTo>
                <a:lnTo>
                  <a:pt x="3880" y="2132"/>
                </a:lnTo>
                <a:lnTo>
                  <a:pt x="3831" y="2208"/>
                </a:lnTo>
                <a:lnTo>
                  <a:pt x="3682" y="2275"/>
                </a:lnTo>
                <a:lnTo>
                  <a:pt x="3622" y="2270"/>
                </a:lnTo>
                <a:lnTo>
                  <a:pt x="3543" y="2239"/>
                </a:lnTo>
                <a:lnTo>
                  <a:pt x="3471" y="2155"/>
                </a:lnTo>
                <a:lnTo>
                  <a:pt x="3411" y="2149"/>
                </a:lnTo>
                <a:lnTo>
                  <a:pt x="3427" y="2213"/>
                </a:lnTo>
                <a:lnTo>
                  <a:pt x="3405" y="2227"/>
                </a:lnTo>
                <a:lnTo>
                  <a:pt x="3358" y="2246"/>
                </a:lnTo>
                <a:lnTo>
                  <a:pt x="3033" y="2055"/>
                </a:lnTo>
                <a:lnTo>
                  <a:pt x="2955" y="2007"/>
                </a:lnTo>
                <a:lnTo>
                  <a:pt x="2957" y="1986"/>
                </a:lnTo>
                <a:lnTo>
                  <a:pt x="2961" y="1947"/>
                </a:lnTo>
                <a:lnTo>
                  <a:pt x="2964" y="1907"/>
                </a:lnTo>
                <a:lnTo>
                  <a:pt x="2924" y="1903"/>
                </a:lnTo>
                <a:lnTo>
                  <a:pt x="2939" y="1961"/>
                </a:lnTo>
                <a:lnTo>
                  <a:pt x="2915" y="2003"/>
                </a:lnTo>
                <a:lnTo>
                  <a:pt x="2652" y="1959"/>
                </a:lnTo>
                <a:lnTo>
                  <a:pt x="2475" y="1883"/>
                </a:lnTo>
                <a:lnTo>
                  <a:pt x="2453" y="1917"/>
                </a:lnTo>
                <a:lnTo>
                  <a:pt x="2347" y="1907"/>
                </a:lnTo>
                <a:lnTo>
                  <a:pt x="2185" y="1916"/>
                </a:lnTo>
                <a:lnTo>
                  <a:pt x="2067" y="1944"/>
                </a:lnTo>
                <a:lnTo>
                  <a:pt x="2005" y="1920"/>
                </a:lnTo>
                <a:lnTo>
                  <a:pt x="1948" y="1871"/>
                </a:lnTo>
                <a:lnTo>
                  <a:pt x="1862" y="1908"/>
                </a:lnTo>
                <a:lnTo>
                  <a:pt x="1824" y="1883"/>
                </a:lnTo>
                <a:lnTo>
                  <a:pt x="1767" y="1839"/>
                </a:lnTo>
                <a:lnTo>
                  <a:pt x="1708" y="1873"/>
                </a:lnTo>
                <a:lnTo>
                  <a:pt x="1637" y="1969"/>
                </a:lnTo>
                <a:lnTo>
                  <a:pt x="1614" y="2006"/>
                </a:lnTo>
                <a:lnTo>
                  <a:pt x="1461" y="2095"/>
                </a:lnTo>
                <a:lnTo>
                  <a:pt x="1316" y="2141"/>
                </a:lnTo>
                <a:lnTo>
                  <a:pt x="1273" y="2137"/>
                </a:lnTo>
                <a:lnTo>
                  <a:pt x="1299" y="2059"/>
                </a:lnTo>
                <a:lnTo>
                  <a:pt x="1264" y="2017"/>
                </a:lnTo>
                <a:lnTo>
                  <a:pt x="1311" y="1940"/>
                </a:lnTo>
                <a:lnTo>
                  <a:pt x="1295" y="1897"/>
                </a:lnTo>
                <a:lnTo>
                  <a:pt x="1251" y="1973"/>
                </a:lnTo>
                <a:lnTo>
                  <a:pt x="1073" y="2102"/>
                </a:lnTo>
                <a:lnTo>
                  <a:pt x="1053" y="2116"/>
                </a:lnTo>
                <a:lnTo>
                  <a:pt x="1086" y="2180"/>
                </a:lnTo>
                <a:lnTo>
                  <a:pt x="1126" y="2184"/>
                </a:lnTo>
                <a:lnTo>
                  <a:pt x="1061" y="2243"/>
                </a:lnTo>
                <a:lnTo>
                  <a:pt x="992" y="2320"/>
                </a:lnTo>
                <a:lnTo>
                  <a:pt x="845" y="2362"/>
                </a:lnTo>
                <a:lnTo>
                  <a:pt x="695" y="2454"/>
                </a:lnTo>
                <a:lnTo>
                  <a:pt x="485" y="2496"/>
                </a:lnTo>
                <a:lnTo>
                  <a:pt x="461" y="2552"/>
                </a:lnTo>
                <a:lnTo>
                  <a:pt x="335" y="2587"/>
                </a:lnTo>
                <a:lnTo>
                  <a:pt x="217" y="2576"/>
                </a:lnTo>
                <a:lnTo>
                  <a:pt x="138" y="2546"/>
                </a:lnTo>
                <a:lnTo>
                  <a:pt x="140" y="2522"/>
                </a:lnTo>
                <a:lnTo>
                  <a:pt x="182" y="2487"/>
                </a:lnTo>
                <a:lnTo>
                  <a:pt x="392" y="2427"/>
                </a:lnTo>
                <a:lnTo>
                  <a:pt x="542" y="2357"/>
                </a:lnTo>
                <a:lnTo>
                  <a:pt x="566" y="2297"/>
                </a:lnTo>
                <a:lnTo>
                  <a:pt x="619" y="2180"/>
                </a:lnTo>
                <a:lnTo>
                  <a:pt x="665" y="2142"/>
                </a:lnTo>
                <a:lnTo>
                  <a:pt x="581" y="2134"/>
                </a:lnTo>
                <a:lnTo>
                  <a:pt x="539" y="2111"/>
                </a:lnTo>
                <a:lnTo>
                  <a:pt x="520" y="2109"/>
                </a:lnTo>
                <a:lnTo>
                  <a:pt x="476" y="2146"/>
                </a:lnTo>
                <a:lnTo>
                  <a:pt x="457" y="2144"/>
                </a:lnTo>
                <a:lnTo>
                  <a:pt x="363" y="2054"/>
                </a:lnTo>
                <a:lnTo>
                  <a:pt x="347" y="2035"/>
                </a:lnTo>
                <a:lnTo>
                  <a:pt x="222" y="2041"/>
                </a:lnTo>
                <a:lnTo>
                  <a:pt x="163" y="2036"/>
                </a:lnTo>
                <a:lnTo>
                  <a:pt x="166" y="1999"/>
                </a:lnTo>
                <a:lnTo>
                  <a:pt x="198" y="1878"/>
                </a:lnTo>
                <a:lnTo>
                  <a:pt x="219" y="1860"/>
                </a:lnTo>
                <a:lnTo>
                  <a:pt x="225" y="1801"/>
                </a:lnTo>
                <a:lnTo>
                  <a:pt x="205" y="1799"/>
                </a:lnTo>
                <a:lnTo>
                  <a:pt x="80" y="1787"/>
                </a:lnTo>
                <a:lnTo>
                  <a:pt x="36" y="1742"/>
                </a:lnTo>
                <a:lnTo>
                  <a:pt x="42" y="1663"/>
                </a:lnTo>
                <a:lnTo>
                  <a:pt x="4" y="1616"/>
                </a:lnTo>
                <a:lnTo>
                  <a:pt x="6" y="1593"/>
                </a:lnTo>
                <a:lnTo>
                  <a:pt x="68" y="1599"/>
                </a:lnTo>
                <a:lnTo>
                  <a:pt x="70" y="1581"/>
                </a:lnTo>
                <a:lnTo>
                  <a:pt x="38" y="1498"/>
                </a:lnTo>
                <a:lnTo>
                  <a:pt x="0" y="1454"/>
                </a:lnTo>
                <a:lnTo>
                  <a:pt x="26" y="1372"/>
                </a:lnTo>
                <a:lnTo>
                  <a:pt x="146" y="1324"/>
                </a:lnTo>
                <a:lnTo>
                  <a:pt x="170" y="1307"/>
                </a:lnTo>
                <a:lnTo>
                  <a:pt x="213" y="1249"/>
                </a:lnTo>
                <a:lnTo>
                  <a:pt x="279" y="1212"/>
                </a:lnTo>
                <a:lnTo>
                  <a:pt x="298" y="1213"/>
                </a:lnTo>
                <a:lnTo>
                  <a:pt x="335" y="1277"/>
                </a:lnTo>
                <a:lnTo>
                  <a:pt x="395" y="1283"/>
                </a:lnTo>
                <a:lnTo>
                  <a:pt x="458" y="1227"/>
                </a:lnTo>
                <a:lnTo>
                  <a:pt x="481" y="1230"/>
                </a:lnTo>
                <a:lnTo>
                  <a:pt x="558" y="1237"/>
                </a:lnTo>
                <a:lnTo>
                  <a:pt x="581" y="1223"/>
                </a:lnTo>
                <a:lnTo>
                  <a:pt x="568" y="1136"/>
                </a:lnTo>
                <a:lnTo>
                  <a:pt x="573" y="1075"/>
                </a:lnTo>
                <a:lnTo>
                  <a:pt x="662" y="1032"/>
                </a:lnTo>
                <a:lnTo>
                  <a:pt x="619" y="1028"/>
                </a:lnTo>
                <a:lnTo>
                  <a:pt x="496" y="1067"/>
                </a:lnTo>
                <a:lnTo>
                  <a:pt x="453" y="1063"/>
                </a:lnTo>
                <a:lnTo>
                  <a:pt x="420" y="1010"/>
                </a:lnTo>
                <a:lnTo>
                  <a:pt x="359" y="1005"/>
                </a:lnTo>
                <a:lnTo>
                  <a:pt x="298" y="999"/>
                </a:lnTo>
                <a:lnTo>
                  <a:pt x="261" y="956"/>
                </a:lnTo>
                <a:lnTo>
                  <a:pt x="223" y="932"/>
                </a:lnTo>
                <a:lnTo>
                  <a:pt x="228" y="892"/>
                </a:lnTo>
                <a:lnTo>
                  <a:pt x="273" y="814"/>
                </a:lnTo>
                <a:lnTo>
                  <a:pt x="275" y="794"/>
                </a:lnTo>
                <a:lnTo>
                  <a:pt x="240" y="751"/>
                </a:lnTo>
                <a:lnTo>
                  <a:pt x="243" y="732"/>
                </a:lnTo>
                <a:lnTo>
                  <a:pt x="308" y="673"/>
                </a:lnTo>
                <a:lnTo>
                  <a:pt x="346" y="676"/>
                </a:lnTo>
                <a:lnTo>
                  <a:pt x="406" y="707"/>
                </a:lnTo>
                <a:lnTo>
                  <a:pt x="449" y="686"/>
                </a:lnTo>
                <a:lnTo>
                  <a:pt x="487" y="689"/>
                </a:lnTo>
                <a:lnTo>
                  <a:pt x="530" y="693"/>
                </a:lnTo>
                <a:lnTo>
                  <a:pt x="546" y="737"/>
                </a:lnTo>
                <a:lnTo>
                  <a:pt x="543" y="758"/>
                </a:lnTo>
                <a:lnTo>
                  <a:pt x="616" y="845"/>
                </a:lnTo>
                <a:lnTo>
                  <a:pt x="654" y="848"/>
                </a:lnTo>
                <a:lnTo>
                  <a:pt x="700" y="812"/>
                </a:lnTo>
                <a:lnTo>
                  <a:pt x="764" y="798"/>
                </a:lnTo>
                <a:lnTo>
                  <a:pt x="687" y="772"/>
                </a:lnTo>
                <a:lnTo>
                  <a:pt x="713" y="669"/>
                </a:lnTo>
                <a:lnTo>
                  <a:pt x="595" y="619"/>
                </a:lnTo>
                <a:lnTo>
                  <a:pt x="603" y="538"/>
                </a:lnTo>
                <a:lnTo>
                  <a:pt x="554" y="431"/>
                </a:lnTo>
                <a:lnTo>
                  <a:pt x="517" y="369"/>
                </a:lnTo>
                <a:lnTo>
                  <a:pt x="566" y="293"/>
                </a:lnTo>
                <a:lnTo>
                  <a:pt x="643" y="300"/>
                </a:lnTo>
                <a:lnTo>
                  <a:pt x="730" y="289"/>
                </a:lnTo>
                <a:lnTo>
                  <a:pt x="821" y="170"/>
                </a:lnTo>
                <a:lnTo>
                  <a:pt x="884" y="116"/>
                </a:lnTo>
                <a:lnTo>
                  <a:pt x="975" y="83"/>
                </a:lnTo>
                <a:lnTo>
                  <a:pt x="1038" y="27"/>
                </a:lnTo>
                <a:lnTo>
                  <a:pt x="1077" y="53"/>
                </a:lnTo>
                <a:lnTo>
                  <a:pt x="1202" y="0"/>
                </a:lnTo>
                <a:lnTo>
                  <a:pt x="1217" y="66"/>
                </a:lnTo>
                <a:lnTo>
                  <a:pt x="1359" y="95"/>
                </a:lnTo>
                <a:lnTo>
                  <a:pt x="1395" y="163"/>
                </a:lnTo>
                <a:lnTo>
                  <a:pt x="1413" y="184"/>
                </a:lnTo>
                <a:lnTo>
                  <a:pt x="1512" y="192"/>
                </a:lnTo>
                <a:lnTo>
                  <a:pt x="1611" y="242"/>
                </a:lnTo>
                <a:lnTo>
                  <a:pt x="1670" y="247"/>
                </a:lnTo>
                <a:lnTo>
                  <a:pt x="1691" y="230"/>
                </a:lnTo>
                <a:lnTo>
                  <a:pt x="1755" y="194"/>
                </a:lnTo>
                <a:lnTo>
                  <a:pt x="1797" y="199"/>
                </a:lnTo>
                <a:lnTo>
                  <a:pt x="1896" y="227"/>
                </a:lnTo>
                <a:lnTo>
                  <a:pt x="1914" y="228"/>
                </a:lnTo>
                <a:lnTo>
                  <a:pt x="1914" y="22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5" name="Freeform 111"/>
          <p:cNvSpPr>
            <a:spLocks/>
          </p:cNvSpPr>
          <p:nvPr/>
        </p:nvSpPr>
        <p:spPr bwMode="auto">
          <a:xfrm>
            <a:off x="554038" y="1243013"/>
            <a:ext cx="201613" cy="38100"/>
          </a:xfrm>
          <a:custGeom>
            <a:avLst/>
            <a:gdLst/>
            <a:ahLst/>
            <a:cxnLst>
              <a:cxn ang="0">
                <a:pos x="638" y="54"/>
              </a:cxn>
              <a:cxn ang="0">
                <a:pos x="584" y="11"/>
              </a:cxn>
              <a:cxn ang="0">
                <a:pos x="509" y="8"/>
              </a:cxn>
              <a:cxn ang="0">
                <a:pos x="469" y="0"/>
              </a:cxn>
              <a:cxn ang="0">
                <a:pos x="416" y="5"/>
              </a:cxn>
              <a:cxn ang="0">
                <a:pos x="325" y="48"/>
              </a:cxn>
              <a:cxn ang="0">
                <a:pos x="223" y="48"/>
              </a:cxn>
              <a:cxn ang="0">
                <a:pos x="37" y="23"/>
              </a:cxn>
              <a:cxn ang="0">
                <a:pos x="0" y="46"/>
              </a:cxn>
              <a:cxn ang="0">
                <a:pos x="1" y="61"/>
              </a:cxn>
              <a:cxn ang="0">
                <a:pos x="31" y="85"/>
              </a:cxn>
              <a:cxn ang="0">
                <a:pos x="93" y="91"/>
              </a:cxn>
              <a:cxn ang="0">
                <a:pos x="170" y="119"/>
              </a:cxn>
              <a:cxn ang="0">
                <a:pos x="212" y="123"/>
              </a:cxn>
              <a:cxn ang="0">
                <a:pos x="275" y="107"/>
              </a:cxn>
              <a:cxn ang="0">
                <a:pos x="294" y="109"/>
              </a:cxn>
              <a:cxn ang="0">
                <a:pos x="435" y="122"/>
              </a:cxn>
              <a:cxn ang="0">
                <a:pos x="504" y="110"/>
              </a:cxn>
              <a:cxn ang="0">
                <a:pos x="527" y="107"/>
              </a:cxn>
              <a:cxn ang="0">
                <a:pos x="611" y="115"/>
              </a:cxn>
              <a:cxn ang="0">
                <a:pos x="633" y="101"/>
              </a:cxn>
              <a:cxn ang="0">
                <a:pos x="638" y="54"/>
              </a:cxn>
            </a:cxnLst>
            <a:rect l="0" t="0" r="r" b="b"/>
            <a:pathLst>
              <a:path w="638" h="123">
                <a:moveTo>
                  <a:pt x="638" y="54"/>
                </a:moveTo>
                <a:lnTo>
                  <a:pt x="584" y="11"/>
                </a:lnTo>
                <a:lnTo>
                  <a:pt x="509" y="8"/>
                </a:lnTo>
                <a:lnTo>
                  <a:pt x="469" y="0"/>
                </a:lnTo>
                <a:lnTo>
                  <a:pt x="416" y="5"/>
                </a:lnTo>
                <a:lnTo>
                  <a:pt x="325" y="48"/>
                </a:lnTo>
                <a:lnTo>
                  <a:pt x="223" y="48"/>
                </a:lnTo>
                <a:lnTo>
                  <a:pt x="37" y="23"/>
                </a:lnTo>
                <a:lnTo>
                  <a:pt x="0" y="46"/>
                </a:lnTo>
                <a:lnTo>
                  <a:pt x="1" y="61"/>
                </a:lnTo>
                <a:lnTo>
                  <a:pt x="31" y="85"/>
                </a:lnTo>
                <a:lnTo>
                  <a:pt x="93" y="91"/>
                </a:lnTo>
                <a:lnTo>
                  <a:pt x="170" y="119"/>
                </a:lnTo>
                <a:lnTo>
                  <a:pt x="212" y="123"/>
                </a:lnTo>
                <a:lnTo>
                  <a:pt x="275" y="107"/>
                </a:lnTo>
                <a:lnTo>
                  <a:pt x="294" y="109"/>
                </a:lnTo>
                <a:lnTo>
                  <a:pt x="435" y="122"/>
                </a:lnTo>
                <a:lnTo>
                  <a:pt x="504" y="110"/>
                </a:lnTo>
                <a:lnTo>
                  <a:pt x="527" y="107"/>
                </a:lnTo>
                <a:lnTo>
                  <a:pt x="611" y="115"/>
                </a:lnTo>
                <a:lnTo>
                  <a:pt x="633" y="101"/>
                </a:lnTo>
                <a:lnTo>
                  <a:pt x="638" y="5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6" name="Freeform 112"/>
          <p:cNvSpPr>
            <a:spLocks/>
          </p:cNvSpPr>
          <p:nvPr/>
        </p:nvSpPr>
        <p:spPr bwMode="auto">
          <a:xfrm>
            <a:off x="554038" y="1243013"/>
            <a:ext cx="201613" cy="38100"/>
          </a:xfrm>
          <a:custGeom>
            <a:avLst/>
            <a:gdLst/>
            <a:ahLst/>
            <a:cxnLst>
              <a:cxn ang="0">
                <a:pos x="638" y="54"/>
              </a:cxn>
              <a:cxn ang="0">
                <a:pos x="584" y="11"/>
              </a:cxn>
              <a:cxn ang="0">
                <a:pos x="509" y="8"/>
              </a:cxn>
              <a:cxn ang="0">
                <a:pos x="469" y="0"/>
              </a:cxn>
              <a:cxn ang="0">
                <a:pos x="416" y="5"/>
              </a:cxn>
              <a:cxn ang="0">
                <a:pos x="325" y="48"/>
              </a:cxn>
              <a:cxn ang="0">
                <a:pos x="223" y="48"/>
              </a:cxn>
              <a:cxn ang="0">
                <a:pos x="37" y="23"/>
              </a:cxn>
              <a:cxn ang="0">
                <a:pos x="0" y="46"/>
              </a:cxn>
              <a:cxn ang="0">
                <a:pos x="1" y="61"/>
              </a:cxn>
              <a:cxn ang="0">
                <a:pos x="31" y="85"/>
              </a:cxn>
              <a:cxn ang="0">
                <a:pos x="93" y="91"/>
              </a:cxn>
              <a:cxn ang="0">
                <a:pos x="170" y="119"/>
              </a:cxn>
              <a:cxn ang="0">
                <a:pos x="212" y="123"/>
              </a:cxn>
              <a:cxn ang="0">
                <a:pos x="275" y="107"/>
              </a:cxn>
              <a:cxn ang="0">
                <a:pos x="294" y="109"/>
              </a:cxn>
              <a:cxn ang="0">
                <a:pos x="435" y="122"/>
              </a:cxn>
              <a:cxn ang="0">
                <a:pos x="504" y="110"/>
              </a:cxn>
              <a:cxn ang="0">
                <a:pos x="527" y="107"/>
              </a:cxn>
              <a:cxn ang="0">
                <a:pos x="611" y="115"/>
              </a:cxn>
              <a:cxn ang="0">
                <a:pos x="633" y="101"/>
              </a:cxn>
              <a:cxn ang="0">
                <a:pos x="638" y="54"/>
              </a:cxn>
              <a:cxn ang="0">
                <a:pos x="638" y="54"/>
              </a:cxn>
            </a:cxnLst>
            <a:rect l="0" t="0" r="r" b="b"/>
            <a:pathLst>
              <a:path w="638" h="123">
                <a:moveTo>
                  <a:pt x="638" y="54"/>
                </a:moveTo>
                <a:lnTo>
                  <a:pt x="584" y="11"/>
                </a:lnTo>
                <a:lnTo>
                  <a:pt x="509" y="8"/>
                </a:lnTo>
                <a:lnTo>
                  <a:pt x="469" y="0"/>
                </a:lnTo>
                <a:lnTo>
                  <a:pt x="416" y="5"/>
                </a:lnTo>
                <a:lnTo>
                  <a:pt x="325" y="48"/>
                </a:lnTo>
                <a:lnTo>
                  <a:pt x="223" y="48"/>
                </a:lnTo>
                <a:lnTo>
                  <a:pt x="37" y="23"/>
                </a:lnTo>
                <a:lnTo>
                  <a:pt x="0" y="46"/>
                </a:lnTo>
                <a:lnTo>
                  <a:pt x="1" y="61"/>
                </a:lnTo>
                <a:lnTo>
                  <a:pt x="31" y="85"/>
                </a:lnTo>
                <a:lnTo>
                  <a:pt x="93" y="91"/>
                </a:lnTo>
                <a:lnTo>
                  <a:pt x="170" y="119"/>
                </a:lnTo>
                <a:lnTo>
                  <a:pt x="212" y="123"/>
                </a:lnTo>
                <a:lnTo>
                  <a:pt x="275" y="107"/>
                </a:lnTo>
                <a:lnTo>
                  <a:pt x="294" y="109"/>
                </a:lnTo>
                <a:lnTo>
                  <a:pt x="435" y="122"/>
                </a:lnTo>
                <a:lnTo>
                  <a:pt x="504" y="110"/>
                </a:lnTo>
                <a:lnTo>
                  <a:pt x="527" y="107"/>
                </a:lnTo>
                <a:lnTo>
                  <a:pt x="611" y="115"/>
                </a:lnTo>
                <a:lnTo>
                  <a:pt x="633" y="101"/>
                </a:lnTo>
                <a:lnTo>
                  <a:pt x="638" y="54"/>
                </a:lnTo>
                <a:lnTo>
                  <a:pt x="638" y="5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7" name="Freeform 113"/>
          <p:cNvSpPr>
            <a:spLocks/>
          </p:cNvSpPr>
          <p:nvPr/>
        </p:nvSpPr>
        <p:spPr bwMode="auto">
          <a:xfrm>
            <a:off x="1017588" y="1174751"/>
            <a:ext cx="95250" cy="90488"/>
          </a:xfrm>
          <a:custGeom>
            <a:avLst/>
            <a:gdLst/>
            <a:ahLst/>
            <a:cxnLst>
              <a:cxn ang="0">
                <a:pos x="241" y="0"/>
              </a:cxn>
              <a:cxn ang="0">
                <a:pos x="177" y="31"/>
              </a:cxn>
              <a:cxn ang="0">
                <a:pos x="149" y="112"/>
              </a:cxn>
              <a:cxn ang="0">
                <a:pos x="86" y="147"/>
              </a:cxn>
              <a:cxn ang="0">
                <a:pos x="26" y="142"/>
              </a:cxn>
              <a:cxn ang="0">
                <a:pos x="3" y="181"/>
              </a:cxn>
              <a:cxn ang="0">
                <a:pos x="0" y="224"/>
              </a:cxn>
              <a:cxn ang="0">
                <a:pos x="31" y="286"/>
              </a:cxn>
              <a:cxn ang="0">
                <a:pos x="94" y="272"/>
              </a:cxn>
              <a:cxn ang="0">
                <a:pos x="117" y="234"/>
              </a:cxn>
              <a:cxn ang="0">
                <a:pos x="247" y="203"/>
              </a:cxn>
              <a:cxn ang="0">
                <a:pos x="289" y="144"/>
              </a:cxn>
              <a:cxn ang="0">
                <a:pos x="275" y="102"/>
              </a:cxn>
              <a:cxn ang="0">
                <a:pos x="298" y="43"/>
              </a:cxn>
              <a:cxn ang="0">
                <a:pos x="302" y="5"/>
              </a:cxn>
              <a:cxn ang="0">
                <a:pos x="284" y="4"/>
              </a:cxn>
              <a:cxn ang="0">
                <a:pos x="241" y="0"/>
              </a:cxn>
            </a:cxnLst>
            <a:rect l="0" t="0" r="r" b="b"/>
            <a:pathLst>
              <a:path w="302" h="286">
                <a:moveTo>
                  <a:pt x="241" y="0"/>
                </a:moveTo>
                <a:lnTo>
                  <a:pt x="177" y="31"/>
                </a:lnTo>
                <a:lnTo>
                  <a:pt x="149" y="112"/>
                </a:lnTo>
                <a:lnTo>
                  <a:pt x="86" y="147"/>
                </a:lnTo>
                <a:lnTo>
                  <a:pt x="26" y="142"/>
                </a:lnTo>
                <a:lnTo>
                  <a:pt x="3" y="181"/>
                </a:lnTo>
                <a:lnTo>
                  <a:pt x="0" y="224"/>
                </a:lnTo>
                <a:lnTo>
                  <a:pt x="31" y="286"/>
                </a:lnTo>
                <a:lnTo>
                  <a:pt x="94" y="272"/>
                </a:lnTo>
                <a:lnTo>
                  <a:pt x="117" y="234"/>
                </a:lnTo>
                <a:lnTo>
                  <a:pt x="247" y="203"/>
                </a:lnTo>
                <a:lnTo>
                  <a:pt x="289" y="144"/>
                </a:lnTo>
                <a:lnTo>
                  <a:pt x="275" y="102"/>
                </a:lnTo>
                <a:lnTo>
                  <a:pt x="298" y="43"/>
                </a:lnTo>
                <a:lnTo>
                  <a:pt x="302" y="5"/>
                </a:lnTo>
                <a:lnTo>
                  <a:pt x="284" y="4"/>
                </a:lnTo>
                <a:lnTo>
                  <a:pt x="241"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8" name="Freeform 114"/>
          <p:cNvSpPr>
            <a:spLocks/>
          </p:cNvSpPr>
          <p:nvPr/>
        </p:nvSpPr>
        <p:spPr bwMode="auto">
          <a:xfrm>
            <a:off x="1017588" y="1174751"/>
            <a:ext cx="95250" cy="90488"/>
          </a:xfrm>
          <a:custGeom>
            <a:avLst/>
            <a:gdLst/>
            <a:ahLst/>
            <a:cxnLst>
              <a:cxn ang="0">
                <a:pos x="241" y="0"/>
              </a:cxn>
              <a:cxn ang="0">
                <a:pos x="177" y="31"/>
              </a:cxn>
              <a:cxn ang="0">
                <a:pos x="149" y="112"/>
              </a:cxn>
              <a:cxn ang="0">
                <a:pos x="86" y="147"/>
              </a:cxn>
              <a:cxn ang="0">
                <a:pos x="26" y="142"/>
              </a:cxn>
              <a:cxn ang="0">
                <a:pos x="3" y="181"/>
              </a:cxn>
              <a:cxn ang="0">
                <a:pos x="0" y="224"/>
              </a:cxn>
              <a:cxn ang="0">
                <a:pos x="31" y="286"/>
              </a:cxn>
              <a:cxn ang="0">
                <a:pos x="94" y="272"/>
              </a:cxn>
              <a:cxn ang="0">
                <a:pos x="117" y="234"/>
              </a:cxn>
              <a:cxn ang="0">
                <a:pos x="247" y="203"/>
              </a:cxn>
              <a:cxn ang="0">
                <a:pos x="289" y="144"/>
              </a:cxn>
              <a:cxn ang="0">
                <a:pos x="275" y="102"/>
              </a:cxn>
              <a:cxn ang="0">
                <a:pos x="298" y="43"/>
              </a:cxn>
              <a:cxn ang="0">
                <a:pos x="302" y="5"/>
              </a:cxn>
              <a:cxn ang="0">
                <a:pos x="284" y="4"/>
              </a:cxn>
              <a:cxn ang="0">
                <a:pos x="241" y="0"/>
              </a:cxn>
              <a:cxn ang="0">
                <a:pos x="241" y="0"/>
              </a:cxn>
            </a:cxnLst>
            <a:rect l="0" t="0" r="r" b="b"/>
            <a:pathLst>
              <a:path w="302" h="286">
                <a:moveTo>
                  <a:pt x="241" y="0"/>
                </a:moveTo>
                <a:lnTo>
                  <a:pt x="177" y="31"/>
                </a:lnTo>
                <a:lnTo>
                  <a:pt x="149" y="112"/>
                </a:lnTo>
                <a:lnTo>
                  <a:pt x="86" y="147"/>
                </a:lnTo>
                <a:lnTo>
                  <a:pt x="26" y="142"/>
                </a:lnTo>
                <a:lnTo>
                  <a:pt x="3" y="181"/>
                </a:lnTo>
                <a:lnTo>
                  <a:pt x="0" y="224"/>
                </a:lnTo>
                <a:lnTo>
                  <a:pt x="31" y="286"/>
                </a:lnTo>
                <a:lnTo>
                  <a:pt x="94" y="272"/>
                </a:lnTo>
                <a:lnTo>
                  <a:pt x="117" y="234"/>
                </a:lnTo>
                <a:lnTo>
                  <a:pt x="247" y="203"/>
                </a:lnTo>
                <a:lnTo>
                  <a:pt x="289" y="144"/>
                </a:lnTo>
                <a:lnTo>
                  <a:pt x="275" y="102"/>
                </a:lnTo>
                <a:lnTo>
                  <a:pt x="298" y="43"/>
                </a:lnTo>
                <a:lnTo>
                  <a:pt x="302" y="5"/>
                </a:lnTo>
                <a:lnTo>
                  <a:pt x="284" y="4"/>
                </a:lnTo>
                <a:lnTo>
                  <a:pt x="241" y="0"/>
                </a:lnTo>
                <a:lnTo>
                  <a:pt x="24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79" name="Freeform 115"/>
          <p:cNvSpPr>
            <a:spLocks/>
          </p:cNvSpPr>
          <p:nvPr/>
        </p:nvSpPr>
        <p:spPr bwMode="auto">
          <a:xfrm>
            <a:off x="630238" y="952501"/>
            <a:ext cx="63500" cy="41275"/>
          </a:xfrm>
          <a:custGeom>
            <a:avLst/>
            <a:gdLst/>
            <a:ahLst/>
            <a:cxnLst>
              <a:cxn ang="0">
                <a:pos x="22" y="0"/>
              </a:cxn>
              <a:cxn ang="0">
                <a:pos x="0" y="38"/>
              </a:cxn>
              <a:cxn ang="0">
                <a:pos x="52" y="106"/>
              </a:cxn>
              <a:cxn ang="0">
                <a:pos x="113" y="127"/>
              </a:cxn>
              <a:cxn ang="0">
                <a:pos x="153" y="130"/>
              </a:cxn>
              <a:cxn ang="0">
                <a:pos x="197" y="77"/>
              </a:cxn>
              <a:cxn ang="0">
                <a:pos x="162" y="29"/>
              </a:cxn>
              <a:cxn ang="0">
                <a:pos x="82" y="22"/>
              </a:cxn>
              <a:cxn ang="0">
                <a:pos x="62" y="3"/>
              </a:cxn>
              <a:cxn ang="0">
                <a:pos x="22" y="0"/>
              </a:cxn>
            </a:cxnLst>
            <a:rect l="0" t="0" r="r" b="b"/>
            <a:pathLst>
              <a:path w="197" h="130">
                <a:moveTo>
                  <a:pt x="22" y="0"/>
                </a:moveTo>
                <a:lnTo>
                  <a:pt x="0" y="38"/>
                </a:lnTo>
                <a:lnTo>
                  <a:pt x="52" y="106"/>
                </a:lnTo>
                <a:lnTo>
                  <a:pt x="113" y="127"/>
                </a:lnTo>
                <a:lnTo>
                  <a:pt x="153" y="130"/>
                </a:lnTo>
                <a:lnTo>
                  <a:pt x="197" y="77"/>
                </a:lnTo>
                <a:lnTo>
                  <a:pt x="162" y="29"/>
                </a:lnTo>
                <a:lnTo>
                  <a:pt x="82" y="22"/>
                </a:lnTo>
                <a:lnTo>
                  <a:pt x="62" y="3"/>
                </a:lnTo>
                <a:lnTo>
                  <a:pt x="22"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0" name="Freeform 116"/>
          <p:cNvSpPr>
            <a:spLocks/>
          </p:cNvSpPr>
          <p:nvPr/>
        </p:nvSpPr>
        <p:spPr bwMode="auto">
          <a:xfrm>
            <a:off x="630238" y="952501"/>
            <a:ext cx="63500" cy="41275"/>
          </a:xfrm>
          <a:custGeom>
            <a:avLst/>
            <a:gdLst/>
            <a:ahLst/>
            <a:cxnLst>
              <a:cxn ang="0">
                <a:pos x="22" y="0"/>
              </a:cxn>
              <a:cxn ang="0">
                <a:pos x="0" y="38"/>
              </a:cxn>
              <a:cxn ang="0">
                <a:pos x="52" y="106"/>
              </a:cxn>
              <a:cxn ang="0">
                <a:pos x="113" y="127"/>
              </a:cxn>
              <a:cxn ang="0">
                <a:pos x="153" y="130"/>
              </a:cxn>
              <a:cxn ang="0">
                <a:pos x="197" y="77"/>
              </a:cxn>
              <a:cxn ang="0">
                <a:pos x="162" y="29"/>
              </a:cxn>
              <a:cxn ang="0">
                <a:pos x="82" y="22"/>
              </a:cxn>
              <a:cxn ang="0">
                <a:pos x="62" y="3"/>
              </a:cxn>
              <a:cxn ang="0">
                <a:pos x="22" y="0"/>
              </a:cxn>
              <a:cxn ang="0">
                <a:pos x="22" y="0"/>
              </a:cxn>
            </a:cxnLst>
            <a:rect l="0" t="0" r="r" b="b"/>
            <a:pathLst>
              <a:path w="197" h="130">
                <a:moveTo>
                  <a:pt x="22" y="0"/>
                </a:moveTo>
                <a:lnTo>
                  <a:pt x="0" y="38"/>
                </a:lnTo>
                <a:lnTo>
                  <a:pt x="52" y="106"/>
                </a:lnTo>
                <a:lnTo>
                  <a:pt x="113" y="127"/>
                </a:lnTo>
                <a:lnTo>
                  <a:pt x="153" y="130"/>
                </a:lnTo>
                <a:lnTo>
                  <a:pt x="197" y="77"/>
                </a:lnTo>
                <a:lnTo>
                  <a:pt x="162" y="29"/>
                </a:lnTo>
                <a:lnTo>
                  <a:pt x="82" y="22"/>
                </a:lnTo>
                <a:lnTo>
                  <a:pt x="62" y="3"/>
                </a:lnTo>
                <a:lnTo>
                  <a:pt x="22" y="0"/>
                </a:lnTo>
                <a:lnTo>
                  <a:pt x="22"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1" name="Freeform 117"/>
          <p:cNvSpPr>
            <a:spLocks/>
          </p:cNvSpPr>
          <p:nvPr/>
        </p:nvSpPr>
        <p:spPr bwMode="auto">
          <a:xfrm>
            <a:off x="661988" y="750888"/>
            <a:ext cx="47625" cy="58738"/>
          </a:xfrm>
          <a:custGeom>
            <a:avLst/>
            <a:gdLst/>
            <a:ahLst/>
            <a:cxnLst>
              <a:cxn ang="0">
                <a:pos x="0" y="0"/>
              </a:cxn>
              <a:cxn ang="0">
                <a:pos x="16" y="64"/>
              </a:cxn>
              <a:cxn ang="0">
                <a:pos x="11" y="110"/>
              </a:cxn>
              <a:cxn ang="0">
                <a:pos x="31" y="135"/>
              </a:cxn>
              <a:cxn ang="0">
                <a:pos x="91" y="141"/>
              </a:cxn>
              <a:cxn ang="0">
                <a:pos x="108" y="185"/>
              </a:cxn>
              <a:cxn ang="0">
                <a:pos x="150" y="146"/>
              </a:cxn>
              <a:cxn ang="0">
                <a:pos x="116" y="90"/>
              </a:cxn>
              <a:cxn ang="0">
                <a:pos x="43" y="4"/>
              </a:cxn>
              <a:cxn ang="0">
                <a:pos x="22" y="2"/>
              </a:cxn>
              <a:cxn ang="0">
                <a:pos x="0" y="0"/>
              </a:cxn>
            </a:cxnLst>
            <a:rect l="0" t="0" r="r" b="b"/>
            <a:pathLst>
              <a:path w="150" h="185">
                <a:moveTo>
                  <a:pt x="0" y="0"/>
                </a:moveTo>
                <a:lnTo>
                  <a:pt x="16" y="64"/>
                </a:lnTo>
                <a:lnTo>
                  <a:pt x="11" y="110"/>
                </a:lnTo>
                <a:lnTo>
                  <a:pt x="31" y="135"/>
                </a:lnTo>
                <a:lnTo>
                  <a:pt x="91" y="141"/>
                </a:lnTo>
                <a:lnTo>
                  <a:pt x="108" y="185"/>
                </a:lnTo>
                <a:lnTo>
                  <a:pt x="150" y="146"/>
                </a:lnTo>
                <a:lnTo>
                  <a:pt x="116" y="90"/>
                </a:lnTo>
                <a:lnTo>
                  <a:pt x="43" y="4"/>
                </a:lnTo>
                <a:lnTo>
                  <a:pt x="22" y="2"/>
                </a:lnTo>
                <a:lnTo>
                  <a:pt x="0"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2" name="Freeform 118"/>
          <p:cNvSpPr>
            <a:spLocks/>
          </p:cNvSpPr>
          <p:nvPr/>
        </p:nvSpPr>
        <p:spPr bwMode="auto">
          <a:xfrm>
            <a:off x="661988" y="750888"/>
            <a:ext cx="47625" cy="58738"/>
          </a:xfrm>
          <a:custGeom>
            <a:avLst/>
            <a:gdLst/>
            <a:ahLst/>
            <a:cxnLst>
              <a:cxn ang="0">
                <a:pos x="0" y="0"/>
              </a:cxn>
              <a:cxn ang="0">
                <a:pos x="16" y="64"/>
              </a:cxn>
              <a:cxn ang="0">
                <a:pos x="11" y="110"/>
              </a:cxn>
              <a:cxn ang="0">
                <a:pos x="31" y="135"/>
              </a:cxn>
              <a:cxn ang="0">
                <a:pos x="91" y="141"/>
              </a:cxn>
              <a:cxn ang="0">
                <a:pos x="108" y="185"/>
              </a:cxn>
              <a:cxn ang="0">
                <a:pos x="150" y="146"/>
              </a:cxn>
              <a:cxn ang="0">
                <a:pos x="116" y="90"/>
              </a:cxn>
              <a:cxn ang="0">
                <a:pos x="43" y="4"/>
              </a:cxn>
              <a:cxn ang="0">
                <a:pos x="22" y="2"/>
              </a:cxn>
              <a:cxn ang="0">
                <a:pos x="0" y="0"/>
              </a:cxn>
              <a:cxn ang="0">
                <a:pos x="0" y="0"/>
              </a:cxn>
            </a:cxnLst>
            <a:rect l="0" t="0" r="r" b="b"/>
            <a:pathLst>
              <a:path w="150" h="185">
                <a:moveTo>
                  <a:pt x="0" y="0"/>
                </a:moveTo>
                <a:lnTo>
                  <a:pt x="16" y="64"/>
                </a:lnTo>
                <a:lnTo>
                  <a:pt x="11" y="110"/>
                </a:lnTo>
                <a:lnTo>
                  <a:pt x="31" y="135"/>
                </a:lnTo>
                <a:lnTo>
                  <a:pt x="91" y="141"/>
                </a:lnTo>
                <a:lnTo>
                  <a:pt x="108" y="185"/>
                </a:lnTo>
                <a:lnTo>
                  <a:pt x="150" y="146"/>
                </a:lnTo>
                <a:lnTo>
                  <a:pt x="116" y="90"/>
                </a:lnTo>
                <a:lnTo>
                  <a:pt x="43" y="4"/>
                </a:lnTo>
                <a:lnTo>
                  <a:pt x="22" y="2"/>
                </a:lnTo>
                <a:lnTo>
                  <a:pt x="0" y="0"/>
                </a:lnTo>
                <a:lnTo>
                  <a:pt x="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3" name="Freeform 119"/>
          <p:cNvSpPr>
            <a:spLocks/>
          </p:cNvSpPr>
          <p:nvPr/>
        </p:nvSpPr>
        <p:spPr bwMode="auto">
          <a:xfrm>
            <a:off x="382588" y="1252538"/>
            <a:ext cx="90488" cy="26988"/>
          </a:xfrm>
          <a:custGeom>
            <a:avLst/>
            <a:gdLst/>
            <a:ahLst/>
            <a:cxnLst>
              <a:cxn ang="0">
                <a:pos x="0" y="25"/>
              </a:cxn>
              <a:cxn ang="0">
                <a:pos x="22" y="46"/>
              </a:cxn>
              <a:cxn ang="0">
                <a:pos x="39" y="68"/>
              </a:cxn>
              <a:cxn ang="0">
                <a:pos x="160" y="78"/>
              </a:cxn>
              <a:cxn ang="0">
                <a:pos x="222" y="85"/>
              </a:cxn>
              <a:cxn ang="0">
                <a:pos x="284" y="70"/>
              </a:cxn>
              <a:cxn ang="0">
                <a:pos x="285" y="51"/>
              </a:cxn>
              <a:cxn ang="0">
                <a:pos x="230" y="1"/>
              </a:cxn>
              <a:cxn ang="0">
                <a:pos x="210" y="0"/>
              </a:cxn>
              <a:cxn ang="0">
                <a:pos x="147" y="38"/>
              </a:cxn>
              <a:cxn ang="0">
                <a:pos x="123" y="36"/>
              </a:cxn>
              <a:cxn ang="0">
                <a:pos x="44" y="7"/>
              </a:cxn>
              <a:cxn ang="0">
                <a:pos x="0" y="25"/>
              </a:cxn>
            </a:cxnLst>
            <a:rect l="0" t="0" r="r" b="b"/>
            <a:pathLst>
              <a:path w="285" h="85">
                <a:moveTo>
                  <a:pt x="0" y="25"/>
                </a:moveTo>
                <a:lnTo>
                  <a:pt x="22" y="46"/>
                </a:lnTo>
                <a:lnTo>
                  <a:pt x="39" y="68"/>
                </a:lnTo>
                <a:lnTo>
                  <a:pt x="160" y="78"/>
                </a:lnTo>
                <a:lnTo>
                  <a:pt x="222" y="85"/>
                </a:lnTo>
                <a:lnTo>
                  <a:pt x="284" y="70"/>
                </a:lnTo>
                <a:lnTo>
                  <a:pt x="285" y="51"/>
                </a:lnTo>
                <a:lnTo>
                  <a:pt x="230" y="1"/>
                </a:lnTo>
                <a:lnTo>
                  <a:pt x="210" y="0"/>
                </a:lnTo>
                <a:lnTo>
                  <a:pt x="147" y="38"/>
                </a:lnTo>
                <a:lnTo>
                  <a:pt x="123" y="36"/>
                </a:lnTo>
                <a:lnTo>
                  <a:pt x="44" y="7"/>
                </a:lnTo>
                <a:lnTo>
                  <a:pt x="0" y="2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4" name="Freeform 120"/>
          <p:cNvSpPr>
            <a:spLocks/>
          </p:cNvSpPr>
          <p:nvPr/>
        </p:nvSpPr>
        <p:spPr bwMode="auto">
          <a:xfrm>
            <a:off x="382588" y="1252538"/>
            <a:ext cx="90488" cy="26988"/>
          </a:xfrm>
          <a:custGeom>
            <a:avLst/>
            <a:gdLst/>
            <a:ahLst/>
            <a:cxnLst>
              <a:cxn ang="0">
                <a:pos x="0" y="25"/>
              </a:cxn>
              <a:cxn ang="0">
                <a:pos x="22" y="46"/>
              </a:cxn>
              <a:cxn ang="0">
                <a:pos x="39" y="68"/>
              </a:cxn>
              <a:cxn ang="0">
                <a:pos x="160" y="78"/>
              </a:cxn>
              <a:cxn ang="0">
                <a:pos x="222" y="85"/>
              </a:cxn>
              <a:cxn ang="0">
                <a:pos x="284" y="70"/>
              </a:cxn>
              <a:cxn ang="0">
                <a:pos x="285" y="51"/>
              </a:cxn>
              <a:cxn ang="0">
                <a:pos x="230" y="1"/>
              </a:cxn>
              <a:cxn ang="0">
                <a:pos x="210" y="0"/>
              </a:cxn>
              <a:cxn ang="0">
                <a:pos x="147" y="38"/>
              </a:cxn>
              <a:cxn ang="0">
                <a:pos x="123" y="36"/>
              </a:cxn>
              <a:cxn ang="0">
                <a:pos x="44" y="7"/>
              </a:cxn>
              <a:cxn ang="0">
                <a:pos x="0" y="25"/>
              </a:cxn>
              <a:cxn ang="0">
                <a:pos x="0" y="25"/>
              </a:cxn>
            </a:cxnLst>
            <a:rect l="0" t="0" r="r" b="b"/>
            <a:pathLst>
              <a:path w="285" h="85">
                <a:moveTo>
                  <a:pt x="0" y="25"/>
                </a:moveTo>
                <a:lnTo>
                  <a:pt x="22" y="46"/>
                </a:lnTo>
                <a:lnTo>
                  <a:pt x="39" y="68"/>
                </a:lnTo>
                <a:lnTo>
                  <a:pt x="160" y="78"/>
                </a:lnTo>
                <a:lnTo>
                  <a:pt x="222" y="85"/>
                </a:lnTo>
                <a:lnTo>
                  <a:pt x="284" y="70"/>
                </a:lnTo>
                <a:lnTo>
                  <a:pt x="285" y="51"/>
                </a:lnTo>
                <a:lnTo>
                  <a:pt x="230" y="1"/>
                </a:lnTo>
                <a:lnTo>
                  <a:pt x="210" y="0"/>
                </a:lnTo>
                <a:lnTo>
                  <a:pt x="147" y="38"/>
                </a:lnTo>
                <a:lnTo>
                  <a:pt x="123" y="36"/>
                </a:lnTo>
                <a:lnTo>
                  <a:pt x="44" y="7"/>
                </a:lnTo>
                <a:lnTo>
                  <a:pt x="0" y="25"/>
                </a:lnTo>
                <a:lnTo>
                  <a:pt x="0" y="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6" name="Freeform 122"/>
          <p:cNvSpPr>
            <a:spLocks/>
          </p:cNvSpPr>
          <p:nvPr/>
        </p:nvSpPr>
        <p:spPr bwMode="auto">
          <a:xfrm>
            <a:off x="1041401" y="3122613"/>
            <a:ext cx="138113" cy="176213"/>
          </a:xfrm>
          <a:custGeom>
            <a:avLst/>
            <a:gdLst/>
            <a:ahLst/>
            <a:cxnLst>
              <a:cxn ang="0">
                <a:pos x="53" y="32"/>
              </a:cxn>
              <a:cxn ang="0">
                <a:pos x="67" y="84"/>
              </a:cxn>
              <a:cxn ang="0">
                <a:pos x="67" y="132"/>
              </a:cxn>
              <a:cxn ang="0">
                <a:pos x="19" y="165"/>
              </a:cxn>
              <a:cxn ang="0">
                <a:pos x="0" y="198"/>
              </a:cxn>
              <a:cxn ang="0">
                <a:pos x="0" y="247"/>
              </a:cxn>
              <a:cxn ang="0">
                <a:pos x="35" y="266"/>
              </a:cxn>
              <a:cxn ang="0">
                <a:pos x="35" y="315"/>
              </a:cxn>
              <a:cxn ang="0">
                <a:pos x="19" y="433"/>
              </a:cxn>
              <a:cxn ang="0">
                <a:pos x="19" y="451"/>
              </a:cxn>
              <a:cxn ang="0">
                <a:pos x="101" y="502"/>
              </a:cxn>
              <a:cxn ang="0">
                <a:pos x="152" y="552"/>
              </a:cxn>
              <a:cxn ang="0">
                <a:pos x="183" y="483"/>
              </a:cxn>
              <a:cxn ang="0">
                <a:pos x="250" y="417"/>
              </a:cxn>
              <a:cxn ang="0">
                <a:pos x="384" y="330"/>
              </a:cxn>
              <a:cxn ang="0">
                <a:pos x="435" y="298"/>
              </a:cxn>
              <a:cxn ang="0">
                <a:pos x="435" y="282"/>
              </a:cxn>
              <a:cxn ang="0">
                <a:pos x="400" y="216"/>
              </a:cxn>
              <a:cxn ang="0">
                <a:pos x="367" y="182"/>
              </a:cxn>
              <a:cxn ang="0">
                <a:pos x="367" y="148"/>
              </a:cxn>
              <a:cxn ang="0">
                <a:pos x="285" y="84"/>
              </a:cxn>
              <a:cxn ang="0">
                <a:pos x="200" y="32"/>
              </a:cxn>
              <a:cxn ang="0">
                <a:pos x="85" y="0"/>
              </a:cxn>
              <a:cxn ang="0">
                <a:pos x="53" y="32"/>
              </a:cxn>
              <a:cxn ang="0">
                <a:pos x="53" y="32"/>
              </a:cxn>
            </a:cxnLst>
            <a:rect l="0" t="0" r="r" b="b"/>
            <a:pathLst>
              <a:path w="435" h="552">
                <a:moveTo>
                  <a:pt x="53" y="32"/>
                </a:moveTo>
                <a:lnTo>
                  <a:pt x="67" y="84"/>
                </a:lnTo>
                <a:lnTo>
                  <a:pt x="67" y="132"/>
                </a:lnTo>
                <a:lnTo>
                  <a:pt x="19" y="165"/>
                </a:lnTo>
                <a:lnTo>
                  <a:pt x="0" y="198"/>
                </a:lnTo>
                <a:lnTo>
                  <a:pt x="0" y="247"/>
                </a:lnTo>
                <a:lnTo>
                  <a:pt x="35" y="266"/>
                </a:lnTo>
                <a:lnTo>
                  <a:pt x="35" y="315"/>
                </a:lnTo>
                <a:lnTo>
                  <a:pt x="19" y="433"/>
                </a:lnTo>
                <a:lnTo>
                  <a:pt x="19" y="451"/>
                </a:lnTo>
                <a:lnTo>
                  <a:pt x="101" y="502"/>
                </a:lnTo>
                <a:lnTo>
                  <a:pt x="152" y="552"/>
                </a:lnTo>
                <a:lnTo>
                  <a:pt x="183" y="483"/>
                </a:lnTo>
                <a:lnTo>
                  <a:pt x="250" y="417"/>
                </a:lnTo>
                <a:lnTo>
                  <a:pt x="384" y="330"/>
                </a:lnTo>
                <a:lnTo>
                  <a:pt x="435" y="298"/>
                </a:lnTo>
                <a:lnTo>
                  <a:pt x="435" y="282"/>
                </a:lnTo>
                <a:lnTo>
                  <a:pt x="400" y="216"/>
                </a:lnTo>
                <a:lnTo>
                  <a:pt x="367" y="182"/>
                </a:lnTo>
                <a:lnTo>
                  <a:pt x="367" y="148"/>
                </a:lnTo>
                <a:lnTo>
                  <a:pt x="285" y="84"/>
                </a:lnTo>
                <a:lnTo>
                  <a:pt x="200" y="32"/>
                </a:lnTo>
                <a:lnTo>
                  <a:pt x="85" y="0"/>
                </a:lnTo>
                <a:lnTo>
                  <a:pt x="53" y="32"/>
                </a:lnTo>
                <a:lnTo>
                  <a:pt x="53" y="32"/>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7" name="Freeform 123"/>
          <p:cNvSpPr>
            <a:spLocks/>
          </p:cNvSpPr>
          <p:nvPr/>
        </p:nvSpPr>
        <p:spPr bwMode="auto">
          <a:xfrm>
            <a:off x="960438" y="3032126"/>
            <a:ext cx="80963" cy="53975"/>
          </a:xfrm>
          <a:custGeom>
            <a:avLst/>
            <a:gdLst/>
            <a:ahLst/>
            <a:cxnLst>
              <a:cxn ang="0">
                <a:pos x="0" y="51"/>
              </a:cxn>
              <a:cxn ang="0">
                <a:pos x="65" y="67"/>
              </a:cxn>
              <a:cxn ang="0">
                <a:pos x="83" y="101"/>
              </a:cxn>
              <a:cxn ang="0">
                <a:pos x="118" y="152"/>
              </a:cxn>
              <a:cxn ang="0">
                <a:pos x="150" y="170"/>
              </a:cxn>
              <a:cxn ang="0">
                <a:pos x="218" y="135"/>
              </a:cxn>
              <a:cxn ang="0">
                <a:pos x="232" y="119"/>
              </a:cxn>
              <a:cxn ang="0">
                <a:pos x="251" y="83"/>
              </a:cxn>
              <a:cxn ang="0">
                <a:pos x="184" y="35"/>
              </a:cxn>
              <a:cxn ang="0">
                <a:pos x="131" y="16"/>
              </a:cxn>
              <a:cxn ang="0">
                <a:pos x="83" y="16"/>
              </a:cxn>
              <a:cxn ang="0">
                <a:pos x="49" y="0"/>
              </a:cxn>
              <a:cxn ang="0">
                <a:pos x="35" y="0"/>
              </a:cxn>
              <a:cxn ang="0">
                <a:pos x="17" y="16"/>
              </a:cxn>
              <a:cxn ang="0">
                <a:pos x="0" y="51"/>
              </a:cxn>
            </a:cxnLst>
            <a:rect l="0" t="0" r="r" b="b"/>
            <a:pathLst>
              <a:path w="251" h="170">
                <a:moveTo>
                  <a:pt x="0" y="51"/>
                </a:moveTo>
                <a:lnTo>
                  <a:pt x="65" y="67"/>
                </a:lnTo>
                <a:lnTo>
                  <a:pt x="83" y="101"/>
                </a:lnTo>
                <a:lnTo>
                  <a:pt x="118" y="152"/>
                </a:lnTo>
                <a:lnTo>
                  <a:pt x="150" y="170"/>
                </a:lnTo>
                <a:lnTo>
                  <a:pt x="218" y="135"/>
                </a:lnTo>
                <a:lnTo>
                  <a:pt x="232" y="119"/>
                </a:lnTo>
                <a:lnTo>
                  <a:pt x="251" y="83"/>
                </a:lnTo>
                <a:lnTo>
                  <a:pt x="184" y="35"/>
                </a:lnTo>
                <a:lnTo>
                  <a:pt x="131" y="16"/>
                </a:lnTo>
                <a:lnTo>
                  <a:pt x="83" y="16"/>
                </a:lnTo>
                <a:lnTo>
                  <a:pt x="49" y="0"/>
                </a:lnTo>
                <a:lnTo>
                  <a:pt x="35" y="0"/>
                </a:lnTo>
                <a:lnTo>
                  <a:pt x="17" y="16"/>
                </a:lnTo>
                <a:lnTo>
                  <a:pt x="0" y="51"/>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8" name="Freeform 124"/>
          <p:cNvSpPr>
            <a:spLocks/>
          </p:cNvSpPr>
          <p:nvPr/>
        </p:nvSpPr>
        <p:spPr bwMode="auto">
          <a:xfrm>
            <a:off x="960438" y="3032126"/>
            <a:ext cx="80963" cy="53975"/>
          </a:xfrm>
          <a:custGeom>
            <a:avLst/>
            <a:gdLst/>
            <a:ahLst/>
            <a:cxnLst>
              <a:cxn ang="0">
                <a:pos x="0" y="51"/>
              </a:cxn>
              <a:cxn ang="0">
                <a:pos x="65" y="67"/>
              </a:cxn>
              <a:cxn ang="0">
                <a:pos x="83" y="101"/>
              </a:cxn>
              <a:cxn ang="0">
                <a:pos x="118" y="152"/>
              </a:cxn>
              <a:cxn ang="0">
                <a:pos x="150" y="170"/>
              </a:cxn>
              <a:cxn ang="0">
                <a:pos x="218" y="135"/>
              </a:cxn>
              <a:cxn ang="0">
                <a:pos x="232" y="119"/>
              </a:cxn>
              <a:cxn ang="0">
                <a:pos x="251" y="83"/>
              </a:cxn>
              <a:cxn ang="0">
                <a:pos x="184" y="35"/>
              </a:cxn>
              <a:cxn ang="0">
                <a:pos x="131" y="16"/>
              </a:cxn>
              <a:cxn ang="0">
                <a:pos x="83" y="16"/>
              </a:cxn>
              <a:cxn ang="0">
                <a:pos x="49" y="0"/>
              </a:cxn>
              <a:cxn ang="0">
                <a:pos x="35" y="0"/>
              </a:cxn>
              <a:cxn ang="0">
                <a:pos x="17" y="16"/>
              </a:cxn>
              <a:cxn ang="0">
                <a:pos x="0" y="51"/>
              </a:cxn>
              <a:cxn ang="0">
                <a:pos x="0" y="51"/>
              </a:cxn>
            </a:cxnLst>
            <a:rect l="0" t="0" r="r" b="b"/>
            <a:pathLst>
              <a:path w="251" h="170">
                <a:moveTo>
                  <a:pt x="0" y="51"/>
                </a:moveTo>
                <a:lnTo>
                  <a:pt x="65" y="67"/>
                </a:lnTo>
                <a:lnTo>
                  <a:pt x="83" y="101"/>
                </a:lnTo>
                <a:lnTo>
                  <a:pt x="118" y="152"/>
                </a:lnTo>
                <a:lnTo>
                  <a:pt x="150" y="170"/>
                </a:lnTo>
                <a:lnTo>
                  <a:pt x="218" y="135"/>
                </a:lnTo>
                <a:lnTo>
                  <a:pt x="232" y="119"/>
                </a:lnTo>
                <a:lnTo>
                  <a:pt x="251" y="83"/>
                </a:lnTo>
                <a:lnTo>
                  <a:pt x="184" y="35"/>
                </a:lnTo>
                <a:lnTo>
                  <a:pt x="131" y="16"/>
                </a:lnTo>
                <a:lnTo>
                  <a:pt x="83" y="16"/>
                </a:lnTo>
                <a:lnTo>
                  <a:pt x="49" y="0"/>
                </a:lnTo>
                <a:lnTo>
                  <a:pt x="35" y="0"/>
                </a:lnTo>
                <a:lnTo>
                  <a:pt x="17" y="16"/>
                </a:lnTo>
                <a:lnTo>
                  <a:pt x="0" y="51"/>
                </a:lnTo>
                <a:lnTo>
                  <a:pt x="0" y="51"/>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89" name="Freeform 125"/>
          <p:cNvSpPr>
            <a:spLocks/>
          </p:cNvSpPr>
          <p:nvPr/>
        </p:nvSpPr>
        <p:spPr bwMode="auto">
          <a:xfrm>
            <a:off x="960438" y="3086101"/>
            <a:ext cx="26988" cy="20638"/>
          </a:xfrm>
          <a:custGeom>
            <a:avLst/>
            <a:gdLst/>
            <a:ahLst/>
            <a:cxnLst>
              <a:cxn ang="0">
                <a:pos x="65" y="0"/>
              </a:cxn>
              <a:cxn ang="0">
                <a:pos x="35" y="0"/>
              </a:cxn>
              <a:cxn ang="0">
                <a:pos x="17" y="16"/>
              </a:cxn>
              <a:cxn ang="0">
                <a:pos x="0" y="32"/>
              </a:cxn>
              <a:cxn ang="0">
                <a:pos x="0" y="64"/>
              </a:cxn>
              <a:cxn ang="0">
                <a:pos x="35" y="49"/>
              </a:cxn>
              <a:cxn ang="0">
                <a:pos x="65" y="49"/>
              </a:cxn>
              <a:cxn ang="0">
                <a:pos x="83" y="49"/>
              </a:cxn>
              <a:cxn ang="0">
                <a:pos x="83" y="32"/>
              </a:cxn>
              <a:cxn ang="0">
                <a:pos x="65" y="0"/>
              </a:cxn>
            </a:cxnLst>
            <a:rect l="0" t="0" r="r" b="b"/>
            <a:pathLst>
              <a:path w="83" h="64">
                <a:moveTo>
                  <a:pt x="65" y="0"/>
                </a:moveTo>
                <a:lnTo>
                  <a:pt x="35" y="0"/>
                </a:lnTo>
                <a:lnTo>
                  <a:pt x="17" y="16"/>
                </a:lnTo>
                <a:lnTo>
                  <a:pt x="0" y="32"/>
                </a:lnTo>
                <a:lnTo>
                  <a:pt x="0" y="64"/>
                </a:lnTo>
                <a:lnTo>
                  <a:pt x="35" y="49"/>
                </a:lnTo>
                <a:lnTo>
                  <a:pt x="65" y="49"/>
                </a:lnTo>
                <a:lnTo>
                  <a:pt x="83" y="49"/>
                </a:lnTo>
                <a:lnTo>
                  <a:pt x="83" y="32"/>
                </a:lnTo>
                <a:lnTo>
                  <a:pt x="65"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0" name="Freeform 126"/>
          <p:cNvSpPr>
            <a:spLocks/>
          </p:cNvSpPr>
          <p:nvPr/>
        </p:nvSpPr>
        <p:spPr bwMode="auto">
          <a:xfrm>
            <a:off x="960438" y="3086101"/>
            <a:ext cx="26988" cy="20638"/>
          </a:xfrm>
          <a:custGeom>
            <a:avLst/>
            <a:gdLst/>
            <a:ahLst/>
            <a:cxnLst>
              <a:cxn ang="0">
                <a:pos x="65" y="0"/>
              </a:cxn>
              <a:cxn ang="0">
                <a:pos x="35" y="0"/>
              </a:cxn>
              <a:cxn ang="0">
                <a:pos x="17" y="16"/>
              </a:cxn>
              <a:cxn ang="0">
                <a:pos x="0" y="32"/>
              </a:cxn>
              <a:cxn ang="0">
                <a:pos x="0" y="64"/>
              </a:cxn>
              <a:cxn ang="0">
                <a:pos x="35" y="49"/>
              </a:cxn>
              <a:cxn ang="0">
                <a:pos x="65" y="49"/>
              </a:cxn>
              <a:cxn ang="0">
                <a:pos x="83" y="49"/>
              </a:cxn>
              <a:cxn ang="0">
                <a:pos x="83" y="32"/>
              </a:cxn>
              <a:cxn ang="0">
                <a:pos x="65" y="0"/>
              </a:cxn>
              <a:cxn ang="0">
                <a:pos x="65" y="0"/>
              </a:cxn>
            </a:cxnLst>
            <a:rect l="0" t="0" r="r" b="b"/>
            <a:pathLst>
              <a:path w="83" h="64">
                <a:moveTo>
                  <a:pt x="65" y="0"/>
                </a:moveTo>
                <a:lnTo>
                  <a:pt x="35" y="0"/>
                </a:lnTo>
                <a:lnTo>
                  <a:pt x="17" y="16"/>
                </a:lnTo>
                <a:lnTo>
                  <a:pt x="0" y="32"/>
                </a:lnTo>
                <a:lnTo>
                  <a:pt x="0" y="64"/>
                </a:lnTo>
                <a:lnTo>
                  <a:pt x="35" y="49"/>
                </a:lnTo>
                <a:lnTo>
                  <a:pt x="65" y="49"/>
                </a:lnTo>
                <a:lnTo>
                  <a:pt x="83" y="49"/>
                </a:lnTo>
                <a:lnTo>
                  <a:pt x="83" y="32"/>
                </a:lnTo>
                <a:lnTo>
                  <a:pt x="65" y="0"/>
                </a:lnTo>
                <a:lnTo>
                  <a:pt x="65"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1" name="Freeform 127"/>
          <p:cNvSpPr>
            <a:spLocks/>
          </p:cNvSpPr>
          <p:nvPr/>
        </p:nvSpPr>
        <p:spPr bwMode="auto">
          <a:xfrm>
            <a:off x="919163" y="3043238"/>
            <a:ext cx="31750" cy="31750"/>
          </a:xfrm>
          <a:custGeom>
            <a:avLst/>
            <a:gdLst/>
            <a:ahLst/>
            <a:cxnLst>
              <a:cxn ang="0">
                <a:pos x="0" y="16"/>
              </a:cxn>
              <a:cxn ang="0">
                <a:pos x="0" y="32"/>
              </a:cxn>
              <a:cxn ang="0">
                <a:pos x="17" y="48"/>
              </a:cxn>
              <a:cxn ang="0">
                <a:pos x="33" y="84"/>
              </a:cxn>
              <a:cxn ang="0">
                <a:pos x="65" y="100"/>
              </a:cxn>
              <a:cxn ang="0">
                <a:pos x="100" y="100"/>
              </a:cxn>
              <a:cxn ang="0">
                <a:pos x="100" y="66"/>
              </a:cxn>
              <a:cxn ang="0">
                <a:pos x="100" y="48"/>
              </a:cxn>
              <a:cxn ang="0">
                <a:pos x="83" y="16"/>
              </a:cxn>
              <a:cxn ang="0">
                <a:pos x="33" y="0"/>
              </a:cxn>
              <a:cxn ang="0">
                <a:pos x="0" y="16"/>
              </a:cxn>
            </a:cxnLst>
            <a:rect l="0" t="0" r="r" b="b"/>
            <a:pathLst>
              <a:path w="100" h="100">
                <a:moveTo>
                  <a:pt x="0" y="16"/>
                </a:moveTo>
                <a:lnTo>
                  <a:pt x="0" y="32"/>
                </a:lnTo>
                <a:lnTo>
                  <a:pt x="17" y="48"/>
                </a:lnTo>
                <a:lnTo>
                  <a:pt x="33" y="84"/>
                </a:lnTo>
                <a:lnTo>
                  <a:pt x="65" y="100"/>
                </a:lnTo>
                <a:lnTo>
                  <a:pt x="100" y="100"/>
                </a:lnTo>
                <a:lnTo>
                  <a:pt x="100" y="66"/>
                </a:lnTo>
                <a:lnTo>
                  <a:pt x="100" y="48"/>
                </a:lnTo>
                <a:lnTo>
                  <a:pt x="83" y="16"/>
                </a:lnTo>
                <a:lnTo>
                  <a:pt x="33" y="0"/>
                </a:lnTo>
                <a:lnTo>
                  <a:pt x="0" y="16"/>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2" name="Freeform 128"/>
          <p:cNvSpPr>
            <a:spLocks/>
          </p:cNvSpPr>
          <p:nvPr/>
        </p:nvSpPr>
        <p:spPr bwMode="auto">
          <a:xfrm>
            <a:off x="919163" y="3043238"/>
            <a:ext cx="31750" cy="31750"/>
          </a:xfrm>
          <a:custGeom>
            <a:avLst/>
            <a:gdLst/>
            <a:ahLst/>
            <a:cxnLst>
              <a:cxn ang="0">
                <a:pos x="0" y="16"/>
              </a:cxn>
              <a:cxn ang="0">
                <a:pos x="0" y="32"/>
              </a:cxn>
              <a:cxn ang="0">
                <a:pos x="17" y="48"/>
              </a:cxn>
              <a:cxn ang="0">
                <a:pos x="33" y="84"/>
              </a:cxn>
              <a:cxn ang="0">
                <a:pos x="65" y="100"/>
              </a:cxn>
              <a:cxn ang="0">
                <a:pos x="100" y="100"/>
              </a:cxn>
              <a:cxn ang="0">
                <a:pos x="100" y="66"/>
              </a:cxn>
              <a:cxn ang="0">
                <a:pos x="100" y="48"/>
              </a:cxn>
              <a:cxn ang="0">
                <a:pos x="83" y="16"/>
              </a:cxn>
              <a:cxn ang="0">
                <a:pos x="33" y="0"/>
              </a:cxn>
              <a:cxn ang="0">
                <a:pos x="0" y="16"/>
              </a:cxn>
              <a:cxn ang="0">
                <a:pos x="0" y="16"/>
              </a:cxn>
            </a:cxnLst>
            <a:rect l="0" t="0" r="r" b="b"/>
            <a:pathLst>
              <a:path w="100" h="100">
                <a:moveTo>
                  <a:pt x="0" y="16"/>
                </a:moveTo>
                <a:lnTo>
                  <a:pt x="0" y="32"/>
                </a:lnTo>
                <a:lnTo>
                  <a:pt x="17" y="48"/>
                </a:lnTo>
                <a:lnTo>
                  <a:pt x="33" y="84"/>
                </a:lnTo>
                <a:lnTo>
                  <a:pt x="65" y="100"/>
                </a:lnTo>
                <a:lnTo>
                  <a:pt x="100" y="100"/>
                </a:lnTo>
                <a:lnTo>
                  <a:pt x="100" y="66"/>
                </a:lnTo>
                <a:lnTo>
                  <a:pt x="100" y="48"/>
                </a:lnTo>
                <a:lnTo>
                  <a:pt x="83" y="16"/>
                </a:lnTo>
                <a:lnTo>
                  <a:pt x="33" y="0"/>
                </a:lnTo>
                <a:lnTo>
                  <a:pt x="0" y="16"/>
                </a:lnTo>
                <a:lnTo>
                  <a:pt x="0" y="16"/>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3" name="Freeform 129"/>
          <p:cNvSpPr>
            <a:spLocks/>
          </p:cNvSpPr>
          <p:nvPr/>
        </p:nvSpPr>
        <p:spPr bwMode="auto">
          <a:xfrm>
            <a:off x="876301" y="3011488"/>
            <a:ext cx="84138" cy="31750"/>
          </a:xfrm>
          <a:custGeom>
            <a:avLst/>
            <a:gdLst/>
            <a:ahLst/>
            <a:cxnLst>
              <a:cxn ang="0">
                <a:pos x="51" y="15"/>
              </a:cxn>
              <a:cxn ang="0">
                <a:pos x="18" y="34"/>
              </a:cxn>
              <a:cxn ang="0">
                <a:pos x="0" y="66"/>
              </a:cxn>
              <a:cxn ang="0">
                <a:pos x="0" y="101"/>
              </a:cxn>
              <a:cxn ang="0">
                <a:pos x="32" y="66"/>
              </a:cxn>
              <a:cxn ang="0">
                <a:pos x="104" y="66"/>
              </a:cxn>
              <a:cxn ang="0">
                <a:pos x="167" y="50"/>
              </a:cxn>
              <a:cxn ang="0">
                <a:pos x="217" y="50"/>
              </a:cxn>
              <a:cxn ang="0">
                <a:pos x="253" y="34"/>
              </a:cxn>
              <a:cxn ang="0">
                <a:pos x="268" y="15"/>
              </a:cxn>
              <a:cxn ang="0">
                <a:pos x="253" y="0"/>
              </a:cxn>
              <a:cxn ang="0">
                <a:pos x="167" y="0"/>
              </a:cxn>
              <a:cxn ang="0">
                <a:pos x="121" y="15"/>
              </a:cxn>
              <a:cxn ang="0">
                <a:pos x="86" y="15"/>
              </a:cxn>
              <a:cxn ang="0">
                <a:pos x="51" y="15"/>
              </a:cxn>
            </a:cxnLst>
            <a:rect l="0" t="0" r="r" b="b"/>
            <a:pathLst>
              <a:path w="268" h="101">
                <a:moveTo>
                  <a:pt x="51" y="15"/>
                </a:moveTo>
                <a:lnTo>
                  <a:pt x="18" y="34"/>
                </a:lnTo>
                <a:lnTo>
                  <a:pt x="0" y="66"/>
                </a:lnTo>
                <a:lnTo>
                  <a:pt x="0" y="101"/>
                </a:lnTo>
                <a:lnTo>
                  <a:pt x="32" y="66"/>
                </a:lnTo>
                <a:lnTo>
                  <a:pt x="104" y="66"/>
                </a:lnTo>
                <a:lnTo>
                  <a:pt x="167" y="50"/>
                </a:lnTo>
                <a:lnTo>
                  <a:pt x="217" y="50"/>
                </a:lnTo>
                <a:lnTo>
                  <a:pt x="253" y="34"/>
                </a:lnTo>
                <a:lnTo>
                  <a:pt x="268" y="15"/>
                </a:lnTo>
                <a:lnTo>
                  <a:pt x="253" y="0"/>
                </a:lnTo>
                <a:lnTo>
                  <a:pt x="167" y="0"/>
                </a:lnTo>
                <a:lnTo>
                  <a:pt x="121" y="15"/>
                </a:lnTo>
                <a:lnTo>
                  <a:pt x="86" y="15"/>
                </a:lnTo>
                <a:lnTo>
                  <a:pt x="51" y="15"/>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4" name="Freeform 130"/>
          <p:cNvSpPr>
            <a:spLocks/>
          </p:cNvSpPr>
          <p:nvPr/>
        </p:nvSpPr>
        <p:spPr bwMode="auto">
          <a:xfrm>
            <a:off x="876301" y="3011488"/>
            <a:ext cx="84138" cy="31750"/>
          </a:xfrm>
          <a:custGeom>
            <a:avLst/>
            <a:gdLst/>
            <a:ahLst/>
            <a:cxnLst>
              <a:cxn ang="0">
                <a:pos x="51" y="15"/>
              </a:cxn>
              <a:cxn ang="0">
                <a:pos x="18" y="34"/>
              </a:cxn>
              <a:cxn ang="0">
                <a:pos x="0" y="66"/>
              </a:cxn>
              <a:cxn ang="0">
                <a:pos x="0" y="101"/>
              </a:cxn>
              <a:cxn ang="0">
                <a:pos x="32" y="66"/>
              </a:cxn>
              <a:cxn ang="0">
                <a:pos x="104" y="66"/>
              </a:cxn>
              <a:cxn ang="0">
                <a:pos x="167" y="50"/>
              </a:cxn>
              <a:cxn ang="0">
                <a:pos x="217" y="50"/>
              </a:cxn>
              <a:cxn ang="0">
                <a:pos x="253" y="34"/>
              </a:cxn>
              <a:cxn ang="0">
                <a:pos x="268" y="15"/>
              </a:cxn>
              <a:cxn ang="0">
                <a:pos x="253" y="0"/>
              </a:cxn>
              <a:cxn ang="0">
                <a:pos x="167" y="0"/>
              </a:cxn>
              <a:cxn ang="0">
                <a:pos x="121" y="15"/>
              </a:cxn>
              <a:cxn ang="0">
                <a:pos x="86" y="15"/>
              </a:cxn>
              <a:cxn ang="0">
                <a:pos x="51" y="15"/>
              </a:cxn>
              <a:cxn ang="0">
                <a:pos x="51" y="15"/>
              </a:cxn>
            </a:cxnLst>
            <a:rect l="0" t="0" r="r" b="b"/>
            <a:pathLst>
              <a:path w="268" h="101">
                <a:moveTo>
                  <a:pt x="51" y="15"/>
                </a:moveTo>
                <a:lnTo>
                  <a:pt x="18" y="34"/>
                </a:lnTo>
                <a:lnTo>
                  <a:pt x="0" y="66"/>
                </a:lnTo>
                <a:lnTo>
                  <a:pt x="0" y="101"/>
                </a:lnTo>
                <a:lnTo>
                  <a:pt x="32" y="66"/>
                </a:lnTo>
                <a:lnTo>
                  <a:pt x="104" y="66"/>
                </a:lnTo>
                <a:lnTo>
                  <a:pt x="167" y="50"/>
                </a:lnTo>
                <a:lnTo>
                  <a:pt x="217" y="50"/>
                </a:lnTo>
                <a:lnTo>
                  <a:pt x="253" y="34"/>
                </a:lnTo>
                <a:lnTo>
                  <a:pt x="268" y="15"/>
                </a:lnTo>
                <a:lnTo>
                  <a:pt x="253" y="0"/>
                </a:lnTo>
                <a:lnTo>
                  <a:pt x="167" y="0"/>
                </a:lnTo>
                <a:lnTo>
                  <a:pt x="121" y="15"/>
                </a:lnTo>
                <a:lnTo>
                  <a:pt x="86" y="15"/>
                </a:lnTo>
                <a:lnTo>
                  <a:pt x="51" y="15"/>
                </a:lnTo>
                <a:lnTo>
                  <a:pt x="51" y="15"/>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5" name="Freeform 131"/>
          <p:cNvSpPr>
            <a:spLocks/>
          </p:cNvSpPr>
          <p:nvPr/>
        </p:nvSpPr>
        <p:spPr bwMode="auto">
          <a:xfrm>
            <a:off x="776288" y="2957513"/>
            <a:ext cx="68263" cy="53975"/>
          </a:xfrm>
          <a:custGeom>
            <a:avLst/>
            <a:gdLst/>
            <a:ahLst/>
            <a:cxnLst>
              <a:cxn ang="0">
                <a:pos x="83" y="0"/>
              </a:cxn>
              <a:cxn ang="0">
                <a:pos x="83" y="16"/>
              </a:cxn>
              <a:cxn ang="0">
                <a:pos x="35" y="50"/>
              </a:cxn>
              <a:cxn ang="0">
                <a:pos x="0" y="66"/>
              </a:cxn>
              <a:cxn ang="0">
                <a:pos x="16" y="66"/>
              </a:cxn>
              <a:cxn ang="0">
                <a:pos x="35" y="136"/>
              </a:cxn>
              <a:cxn ang="0">
                <a:pos x="67" y="169"/>
              </a:cxn>
              <a:cxn ang="0">
                <a:pos x="83" y="169"/>
              </a:cxn>
              <a:cxn ang="0">
                <a:pos x="115" y="152"/>
              </a:cxn>
              <a:cxn ang="0">
                <a:pos x="133" y="152"/>
              </a:cxn>
              <a:cxn ang="0">
                <a:pos x="165" y="169"/>
              </a:cxn>
              <a:cxn ang="0">
                <a:pos x="181" y="152"/>
              </a:cxn>
              <a:cxn ang="0">
                <a:pos x="199" y="152"/>
              </a:cxn>
              <a:cxn ang="0">
                <a:pos x="216" y="136"/>
              </a:cxn>
              <a:cxn ang="0">
                <a:pos x="199" y="99"/>
              </a:cxn>
              <a:cxn ang="0">
                <a:pos x="165" y="66"/>
              </a:cxn>
              <a:cxn ang="0">
                <a:pos x="133" y="16"/>
              </a:cxn>
              <a:cxn ang="0">
                <a:pos x="115" y="0"/>
              </a:cxn>
              <a:cxn ang="0">
                <a:pos x="83" y="0"/>
              </a:cxn>
            </a:cxnLst>
            <a:rect l="0" t="0" r="r" b="b"/>
            <a:pathLst>
              <a:path w="216" h="169">
                <a:moveTo>
                  <a:pt x="83" y="0"/>
                </a:moveTo>
                <a:lnTo>
                  <a:pt x="83" y="16"/>
                </a:lnTo>
                <a:lnTo>
                  <a:pt x="35" y="50"/>
                </a:lnTo>
                <a:lnTo>
                  <a:pt x="0" y="66"/>
                </a:lnTo>
                <a:lnTo>
                  <a:pt x="16" y="66"/>
                </a:lnTo>
                <a:lnTo>
                  <a:pt x="35" y="136"/>
                </a:lnTo>
                <a:lnTo>
                  <a:pt x="67" y="169"/>
                </a:lnTo>
                <a:lnTo>
                  <a:pt x="83" y="169"/>
                </a:lnTo>
                <a:lnTo>
                  <a:pt x="115" y="152"/>
                </a:lnTo>
                <a:lnTo>
                  <a:pt x="133" y="152"/>
                </a:lnTo>
                <a:lnTo>
                  <a:pt x="165" y="169"/>
                </a:lnTo>
                <a:lnTo>
                  <a:pt x="181" y="152"/>
                </a:lnTo>
                <a:lnTo>
                  <a:pt x="199" y="152"/>
                </a:lnTo>
                <a:lnTo>
                  <a:pt x="216" y="136"/>
                </a:lnTo>
                <a:lnTo>
                  <a:pt x="199" y="99"/>
                </a:lnTo>
                <a:lnTo>
                  <a:pt x="165" y="66"/>
                </a:lnTo>
                <a:lnTo>
                  <a:pt x="133" y="16"/>
                </a:lnTo>
                <a:lnTo>
                  <a:pt x="115" y="0"/>
                </a:lnTo>
                <a:lnTo>
                  <a:pt x="83"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6" name="Freeform 132"/>
          <p:cNvSpPr>
            <a:spLocks/>
          </p:cNvSpPr>
          <p:nvPr/>
        </p:nvSpPr>
        <p:spPr bwMode="auto">
          <a:xfrm>
            <a:off x="776288" y="2957513"/>
            <a:ext cx="68263" cy="53975"/>
          </a:xfrm>
          <a:custGeom>
            <a:avLst/>
            <a:gdLst/>
            <a:ahLst/>
            <a:cxnLst>
              <a:cxn ang="0">
                <a:pos x="83" y="0"/>
              </a:cxn>
              <a:cxn ang="0">
                <a:pos x="83" y="16"/>
              </a:cxn>
              <a:cxn ang="0">
                <a:pos x="35" y="50"/>
              </a:cxn>
              <a:cxn ang="0">
                <a:pos x="0" y="66"/>
              </a:cxn>
              <a:cxn ang="0">
                <a:pos x="16" y="66"/>
              </a:cxn>
              <a:cxn ang="0">
                <a:pos x="35" y="136"/>
              </a:cxn>
              <a:cxn ang="0">
                <a:pos x="67" y="169"/>
              </a:cxn>
              <a:cxn ang="0">
                <a:pos x="83" y="169"/>
              </a:cxn>
              <a:cxn ang="0">
                <a:pos x="115" y="152"/>
              </a:cxn>
              <a:cxn ang="0">
                <a:pos x="133" y="152"/>
              </a:cxn>
              <a:cxn ang="0">
                <a:pos x="165" y="169"/>
              </a:cxn>
              <a:cxn ang="0">
                <a:pos x="181" y="152"/>
              </a:cxn>
              <a:cxn ang="0">
                <a:pos x="199" y="152"/>
              </a:cxn>
              <a:cxn ang="0">
                <a:pos x="216" y="136"/>
              </a:cxn>
              <a:cxn ang="0">
                <a:pos x="199" y="99"/>
              </a:cxn>
              <a:cxn ang="0">
                <a:pos x="165" y="66"/>
              </a:cxn>
              <a:cxn ang="0">
                <a:pos x="133" y="16"/>
              </a:cxn>
              <a:cxn ang="0">
                <a:pos x="115" y="0"/>
              </a:cxn>
              <a:cxn ang="0">
                <a:pos x="83" y="0"/>
              </a:cxn>
              <a:cxn ang="0">
                <a:pos x="83" y="0"/>
              </a:cxn>
            </a:cxnLst>
            <a:rect l="0" t="0" r="r" b="b"/>
            <a:pathLst>
              <a:path w="216" h="169">
                <a:moveTo>
                  <a:pt x="83" y="0"/>
                </a:moveTo>
                <a:lnTo>
                  <a:pt x="83" y="16"/>
                </a:lnTo>
                <a:lnTo>
                  <a:pt x="35" y="50"/>
                </a:lnTo>
                <a:lnTo>
                  <a:pt x="0" y="66"/>
                </a:lnTo>
                <a:lnTo>
                  <a:pt x="16" y="66"/>
                </a:lnTo>
                <a:lnTo>
                  <a:pt x="35" y="136"/>
                </a:lnTo>
                <a:lnTo>
                  <a:pt x="67" y="169"/>
                </a:lnTo>
                <a:lnTo>
                  <a:pt x="83" y="169"/>
                </a:lnTo>
                <a:lnTo>
                  <a:pt x="115" y="152"/>
                </a:lnTo>
                <a:lnTo>
                  <a:pt x="133" y="152"/>
                </a:lnTo>
                <a:lnTo>
                  <a:pt x="165" y="169"/>
                </a:lnTo>
                <a:lnTo>
                  <a:pt x="181" y="152"/>
                </a:lnTo>
                <a:lnTo>
                  <a:pt x="199" y="152"/>
                </a:lnTo>
                <a:lnTo>
                  <a:pt x="216" y="136"/>
                </a:lnTo>
                <a:lnTo>
                  <a:pt x="199" y="99"/>
                </a:lnTo>
                <a:lnTo>
                  <a:pt x="165" y="66"/>
                </a:lnTo>
                <a:lnTo>
                  <a:pt x="133" y="16"/>
                </a:lnTo>
                <a:lnTo>
                  <a:pt x="115" y="0"/>
                </a:lnTo>
                <a:lnTo>
                  <a:pt x="83" y="0"/>
                </a:lnTo>
                <a:lnTo>
                  <a:pt x="83"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7" name="Freeform 133"/>
          <p:cNvSpPr>
            <a:spLocks/>
          </p:cNvSpPr>
          <p:nvPr/>
        </p:nvSpPr>
        <p:spPr bwMode="auto">
          <a:xfrm>
            <a:off x="606426" y="2903538"/>
            <a:ext cx="63500" cy="49213"/>
          </a:xfrm>
          <a:custGeom>
            <a:avLst/>
            <a:gdLst/>
            <a:ahLst/>
            <a:cxnLst>
              <a:cxn ang="0">
                <a:pos x="0" y="68"/>
              </a:cxn>
              <a:cxn ang="0">
                <a:pos x="0" y="100"/>
              </a:cxn>
              <a:cxn ang="0">
                <a:pos x="16" y="100"/>
              </a:cxn>
              <a:cxn ang="0">
                <a:pos x="49" y="100"/>
              </a:cxn>
              <a:cxn ang="0">
                <a:pos x="62" y="151"/>
              </a:cxn>
              <a:cxn ang="0">
                <a:pos x="114" y="151"/>
              </a:cxn>
              <a:cxn ang="0">
                <a:pos x="149" y="135"/>
              </a:cxn>
              <a:cxn ang="0">
                <a:pos x="165" y="119"/>
              </a:cxn>
              <a:cxn ang="0">
                <a:pos x="182" y="68"/>
              </a:cxn>
              <a:cxn ang="0">
                <a:pos x="200" y="34"/>
              </a:cxn>
              <a:cxn ang="0">
                <a:pos x="165" y="0"/>
              </a:cxn>
              <a:cxn ang="0">
                <a:pos x="114" y="0"/>
              </a:cxn>
              <a:cxn ang="0">
                <a:pos x="16" y="34"/>
              </a:cxn>
              <a:cxn ang="0">
                <a:pos x="0" y="68"/>
              </a:cxn>
            </a:cxnLst>
            <a:rect l="0" t="0" r="r" b="b"/>
            <a:pathLst>
              <a:path w="200" h="151">
                <a:moveTo>
                  <a:pt x="0" y="68"/>
                </a:moveTo>
                <a:lnTo>
                  <a:pt x="0" y="100"/>
                </a:lnTo>
                <a:lnTo>
                  <a:pt x="16" y="100"/>
                </a:lnTo>
                <a:lnTo>
                  <a:pt x="49" y="100"/>
                </a:lnTo>
                <a:lnTo>
                  <a:pt x="62" y="151"/>
                </a:lnTo>
                <a:lnTo>
                  <a:pt x="114" y="151"/>
                </a:lnTo>
                <a:lnTo>
                  <a:pt x="149" y="135"/>
                </a:lnTo>
                <a:lnTo>
                  <a:pt x="165" y="119"/>
                </a:lnTo>
                <a:lnTo>
                  <a:pt x="182" y="68"/>
                </a:lnTo>
                <a:lnTo>
                  <a:pt x="200" y="34"/>
                </a:lnTo>
                <a:lnTo>
                  <a:pt x="165" y="0"/>
                </a:lnTo>
                <a:lnTo>
                  <a:pt x="114" y="0"/>
                </a:lnTo>
                <a:lnTo>
                  <a:pt x="16" y="34"/>
                </a:lnTo>
                <a:lnTo>
                  <a:pt x="0" y="68"/>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8" name="Freeform 134"/>
          <p:cNvSpPr>
            <a:spLocks/>
          </p:cNvSpPr>
          <p:nvPr/>
        </p:nvSpPr>
        <p:spPr bwMode="auto">
          <a:xfrm>
            <a:off x="606426" y="2903538"/>
            <a:ext cx="63500" cy="49213"/>
          </a:xfrm>
          <a:custGeom>
            <a:avLst/>
            <a:gdLst/>
            <a:ahLst/>
            <a:cxnLst>
              <a:cxn ang="0">
                <a:pos x="0" y="68"/>
              </a:cxn>
              <a:cxn ang="0">
                <a:pos x="0" y="100"/>
              </a:cxn>
              <a:cxn ang="0">
                <a:pos x="16" y="100"/>
              </a:cxn>
              <a:cxn ang="0">
                <a:pos x="49" y="100"/>
              </a:cxn>
              <a:cxn ang="0">
                <a:pos x="62" y="151"/>
              </a:cxn>
              <a:cxn ang="0">
                <a:pos x="114" y="151"/>
              </a:cxn>
              <a:cxn ang="0">
                <a:pos x="149" y="135"/>
              </a:cxn>
              <a:cxn ang="0">
                <a:pos x="165" y="119"/>
              </a:cxn>
              <a:cxn ang="0">
                <a:pos x="182" y="68"/>
              </a:cxn>
              <a:cxn ang="0">
                <a:pos x="200" y="34"/>
              </a:cxn>
              <a:cxn ang="0">
                <a:pos x="165" y="0"/>
              </a:cxn>
              <a:cxn ang="0">
                <a:pos x="114" y="0"/>
              </a:cxn>
              <a:cxn ang="0">
                <a:pos x="16" y="34"/>
              </a:cxn>
              <a:cxn ang="0">
                <a:pos x="0" y="68"/>
              </a:cxn>
              <a:cxn ang="0">
                <a:pos x="0" y="68"/>
              </a:cxn>
            </a:cxnLst>
            <a:rect l="0" t="0" r="r" b="b"/>
            <a:pathLst>
              <a:path w="200" h="151">
                <a:moveTo>
                  <a:pt x="0" y="68"/>
                </a:moveTo>
                <a:lnTo>
                  <a:pt x="0" y="100"/>
                </a:lnTo>
                <a:lnTo>
                  <a:pt x="16" y="100"/>
                </a:lnTo>
                <a:lnTo>
                  <a:pt x="49" y="100"/>
                </a:lnTo>
                <a:lnTo>
                  <a:pt x="62" y="151"/>
                </a:lnTo>
                <a:lnTo>
                  <a:pt x="114" y="151"/>
                </a:lnTo>
                <a:lnTo>
                  <a:pt x="149" y="135"/>
                </a:lnTo>
                <a:lnTo>
                  <a:pt x="165" y="119"/>
                </a:lnTo>
                <a:lnTo>
                  <a:pt x="182" y="68"/>
                </a:lnTo>
                <a:lnTo>
                  <a:pt x="200" y="34"/>
                </a:lnTo>
                <a:lnTo>
                  <a:pt x="165" y="0"/>
                </a:lnTo>
                <a:lnTo>
                  <a:pt x="114" y="0"/>
                </a:lnTo>
                <a:lnTo>
                  <a:pt x="16" y="34"/>
                </a:lnTo>
                <a:lnTo>
                  <a:pt x="0" y="68"/>
                </a:lnTo>
                <a:lnTo>
                  <a:pt x="0" y="68"/>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399" name="Freeform 135"/>
          <p:cNvSpPr>
            <a:spLocks/>
          </p:cNvSpPr>
          <p:nvPr/>
        </p:nvSpPr>
        <p:spPr bwMode="auto">
          <a:xfrm>
            <a:off x="552451" y="2941638"/>
            <a:ext cx="31750" cy="31750"/>
          </a:xfrm>
          <a:custGeom>
            <a:avLst/>
            <a:gdLst/>
            <a:ahLst/>
            <a:cxnLst>
              <a:cxn ang="0">
                <a:pos x="38" y="32"/>
              </a:cxn>
              <a:cxn ang="0">
                <a:pos x="0" y="64"/>
              </a:cxn>
              <a:cxn ang="0">
                <a:pos x="19" y="80"/>
              </a:cxn>
              <a:cxn ang="0">
                <a:pos x="53" y="98"/>
              </a:cxn>
              <a:cxn ang="0">
                <a:pos x="69" y="48"/>
              </a:cxn>
              <a:cxn ang="0">
                <a:pos x="86" y="32"/>
              </a:cxn>
              <a:cxn ang="0">
                <a:pos x="102" y="0"/>
              </a:cxn>
              <a:cxn ang="0">
                <a:pos x="86" y="0"/>
              </a:cxn>
              <a:cxn ang="0">
                <a:pos x="69" y="0"/>
              </a:cxn>
              <a:cxn ang="0">
                <a:pos x="38" y="32"/>
              </a:cxn>
            </a:cxnLst>
            <a:rect l="0" t="0" r="r" b="b"/>
            <a:pathLst>
              <a:path w="102" h="98">
                <a:moveTo>
                  <a:pt x="38" y="32"/>
                </a:moveTo>
                <a:lnTo>
                  <a:pt x="0" y="64"/>
                </a:lnTo>
                <a:lnTo>
                  <a:pt x="19" y="80"/>
                </a:lnTo>
                <a:lnTo>
                  <a:pt x="53" y="98"/>
                </a:lnTo>
                <a:lnTo>
                  <a:pt x="69" y="48"/>
                </a:lnTo>
                <a:lnTo>
                  <a:pt x="86" y="32"/>
                </a:lnTo>
                <a:lnTo>
                  <a:pt x="102" y="0"/>
                </a:lnTo>
                <a:lnTo>
                  <a:pt x="86" y="0"/>
                </a:lnTo>
                <a:lnTo>
                  <a:pt x="69" y="0"/>
                </a:lnTo>
                <a:lnTo>
                  <a:pt x="38" y="3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0" name="Freeform 136"/>
          <p:cNvSpPr>
            <a:spLocks/>
          </p:cNvSpPr>
          <p:nvPr/>
        </p:nvSpPr>
        <p:spPr bwMode="auto">
          <a:xfrm>
            <a:off x="552451" y="2941638"/>
            <a:ext cx="31750" cy="31750"/>
          </a:xfrm>
          <a:custGeom>
            <a:avLst/>
            <a:gdLst/>
            <a:ahLst/>
            <a:cxnLst>
              <a:cxn ang="0">
                <a:pos x="38" y="32"/>
              </a:cxn>
              <a:cxn ang="0">
                <a:pos x="0" y="64"/>
              </a:cxn>
              <a:cxn ang="0">
                <a:pos x="19" y="80"/>
              </a:cxn>
              <a:cxn ang="0">
                <a:pos x="53" y="98"/>
              </a:cxn>
              <a:cxn ang="0">
                <a:pos x="69" y="48"/>
              </a:cxn>
              <a:cxn ang="0">
                <a:pos x="86" y="32"/>
              </a:cxn>
              <a:cxn ang="0">
                <a:pos x="102" y="0"/>
              </a:cxn>
              <a:cxn ang="0">
                <a:pos x="86" y="0"/>
              </a:cxn>
              <a:cxn ang="0">
                <a:pos x="69" y="0"/>
              </a:cxn>
              <a:cxn ang="0">
                <a:pos x="38" y="32"/>
              </a:cxn>
              <a:cxn ang="0">
                <a:pos x="38" y="32"/>
              </a:cxn>
            </a:cxnLst>
            <a:rect l="0" t="0" r="r" b="b"/>
            <a:pathLst>
              <a:path w="102" h="98">
                <a:moveTo>
                  <a:pt x="38" y="32"/>
                </a:moveTo>
                <a:lnTo>
                  <a:pt x="0" y="64"/>
                </a:lnTo>
                <a:lnTo>
                  <a:pt x="19" y="80"/>
                </a:lnTo>
                <a:lnTo>
                  <a:pt x="53" y="98"/>
                </a:lnTo>
                <a:lnTo>
                  <a:pt x="69" y="48"/>
                </a:lnTo>
                <a:lnTo>
                  <a:pt x="86" y="32"/>
                </a:lnTo>
                <a:lnTo>
                  <a:pt x="102" y="0"/>
                </a:lnTo>
                <a:lnTo>
                  <a:pt x="86" y="0"/>
                </a:lnTo>
                <a:lnTo>
                  <a:pt x="69" y="0"/>
                </a:lnTo>
                <a:lnTo>
                  <a:pt x="38" y="32"/>
                </a:lnTo>
                <a:lnTo>
                  <a:pt x="38" y="32"/>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1" name="Freeform 137"/>
          <p:cNvSpPr>
            <a:spLocks/>
          </p:cNvSpPr>
          <p:nvPr/>
        </p:nvSpPr>
        <p:spPr bwMode="auto">
          <a:xfrm>
            <a:off x="509588" y="2978151"/>
            <a:ext cx="17463" cy="15875"/>
          </a:xfrm>
          <a:custGeom>
            <a:avLst/>
            <a:gdLst/>
            <a:ahLst/>
            <a:cxnLst>
              <a:cxn ang="0">
                <a:pos x="19" y="0"/>
              </a:cxn>
              <a:cxn ang="0">
                <a:pos x="0" y="33"/>
              </a:cxn>
              <a:cxn ang="0">
                <a:pos x="19" y="51"/>
              </a:cxn>
              <a:cxn ang="0">
                <a:pos x="55" y="33"/>
              </a:cxn>
              <a:cxn ang="0">
                <a:pos x="55" y="19"/>
              </a:cxn>
              <a:cxn ang="0">
                <a:pos x="55" y="0"/>
              </a:cxn>
              <a:cxn ang="0">
                <a:pos x="19" y="0"/>
              </a:cxn>
            </a:cxnLst>
            <a:rect l="0" t="0" r="r" b="b"/>
            <a:pathLst>
              <a:path w="55" h="51">
                <a:moveTo>
                  <a:pt x="19" y="0"/>
                </a:moveTo>
                <a:lnTo>
                  <a:pt x="0" y="33"/>
                </a:lnTo>
                <a:lnTo>
                  <a:pt x="19" y="51"/>
                </a:lnTo>
                <a:lnTo>
                  <a:pt x="55" y="33"/>
                </a:lnTo>
                <a:lnTo>
                  <a:pt x="55" y="19"/>
                </a:lnTo>
                <a:lnTo>
                  <a:pt x="55" y="0"/>
                </a:lnTo>
                <a:lnTo>
                  <a:pt x="19"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2" name="Freeform 138"/>
          <p:cNvSpPr>
            <a:spLocks/>
          </p:cNvSpPr>
          <p:nvPr/>
        </p:nvSpPr>
        <p:spPr bwMode="auto">
          <a:xfrm>
            <a:off x="509588" y="2978151"/>
            <a:ext cx="17463" cy="15875"/>
          </a:xfrm>
          <a:custGeom>
            <a:avLst/>
            <a:gdLst/>
            <a:ahLst/>
            <a:cxnLst>
              <a:cxn ang="0">
                <a:pos x="19" y="0"/>
              </a:cxn>
              <a:cxn ang="0">
                <a:pos x="0" y="33"/>
              </a:cxn>
              <a:cxn ang="0">
                <a:pos x="19" y="51"/>
              </a:cxn>
              <a:cxn ang="0">
                <a:pos x="55" y="33"/>
              </a:cxn>
              <a:cxn ang="0">
                <a:pos x="55" y="19"/>
              </a:cxn>
              <a:cxn ang="0">
                <a:pos x="55" y="0"/>
              </a:cxn>
              <a:cxn ang="0">
                <a:pos x="19" y="0"/>
              </a:cxn>
              <a:cxn ang="0">
                <a:pos x="19" y="0"/>
              </a:cxn>
            </a:cxnLst>
            <a:rect l="0" t="0" r="r" b="b"/>
            <a:pathLst>
              <a:path w="55" h="51">
                <a:moveTo>
                  <a:pt x="19" y="0"/>
                </a:moveTo>
                <a:lnTo>
                  <a:pt x="0" y="33"/>
                </a:lnTo>
                <a:lnTo>
                  <a:pt x="19" y="51"/>
                </a:lnTo>
                <a:lnTo>
                  <a:pt x="55" y="33"/>
                </a:lnTo>
                <a:lnTo>
                  <a:pt x="55" y="19"/>
                </a:lnTo>
                <a:lnTo>
                  <a:pt x="55" y="0"/>
                </a:lnTo>
                <a:lnTo>
                  <a:pt x="19" y="0"/>
                </a:lnTo>
                <a:lnTo>
                  <a:pt x="19"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3" name="Line 139"/>
          <p:cNvSpPr>
            <a:spLocks noChangeShapeType="1"/>
          </p:cNvSpPr>
          <p:nvPr/>
        </p:nvSpPr>
        <p:spPr bwMode="auto">
          <a:xfrm flipV="1">
            <a:off x="5264151" y="1624013"/>
            <a:ext cx="131763" cy="33338"/>
          </a:xfrm>
          <a:prstGeom prst="line">
            <a:avLst/>
          </a:pr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4" name="Freeform 140"/>
          <p:cNvSpPr>
            <a:spLocks/>
          </p:cNvSpPr>
          <p:nvPr/>
        </p:nvSpPr>
        <p:spPr bwMode="auto">
          <a:xfrm>
            <a:off x="5359401" y="1863726"/>
            <a:ext cx="293688" cy="247650"/>
          </a:xfrm>
          <a:custGeom>
            <a:avLst/>
            <a:gdLst/>
            <a:ahLst/>
            <a:cxnLst>
              <a:cxn ang="0">
                <a:pos x="576" y="48"/>
              </a:cxn>
              <a:cxn ang="0">
                <a:pos x="605" y="71"/>
              </a:cxn>
              <a:cxn ang="0">
                <a:pos x="604" y="98"/>
              </a:cxn>
              <a:cxn ang="0">
                <a:pos x="605" y="115"/>
              </a:cxn>
              <a:cxn ang="0">
                <a:pos x="626" y="121"/>
              </a:cxn>
              <a:cxn ang="0">
                <a:pos x="669" y="147"/>
              </a:cxn>
              <a:cxn ang="0">
                <a:pos x="700" y="204"/>
              </a:cxn>
              <a:cxn ang="0">
                <a:pos x="782" y="261"/>
              </a:cxn>
              <a:cxn ang="0">
                <a:pos x="785" y="267"/>
              </a:cxn>
              <a:cxn ang="0">
                <a:pos x="811" y="264"/>
              </a:cxn>
              <a:cxn ang="0">
                <a:pos x="886" y="238"/>
              </a:cxn>
              <a:cxn ang="0">
                <a:pos x="881" y="196"/>
              </a:cxn>
              <a:cxn ang="0">
                <a:pos x="865" y="190"/>
              </a:cxn>
              <a:cxn ang="0">
                <a:pos x="846" y="126"/>
              </a:cxn>
              <a:cxn ang="0">
                <a:pos x="824" y="134"/>
              </a:cxn>
              <a:cxn ang="0">
                <a:pos x="815" y="102"/>
              </a:cxn>
              <a:cxn ang="0">
                <a:pos x="868" y="118"/>
              </a:cxn>
              <a:cxn ang="0">
                <a:pos x="922" y="210"/>
              </a:cxn>
              <a:cxn ang="0">
                <a:pos x="922" y="339"/>
              </a:cxn>
              <a:cxn ang="0">
                <a:pos x="916" y="293"/>
              </a:cxn>
              <a:cxn ang="0">
                <a:pos x="865" y="337"/>
              </a:cxn>
              <a:cxn ang="0">
                <a:pos x="776" y="406"/>
              </a:cxn>
              <a:cxn ang="0">
                <a:pos x="767" y="400"/>
              </a:cxn>
              <a:cxn ang="0">
                <a:pos x="774" y="365"/>
              </a:cxn>
              <a:cxn ang="0">
                <a:pos x="720" y="350"/>
              </a:cxn>
              <a:cxn ang="0">
                <a:pos x="690" y="371"/>
              </a:cxn>
              <a:cxn ang="0">
                <a:pos x="656" y="414"/>
              </a:cxn>
              <a:cxn ang="0">
                <a:pos x="640" y="430"/>
              </a:cxn>
              <a:cxn ang="0">
                <a:pos x="639" y="451"/>
              </a:cxn>
              <a:cxn ang="0">
                <a:pos x="525" y="519"/>
              </a:cxn>
              <a:cxn ang="0">
                <a:pos x="475" y="549"/>
              </a:cxn>
              <a:cxn ang="0">
                <a:pos x="434" y="564"/>
              </a:cxn>
              <a:cxn ang="0">
                <a:pos x="416" y="561"/>
              </a:cxn>
              <a:cxn ang="0">
                <a:pos x="392" y="578"/>
              </a:cxn>
              <a:cxn ang="0">
                <a:pos x="355" y="583"/>
              </a:cxn>
              <a:cxn ang="0">
                <a:pos x="317" y="612"/>
              </a:cxn>
              <a:cxn ang="0">
                <a:pos x="272" y="641"/>
              </a:cxn>
              <a:cxn ang="0">
                <a:pos x="228" y="645"/>
              </a:cxn>
              <a:cxn ang="0">
                <a:pos x="187" y="666"/>
              </a:cxn>
              <a:cxn ang="0">
                <a:pos x="123" y="704"/>
              </a:cxn>
              <a:cxn ang="0">
                <a:pos x="101" y="708"/>
              </a:cxn>
              <a:cxn ang="0">
                <a:pos x="79" y="729"/>
              </a:cxn>
              <a:cxn ang="0">
                <a:pos x="44" y="746"/>
              </a:cxn>
              <a:cxn ang="0">
                <a:pos x="13" y="773"/>
              </a:cxn>
              <a:cxn ang="0">
                <a:pos x="0" y="782"/>
              </a:cxn>
            </a:cxnLst>
            <a:rect l="0" t="0" r="r" b="b"/>
            <a:pathLst>
              <a:path w="928" h="782">
                <a:moveTo>
                  <a:pt x="567" y="0"/>
                </a:moveTo>
                <a:lnTo>
                  <a:pt x="569" y="35"/>
                </a:lnTo>
                <a:lnTo>
                  <a:pt x="576" y="48"/>
                </a:lnTo>
                <a:lnTo>
                  <a:pt x="585" y="55"/>
                </a:lnTo>
                <a:lnTo>
                  <a:pt x="601" y="70"/>
                </a:lnTo>
                <a:lnTo>
                  <a:pt x="605" y="71"/>
                </a:lnTo>
                <a:lnTo>
                  <a:pt x="604" y="78"/>
                </a:lnTo>
                <a:lnTo>
                  <a:pt x="593" y="89"/>
                </a:lnTo>
                <a:lnTo>
                  <a:pt x="604" y="98"/>
                </a:lnTo>
                <a:lnTo>
                  <a:pt x="612" y="102"/>
                </a:lnTo>
                <a:lnTo>
                  <a:pt x="605" y="107"/>
                </a:lnTo>
                <a:lnTo>
                  <a:pt x="605" y="115"/>
                </a:lnTo>
                <a:lnTo>
                  <a:pt x="614" y="118"/>
                </a:lnTo>
                <a:lnTo>
                  <a:pt x="623" y="121"/>
                </a:lnTo>
                <a:lnTo>
                  <a:pt x="626" y="121"/>
                </a:lnTo>
                <a:lnTo>
                  <a:pt x="634" y="121"/>
                </a:lnTo>
                <a:lnTo>
                  <a:pt x="655" y="130"/>
                </a:lnTo>
                <a:lnTo>
                  <a:pt x="669" y="147"/>
                </a:lnTo>
                <a:lnTo>
                  <a:pt x="682" y="162"/>
                </a:lnTo>
                <a:lnTo>
                  <a:pt x="687" y="184"/>
                </a:lnTo>
                <a:lnTo>
                  <a:pt x="700" y="204"/>
                </a:lnTo>
                <a:lnTo>
                  <a:pt x="720" y="231"/>
                </a:lnTo>
                <a:lnTo>
                  <a:pt x="750" y="251"/>
                </a:lnTo>
                <a:lnTo>
                  <a:pt x="782" y="261"/>
                </a:lnTo>
                <a:lnTo>
                  <a:pt x="799" y="261"/>
                </a:lnTo>
                <a:lnTo>
                  <a:pt x="792" y="263"/>
                </a:lnTo>
                <a:lnTo>
                  <a:pt x="785" y="267"/>
                </a:lnTo>
                <a:lnTo>
                  <a:pt x="792" y="277"/>
                </a:lnTo>
                <a:lnTo>
                  <a:pt x="808" y="274"/>
                </a:lnTo>
                <a:lnTo>
                  <a:pt x="811" y="264"/>
                </a:lnTo>
                <a:lnTo>
                  <a:pt x="838" y="264"/>
                </a:lnTo>
                <a:lnTo>
                  <a:pt x="871" y="250"/>
                </a:lnTo>
                <a:lnTo>
                  <a:pt x="886" y="238"/>
                </a:lnTo>
                <a:lnTo>
                  <a:pt x="886" y="223"/>
                </a:lnTo>
                <a:lnTo>
                  <a:pt x="881" y="210"/>
                </a:lnTo>
                <a:lnTo>
                  <a:pt x="881" y="196"/>
                </a:lnTo>
                <a:lnTo>
                  <a:pt x="876" y="199"/>
                </a:lnTo>
                <a:lnTo>
                  <a:pt x="865" y="204"/>
                </a:lnTo>
                <a:lnTo>
                  <a:pt x="865" y="190"/>
                </a:lnTo>
                <a:lnTo>
                  <a:pt x="865" y="162"/>
                </a:lnTo>
                <a:lnTo>
                  <a:pt x="861" y="145"/>
                </a:lnTo>
                <a:lnTo>
                  <a:pt x="846" y="126"/>
                </a:lnTo>
                <a:lnTo>
                  <a:pt x="836" y="121"/>
                </a:lnTo>
                <a:lnTo>
                  <a:pt x="830" y="126"/>
                </a:lnTo>
                <a:lnTo>
                  <a:pt x="824" y="134"/>
                </a:lnTo>
                <a:lnTo>
                  <a:pt x="809" y="126"/>
                </a:lnTo>
                <a:lnTo>
                  <a:pt x="809" y="118"/>
                </a:lnTo>
                <a:lnTo>
                  <a:pt x="815" y="102"/>
                </a:lnTo>
                <a:lnTo>
                  <a:pt x="832" y="102"/>
                </a:lnTo>
                <a:lnTo>
                  <a:pt x="848" y="110"/>
                </a:lnTo>
                <a:lnTo>
                  <a:pt x="868" y="118"/>
                </a:lnTo>
                <a:lnTo>
                  <a:pt x="886" y="145"/>
                </a:lnTo>
                <a:lnTo>
                  <a:pt x="908" y="168"/>
                </a:lnTo>
                <a:lnTo>
                  <a:pt x="922" y="210"/>
                </a:lnTo>
                <a:lnTo>
                  <a:pt x="922" y="264"/>
                </a:lnTo>
                <a:lnTo>
                  <a:pt x="928" y="317"/>
                </a:lnTo>
                <a:lnTo>
                  <a:pt x="922" y="339"/>
                </a:lnTo>
                <a:lnTo>
                  <a:pt x="922" y="333"/>
                </a:lnTo>
                <a:lnTo>
                  <a:pt x="922" y="309"/>
                </a:lnTo>
                <a:lnTo>
                  <a:pt x="916" y="293"/>
                </a:lnTo>
                <a:lnTo>
                  <a:pt x="903" y="301"/>
                </a:lnTo>
                <a:lnTo>
                  <a:pt x="887" y="309"/>
                </a:lnTo>
                <a:lnTo>
                  <a:pt x="865" y="337"/>
                </a:lnTo>
                <a:lnTo>
                  <a:pt x="832" y="365"/>
                </a:lnTo>
                <a:lnTo>
                  <a:pt x="801" y="388"/>
                </a:lnTo>
                <a:lnTo>
                  <a:pt x="776" y="406"/>
                </a:lnTo>
                <a:lnTo>
                  <a:pt x="744" y="427"/>
                </a:lnTo>
                <a:lnTo>
                  <a:pt x="754" y="422"/>
                </a:lnTo>
                <a:lnTo>
                  <a:pt x="767" y="400"/>
                </a:lnTo>
                <a:lnTo>
                  <a:pt x="777" y="385"/>
                </a:lnTo>
                <a:lnTo>
                  <a:pt x="777" y="372"/>
                </a:lnTo>
                <a:lnTo>
                  <a:pt x="774" y="365"/>
                </a:lnTo>
                <a:lnTo>
                  <a:pt x="748" y="355"/>
                </a:lnTo>
                <a:lnTo>
                  <a:pt x="741" y="337"/>
                </a:lnTo>
                <a:lnTo>
                  <a:pt x="720" y="350"/>
                </a:lnTo>
                <a:lnTo>
                  <a:pt x="704" y="352"/>
                </a:lnTo>
                <a:lnTo>
                  <a:pt x="696" y="359"/>
                </a:lnTo>
                <a:lnTo>
                  <a:pt x="690" y="371"/>
                </a:lnTo>
                <a:lnTo>
                  <a:pt x="687" y="382"/>
                </a:lnTo>
                <a:lnTo>
                  <a:pt x="659" y="409"/>
                </a:lnTo>
                <a:lnTo>
                  <a:pt x="656" y="414"/>
                </a:lnTo>
                <a:lnTo>
                  <a:pt x="645" y="414"/>
                </a:lnTo>
                <a:lnTo>
                  <a:pt x="639" y="421"/>
                </a:lnTo>
                <a:lnTo>
                  <a:pt x="640" y="430"/>
                </a:lnTo>
                <a:lnTo>
                  <a:pt x="642" y="435"/>
                </a:lnTo>
                <a:lnTo>
                  <a:pt x="647" y="450"/>
                </a:lnTo>
                <a:lnTo>
                  <a:pt x="639" y="451"/>
                </a:lnTo>
                <a:lnTo>
                  <a:pt x="626" y="453"/>
                </a:lnTo>
                <a:lnTo>
                  <a:pt x="577" y="485"/>
                </a:lnTo>
                <a:lnTo>
                  <a:pt x="525" y="519"/>
                </a:lnTo>
                <a:lnTo>
                  <a:pt x="506" y="526"/>
                </a:lnTo>
                <a:lnTo>
                  <a:pt x="490" y="540"/>
                </a:lnTo>
                <a:lnTo>
                  <a:pt x="475" y="549"/>
                </a:lnTo>
                <a:lnTo>
                  <a:pt x="457" y="552"/>
                </a:lnTo>
                <a:lnTo>
                  <a:pt x="454" y="554"/>
                </a:lnTo>
                <a:lnTo>
                  <a:pt x="434" y="564"/>
                </a:lnTo>
                <a:lnTo>
                  <a:pt x="431" y="556"/>
                </a:lnTo>
                <a:lnTo>
                  <a:pt x="427" y="552"/>
                </a:lnTo>
                <a:lnTo>
                  <a:pt x="416" y="561"/>
                </a:lnTo>
                <a:lnTo>
                  <a:pt x="409" y="568"/>
                </a:lnTo>
                <a:lnTo>
                  <a:pt x="402" y="578"/>
                </a:lnTo>
                <a:lnTo>
                  <a:pt x="392" y="578"/>
                </a:lnTo>
                <a:lnTo>
                  <a:pt x="377" y="578"/>
                </a:lnTo>
                <a:lnTo>
                  <a:pt x="371" y="584"/>
                </a:lnTo>
                <a:lnTo>
                  <a:pt x="355" y="583"/>
                </a:lnTo>
                <a:lnTo>
                  <a:pt x="342" y="596"/>
                </a:lnTo>
                <a:lnTo>
                  <a:pt x="327" y="608"/>
                </a:lnTo>
                <a:lnTo>
                  <a:pt x="317" y="612"/>
                </a:lnTo>
                <a:lnTo>
                  <a:pt x="297" y="621"/>
                </a:lnTo>
                <a:lnTo>
                  <a:pt x="288" y="635"/>
                </a:lnTo>
                <a:lnTo>
                  <a:pt x="272" y="641"/>
                </a:lnTo>
                <a:lnTo>
                  <a:pt x="266" y="643"/>
                </a:lnTo>
                <a:lnTo>
                  <a:pt x="250" y="645"/>
                </a:lnTo>
                <a:lnTo>
                  <a:pt x="228" y="645"/>
                </a:lnTo>
                <a:lnTo>
                  <a:pt x="217" y="651"/>
                </a:lnTo>
                <a:lnTo>
                  <a:pt x="206" y="663"/>
                </a:lnTo>
                <a:lnTo>
                  <a:pt x="187" y="666"/>
                </a:lnTo>
                <a:lnTo>
                  <a:pt x="163" y="678"/>
                </a:lnTo>
                <a:lnTo>
                  <a:pt x="143" y="694"/>
                </a:lnTo>
                <a:lnTo>
                  <a:pt x="123" y="704"/>
                </a:lnTo>
                <a:lnTo>
                  <a:pt x="117" y="713"/>
                </a:lnTo>
                <a:lnTo>
                  <a:pt x="110" y="714"/>
                </a:lnTo>
                <a:lnTo>
                  <a:pt x="101" y="708"/>
                </a:lnTo>
                <a:lnTo>
                  <a:pt x="88" y="720"/>
                </a:lnTo>
                <a:lnTo>
                  <a:pt x="83" y="729"/>
                </a:lnTo>
                <a:lnTo>
                  <a:pt x="79" y="729"/>
                </a:lnTo>
                <a:lnTo>
                  <a:pt x="67" y="729"/>
                </a:lnTo>
                <a:lnTo>
                  <a:pt x="56" y="740"/>
                </a:lnTo>
                <a:lnTo>
                  <a:pt x="44" y="746"/>
                </a:lnTo>
                <a:lnTo>
                  <a:pt x="35" y="758"/>
                </a:lnTo>
                <a:lnTo>
                  <a:pt x="26" y="770"/>
                </a:lnTo>
                <a:lnTo>
                  <a:pt x="13" y="773"/>
                </a:lnTo>
                <a:lnTo>
                  <a:pt x="3" y="780"/>
                </a:lnTo>
                <a:lnTo>
                  <a:pt x="0" y="782"/>
                </a:lnTo>
                <a:lnTo>
                  <a:pt x="0" y="782"/>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5" name="Freeform 141"/>
          <p:cNvSpPr>
            <a:spLocks/>
          </p:cNvSpPr>
          <p:nvPr/>
        </p:nvSpPr>
        <p:spPr bwMode="auto">
          <a:xfrm>
            <a:off x="4924426" y="2355851"/>
            <a:ext cx="165100" cy="85725"/>
          </a:xfrm>
          <a:custGeom>
            <a:avLst/>
            <a:gdLst/>
            <a:ahLst/>
            <a:cxnLst>
              <a:cxn ang="0">
                <a:pos x="0" y="40"/>
              </a:cxn>
              <a:cxn ang="0">
                <a:pos x="3" y="268"/>
              </a:cxn>
              <a:cxn ang="0">
                <a:pos x="30" y="246"/>
              </a:cxn>
              <a:cxn ang="0">
                <a:pos x="46" y="230"/>
              </a:cxn>
              <a:cxn ang="0">
                <a:pos x="67" y="197"/>
              </a:cxn>
              <a:cxn ang="0">
                <a:pos x="77" y="171"/>
              </a:cxn>
              <a:cxn ang="0">
                <a:pos x="92" y="143"/>
              </a:cxn>
              <a:cxn ang="0">
                <a:pos x="92" y="139"/>
              </a:cxn>
              <a:cxn ang="0">
                <a:pos x="108" y="133"/>
              </a:cxn>
              <a:cxn ang="0">
                <a:pos x="111" y="133"/>
              </a:cxn>
              <a:cxn ang="0">
                <a:pos x="114" y="103"/>
              </a:cxn>
              <a:cxn ang="0">
                <a:pos x="122" y="95"/>
              </a:cxn>
              <a:cxn ang="0">
                <a:pos x="124" y="87"/>
              </a:cxn>
              <a:cxn ang="0">
                <a:pos x="130" y="87"/>
              </a:cxn>
              <a:cxn ang="0">
                <a:pos x="146" y="95"/>
              </a:cxn>
              <a:cxn ang="0">
                <a:pos x="154" y="95"/>
              </a:cxn>
              <a:cxn ang="0">
                <a:pos x="163" y="95"/>
              </a:cxn>
              <a:cxn ang="0">
                <a:pos x="166" y="85"/>
              </a:cxn>
              <a:cxn ang="0">
                <a:pos x="177" y="73"/>
              </a:cxn>
              <a:cxn ang="0">
                <a:pos x="184" y="65"/>
              </a:cxn>
              <a:cxn ang="0">
                <a:pos x="188" y="65"/>
              </a:cxn>
              <a:cxn ang="0">
                <a:pos x="193" y="56"/>
              </a:cxn>
              <a:cxn ang="0">
                <a:pos x="193" y="43"/>
              </a:cxn>
              <a:cxn ang="0">
                <a:pos x="200" y="40"/>
              </a:cxn>
              <a:cxn ang="0">
                <a:pos x="212" y="33"/>
              </a:cxn>
              <a:cxn ang="0">
                <a:pos x="213" y="30"/>
              </a:cxn>
              <a:cxn ang="0">
                <a:pos x="226" y="15"/>
              </a:cxn>
              <a:cxn ang="0">
                <a:pos x="226" y="6"/>
              </a:cxn>
              <a:cxn ang="0">
                <a:pos x="238" y="0"/>
              </a:cxn>
              <a:cxn ang="0">
                <a:pos x="254" y="0"/>
              </a:cxn>
              <a:cxn ang="0">
                <a:pos x="267" y="0"/>
              </a:cxn>
              <a:cxn ang="0">
                <a:pos x="285" y="6"/>
              </a:cxn>
              <a:cxn ang="0">
                <a:pos x="295" y="12"/>
              </a:cxn>
              <a:cxn ang="0">
                <a:pos x="305" y="11"/>
              </a:cxn>
              <a:cxn ang="0">
                <a:pos x="327" y="18"/>
              </a:cxn>
              <a:cxn ang="0">
                <a:pos x="339" y="24"/>
              </a:cxn>
              <a:cxn ang="0">
                <a:pos x="343" y="28"/>
              </a:cxn>
              <a:cxn ang="0">
                <a:pos x="353" y="40"/>
              </a:cxn>
              <a:cxn ang="0">
                <a:pos x="353" y="43"/>
              </a:cxn>
              <a:cxn ang="0">
                <a:pos x="362" y="49"/>
              </a:cxn>
              <a:cxn ang="0">
                <a:pos x="380" y="49"/>
              </a:cxn>
              <a:cxn ang="0">
                <a:pos x="385" y="56"/>
              </a:cxn>
              <a:cxn ang="0">
                <a:pos x="396" y="73"/>
              </a:cxn>
              <a:cxn ang="0">
                <a:pos x="406" y="78"/>
              </a:cxn>
              <a:cxn ang="0">
                <a:pos x="448" y="85"/>
              </a:cxn>
              <a:cxn ang="0">
                <a:pos x="473" y="103"/>
              </a:cxn>
              <a:cxn ang="0">
                <a:pos x="498" y="110"/>
              </a:cxn>
              <a:cxn ang="0">
                <a:pos x="519" y="121"/>
              </a:cxn>
            </a:cxnLst>
            <a:rect l="0" t="0" r="r" b="b"/>
            <a:pathLst>
              <a:path w="519" h="268">
                <a:moveTo>
                  <a:pt x="0" y="40"/>
                </a:moveTo>
                <a:lnTo>
                  <a:pt x="3" y="268"/>
                </a:lnTo>
                <a:lnTo>
                  <a:pt x="30" y="246"/>
                </a:lnTo>
                <a:lnTo>
                  <a:pt x="46" y="230"/>
                </a:lnTo>
                <a:lnTo>
                  <a:pt x="67" y="197"/>
                </a:lnTo>
                <a:lnTo>
                  <a:pt x="77" y="171"/>
                </a:lnTo>
                <a:lnTo>
                  <a:pt x="92" y="143"/>
                </a:lnTo>
                <a:lnTo>
                  <a:pt x="92" y="139"/>
                </a:lnTo>
                <a:lnTo>
                  <a:pt x="108" y="133"/>
                </a:lnTo>
                <a:lnTo>
                  <a:pt x="111" y="133"/>
                </a:lnTo>
                <a:lnTo>
                  <a:pt x="114" y="103"/>
                </a:lnTo>
                <a:lnTo>
                  <a:pt x="122" y="95"/>
                </a:lnTo>
                <a:lnTo>
                  <a:pt x="124" y="87"/>
                </a:lnTo>
                <a:lnTo>
                  <a:pt x="130" y="87"/>
                </a:lnTo>
                <a:lnTo>
                  <a:pt x="146" y="95"/>
                </a:lnTo>
                <a:lnTo>
                  <a:pt x="154" y="95"/>
                </a:lnTo>
                <a:lnTo>
                  <a:pt x="163" y="95"/>
                </a:lnTo>
                <a:lnTo>
                  <a:pt x="166" y="85"/>
                </a:lnTo>
                <a:lnTo>
                  <a:pt x="177" y="73"/>
                </a:lnTo>
                <a:lnTo>
                  <a:pt x="184" y="65"/>
                </a:lnTo>
                <a:lnTo>
                  <a:pt x="188" y="65"/>
                </a:lnTo>
                <a:lnTo>
                  <a:pt x="193" y="56"/>
                </a:lnTo>
                <a:lnTo>
                  <a:pt x="193" y="43"/>
                </a:lnTo>
                <a:lnTo>
                  <a:pt x="200" y="40"/>
                </a:lnTo>
                <a:lnTo>
                  <a:pt x="212" y="33"/>
                </a:lnTo>
                <a:lnTo>
                  <a:pt x="213" y="30"/>
                </a:lnTo>
                <a:lnTo>
                  <a:pt x="226" y="15"/>
                </a:lnTo>
                <a:lnTo>
                  <a:pt x="226" y="6"/>
                </a:lnTo>
                <a:lnTo>
                  <a:pt x="238" y="0"/>
                </a:lnTo>
                <a:lnTo>
                  <a:pt x="254" y="0"/>
                </a:lnTo>
                <a:lnTo>
                  <a:pt x="267" y="0"/>
                </a:lnTo>
                <a:lnTo>
                  <a:pt x="285" y="6"/>
                </a:lnTo>
                <a:lnTo>
                  <a:pt x="295" y="12"/>
                </a:lnTo>
                <a:lnTo>
                  <a:pt x="305" y="11"/>
                </a:lnTo>
                <a:lnTo>
                  <a:pt x="327" y="18"/>
                </a:lnTo>
                <a:lnTo>
                  <a:pt x="339" y="24"/>
                </a:lnTo>
                <a:lnTo>
                  <a:pt x="343" y="28"/>
                </a:lnTo>
                <a:lnTo>
                  <a:pt x="353" y="40"/>
                </a:lnTo>
                <a:lnTo>
                  <a:pt x="353" y="43"/>
                </a:lnTo>
                <a:lnTo>
                  <a:pt x="362" y="49"/>
                </a:lnTo>
                <a:lnTo>
                  <a:pt x="380" y="49"/>
                </a:lnTo>
                <a:lnTo>
                  <a:pt x="385" y="56"/>
                </a:lnTo>
                <a:lnTo>
                  <a:pt x="396" y="73"/>
                </a:lnTo>
                <a:lnTo>
                  <a:pt x="406" y="78"/>
                </a:lnTo>
                <a:lnTo>
                  <a:pt x="448" y="85"/>
                </a:lnTo>
                <a:lnTo>
                  <a:pt x="473" y="103"/>
                </a:lnTo>
                <a:lnTo>
                  <a:pt x="498" y="110"/>
                </a:lnTo>
                <a:lnTo>
                  <a:pt x="519" y="121"/>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6" name="Freeform 142"/>
          <p:cNvSpPr>
            <a:spLocks/>
          </p:cNvSpPr>
          <p:nvPr/>
        </p:nvSpPr>
        <p:spPr bwMode="auto">
          <a:xfrm>
            <a:off x="4924426" y="2298701"/>
            <a:ext cx="393700" cy="201613"/>
          </a:xfrm>
          <a:custGeom>
            <a:avLst/>
            <a:gdLst/>
            <a:ahLst/>
            <a:cxnLst>
              <a:cxn ang="0">
                <a:pos x="1111" y="634"/>
              </a:cxn>
              <a:cxn ang="0">
                <a:pos x="1095" y="574"/>
              </a:cxn>
              <a:cxn ang="0">
                <a:pos x="1076" y="549"/>
              </a:cxn>
              <a:cxn ang="0">
                <a:pos x="1071" y="524"/>
              </a:cxn>
              <a:cxn ang="0">
                <a:pos x="1078" y="486"/>
              </a:cxn>
              <a:cxn ang="0">
                <a:pos x="1078" y="450"/>
              </a:cxn>
              <a:cxn ang="0">
                <a:pos x="1033" y="388"/>
              </a:cxn>
              <a:cxn ang="0">
                <a:pos x="971" y="314"/>
              </a:cxn>
              <a:cxn ang="0">
                <a:pos x="952" y="280"/>
              </a:cxn>
              <a:cxn ang="0">
                <a:pos x="932" y="254"/>
              </a:cxn>
              <a:cxn ang="0">
                <a:pos x="919" y="182"/>
              </a:cxn>
              <a:cxn ang="0">
                <a:pos x="906" y="136"/>
              </a:cxn>
              <a:cxn ang="0">
                <a:pos x="909" y="98"/>
              </a:cxn>
              <a:cxn ang="0">
                <a:pos x="904" y="58"/>
              </a:cxn>
              <a:cxn ang="0">
                <a:pos x="872" y="43"/>
              </a:cxn>
              <a:cxn ang="0">
                <a:pos x="843" y="111"/>
              </a:cxn>
              <a:cxn ang="0">
                <a:pos x="855" y="180"/>
              </a:cxn>
              <a:cxn ang="0">
                <a:pos x="825" y="188"/>
              </a:cxn>
              <a:cxn ang="0">
                <a:pos x="874" y="251"/>
              </a:cxn>
              <a:cxn ang="0">
                <a:pos x="850" y="280"/>
              </a:cxn>
              <a:cxn ang="0">
                <a:pos x="888" y="311"/>
              </a:cxn>
              <a:cxn ang="0">
                <a:pos x="894" y="360"/>
              </a:cxn>
              <a:cxn ang="0">
                <a:pos x="920" y="422"/>
              </a:cxn>
              <a:cxn ang="0">
                <a:pos x="966" y="469"/>
              </a:cxn>
              <a:cxn ang="0">
                <a:pos x="948" y="475"/>
              </a:cxn>
              <a:cxn ang="0">
                <a:pos x="859" y="453"/>
              </a:cxn>
              <a:cxn ang="0">
                <a:pos x="829" y="447"/>
              </a:cxn>
              <a:cxn ang="0">
                <a:pos x="812" y="438"/>
              </a:cxn>
              <a:cxn ang="0">
                <a:pos x="805" y="421"/>
              </a:cxn>
              <a:cxn ang="0">
                <a:pos x="819" y="415"/>
              </a:cxn>
              <a:cxn ang="0">
                <a:pos x="829" y="403"/>
              </a:cxn>
              <a:cxn ang="0">
                <a:pos x="796" y="368"/>
              </a:cxn>
              <a:cxn ang="0">
                <a:pos x="752" y="358"/>
              </a:cxn>
              <a:cxn ang="0">
                <a:pos x="732" y="366"/>
              </a:cxn>
              <a:cxn ang="0">
                <a:pos x="695" y="422"/>
              </a:cxn>
              <a:cxn ang="0">
                <a:pos x="479" y="279"/>
              </a:cxn>
              <a:cxn ang="0">
                <a:pos x="410" y="260"/>
              </a:cxn>
              <a:cxn ang="0">
                <a:pos x="388" y="242"/>
              </a:cxn>
              <a:cxn ang="0">
                <a:pos x="355" y="231"/>
              </a:cxn>
              <a:cxn ang="0">
                <a:pos x="343" y="210"/>
              </a:cxn>
              <a:cxn ang="0">
                <a:pos x="308" y="194"/>
              </a:cxn>
              <a:cxn ang="0">
                <a:pos x="285" y="191"/>
              </a:cxn>
              <a:cxn ang="0">
                <a:pos x="260" y="182"/>
              </a:cxn>
              <a:cxn ang="0">
                <a:pos x="222" y="191"/>
              </a:cxn>
              <a:cxn ang="0">
                <a:pos x="212" y="219"/>
              </a:cxn>
              <a:cxn ang="0">
                <a:pos x="196" y="225"/>
              </a:cxn>
              <a:cxn ang="0">
                <a:pos x="190" y="247"/>
              </a:cxn>
              <a:cxn ang="0">
                <a:pos x="165" y="269"/>
              </a:cxn>
              <a:cxn ang="0">
                <a:pos x="140" y="277"/>
              </a:cxn>
              <a:cxn ang="0">
                <a:pos x="121" y="269"/>
              </a:cxn>
              <a:cxn ang="0">
                <a:pos x="118" y="309"/>
              </a:cxn>
              <a:cxn ang="0">
                <a:pos x="77" y="352"/>
              </a:cxn>
              <a:cxn ang="0">
                <a:pos x="68" y="381"/>
              </a:cxn>
              <a:cxn ang="0">
                <a:pos x="1" y="447"/>
              </a:cxn>
              <a:cxn ang="0">
                <a:pos x="0" y="213"/>
              </a:cxn>
              <a:cxn ang="0">
                <a:pos x="1079" y="412"/>
              </a:cxn>
            </a:cxnLst>
            <a:rect l="0" t="0" r="r" b="b"/>
            <a:pathLst>
              <a:path w="1243" h="634">
                <a:moveTo>
                  <a:pt x="1211" y="609"/>
                </a:moveTo>
                <a:lnTo>
                  <a:pt x="1111" y="634"/>
                </a:lnTo>
                <a:lnTo>
                  <a:pt x="1106" y="594"/>
                </a:lnTo>
                <a:lnTo>
                  <a:pt x="1095" y="574"/>
                </a:lnTo>
                <a:lnTo>
                  <a:pt x="1079" y="558"/>
                </a:lnTo>
                <a:lnTo>
                  <a:pt x="1076" y="549"/>
                </a:lnTo>
                <a:lnTo>
                  <a:pt x="1071" y="548"/>
                </a:lnTo>
                <a:lnTo>
                  <a:pt x="1071" y="524"/>
                </a:lnTo>
                <a:lnTo>
                  <a:pt x="1071" y="500"/>
                </a:lnTo>
                <a:lnTo>
                  <a:pt x="1078" y="486"/>
                </a:lnTo>
                <a:lnTo>
                  <a:pt x="1091" y="467"/>
                </a:lnTo>
                <a:lnTo>
                  <a:pt x="1078" y="450"/>
                </a:lnTo>
                <a:lnTo>
                  <a:pt x="1055" y="415"/>
                </a:lnTo>
                <a:lnTo>
                  <a:pt x="1033" y="388"/>
                </a:lnTo>
                <a:lnTo>
                  <a:pt x="989" y="365"/>
                </a:lnTo>
                <a:lnTo>
                  <a:pt x="971" y="314"/>
                </a:lnTo>
                <a:lnTo>
                  <a:pt x="952" y="301"/>
                </a:lnTo>
                <a:lnTo>
                  <a:pt x="952" y="280"/>
                </a:lnTo>
                <a:lnTo>
                  <a:pt x="963" y="269"/>
                </a:lnTo>
                <a:lnTo>
                  <a:pt x="932" y="254"/>
                </a:lnTo>
                <a:lnTo>
                  <a:pt x="920" y="228"/>
                </a:lnTo>
                <a:lnTo>
                  <a:pt x="919" y="182"/>
                </a:lnTo>
                <a:lnTo>
                  <a:pt x="904" y="149"/>
                </a:lnTo>
                <a:lnTo>
                  <a:pt x="906" y="136"/>
                </a:lnTo>
                <a:lnTo>
                  <a:pt x="910" y="114"/>
                </a:lnTo>
                <a:lnTo>
                  <a:pt x="909" y="98"/>
                </a:lnTo>
                <a:lnTo>
                  <a:pt x="904" y="77"/>
                </a:lnTo>
                <a:lnTo>
                  <a:pt x="904" y="58"/>
                </a:lnTo>
                <a:lnTo>
                  <a:pt x="875" y="33"/>
                </a:lnTo>
                <a:lnTo>
                  <a:pt x="872" y="43"/>
                </a:lnTo>
                <a:lnTo>
                  <a:pt x="863" y="58"/>
                </a:lnTo>
                <a:lnTo>
                  <a:pt x="843" y="111"/>
                </a:lnTo>
                <a:lnTo>
                  <a:pt x="847" y="149"/>
                </a:lnTo>
                <a:lnTo>
                  <a:pt x="855" y="180"/>
                </a:lnTo>
                <a:lnTo>
                  <a:pt x="840" y="182"/>
                </a:lnTo>
                <a:lnTo>
                  <a:pt x="825" y="188"/>
                </a:lnTo>
                <a:lnTo>
                  <a:pt x="850" y="212"/>
                </a:lnTo>
                <a:lnTo>
                  <a:pt x="874" y="251"/>
                </a:lnTo>
                <a:lnTo>
                  <a:pt x="863" y="260"/>
                </a:lnTo>
                <a:lnTo>
                  <a:pt x="850" y="280"/>
                </a:lnTo>
                <a:lnTo>
                  <a:pt x="872" y="293"/>
                </a:lnTo>
                <a:lnTo>
                  <a:pt x="888" y="311"/>
                </a:lnTo>
                <a:lnTo>
                  <a:pt x="885" y="325"/>
                </a:lnTo>
                <a:lnTo>
                  <a:pt x="894" y="360"/>
                </a:lnTo>
                <a:lnTo>
                  <a:pt x="906" y="396"/>
                </a:lnTo>
                <a:lnTo>
                  <a:pt x="920" y="422"/>
                </a:lnTo>
                <a:lnTo>
                  <a:pt x="952" y="447"/>
                </a:lnTo>
                <a:lnTo>
                  <a:pt x="966" y="469"/>
                </a:lnTo>
                <a:lnTo>
                  <a:pt x="971" y="489"/>
                </a:lnTo>
                <a:lnTo>
                  <a:pt x="948" y="475"/>
                </a:lnTo>
                <a:lnTo>
                  <a:pt x="910" y="465"/>
                </a:lnTo>
                <a:lnTo>
                  <a:pt x="859" y="453"/>
                </a:lnTo>
                <a:lnTo>
                  <a:pt x="838" y="453"/>
                </a:lnTo>
                <a:lnTo>
                  <a:pt x="829" y="447"/>
                </a:lnTo>
                <a:lnTo>
                  <a:pt x="819" y="444"/>
                </a:lnTo>
                <a:lnTo>
                  <a:pt x="812" y="438"/>
                </a:lnTo>
                <a:lnTo>
                  <a:pt x="805" y="428"/>
                </a:lnTo>
                <a:lnTo>
                  <a:pt x="805" y="421"/>
                </a:lnTo>
                <a:lnTo>
                  <a:pt x="805" y="421"/>
                </a:lnTo>
                <a:lnTo>
                  <a:pt x="819" y="415"/>
                </a:lnTo>
                <a:lnTo>
                  <a:pt x="829" y="412"/>
                </a:lnTo>
                <a:lnTo>
                  <a:pt x="829" y="403"/>
                </a:lnTo>
                <a:lnTo>
                  <a:pt x="809" y="381"/>
                </a:lnTo>
                <a:lnTo>
                  <a:pt x="796" y="368"/>
                </a:lnTo>
                <a:lnTo>
                  <a:pt x="768" y="358"/>
                </a:lnTo>
                <a:lnTo>
                  <a:pt x="752" y="358"/>
                </a:lnTo>
                <a:lnTo>
                  <a:pt x="736" y="360"/>
                </a:lnTo>
                <a:lnTo>
                  <a:pt x="732" y="366"/>
                </a:lnTo>
                <a:lnTo>
                  <a:pt x="719" y="385"/>
                </a:lnTo>
                <a:lnTo>
                  <a:pt x="695" y="422"/>
                </a:lnTo>
                <a:lnTo>
                  <a:pt x="498" y="290"/>
                </a:lnTo>
                <a:lnTo>
                  <a:pt x="479" y="279"/>
                </a:lnTo>
                <a:lnTo>
                  <a:pt x="439" y="266"/>
                </a:lnTo>
                <a:lnTo>
                  <a:pt x="410" y="260"/>
                </a:lnTo>
                <a:lnTo>
                  <a:pt x="394" y="257"/>
                </a:lnTo>
                <a:lnTo>
                  <a:pt x="388" y="242"/>
                </a:lnTo>
                <a:lnTo>
                  <a:pt x="380" y="231"/>
                </a:lnTo>
                <a:lnTo>
                  <a:pt x="355" y="231"/>
                </a:lnTo>
                <a:lnTo>
                  <a:pt x="345" y="222"/>
                </a:lnTo>
                <a:lnTo>
                  <a:pt x="343" y="210"/>
                </a:lnTo>
                <a:lnTo>
                  <a:pt x="331" y="197"/>
                </a:lnTo>
                <a:lnTo>
                  <a:pt x="308" y="194"/>
                </a:lnTo>
                <a:lnTo>
                  <a:pt x="295" y="193"/>
                </a:lnTo>
                <a:lnTo>
                  <a:pt x="285" y="191"/>
                </a:lnTo>
                <a:lnTo>
                  <a:pt x="279" y="182"/>
                </a:lnTo>
                <a:lnTo>
                  <a:pt x="260" y="182"/>
                </a:lnTo>
                <a:lnTo>
                  <a:pt x="235" y="182"/>
                </a:lnTo>
                <a:lnTo>
                  <a:pt x="222" y="191"/>
                </a:lnTo>
                <a:lnTo>
                  <a:pt x="221" y="209"/>
                </a:lnTo>
                <a:lnTo>
                  <a:pt x="212" y="219"/>
                </a:lnTo>
                <a:lnTo>
                  <a:pt x="203" y="220"/>
                </a:lnTo>
                <a:lnTo>
                  <a:pt x="196" y="225"/>
                </a:lnTo>
                <a:lnTo>
                  <a:pt x="196" y="236"/>
                </a:lnTo>
                <a:lnTo>
                  <a:pt x="190" y="247"/>
                </a:lnTo>
                <a:lnTo>
                  <a:pt x="172" y="258"/>
                </a:lnTo>
                <a:lnTo>
                  <a:pt x="165" y="269"/>
                </a:lnTo>
                <a:lnTo>
                  <a:pt x="154" y="277"/>
                </a:lnTo>
                <a:lnTo>
                  <a:pt x="140" y="277"/>
                </a:lnTo>
                <a:lnTo>
                  <a:pt x="131" y="269"/>
                </a:lnTo>
                <a:lnTo>
                  <a:pt x="121" y="269"/>
                </a:lnTo>
                <a:lnTo>
                  <a:pt x="114" y="290"/>
                </a:lnTo>
                <a:lnTo>
                  <a:pt x="118" y="309"/>
                </a:lnTo>
                <a:lnTo>
                  <a:pt x="96" y="323"/>
                </a:lnTo>
                <a:lnTo>
                  <a:pt x="77" y="352"/>
                </a:lnTo>
                <a:lnTo>
                  <a:pt x="76" y="360"/>
                </a:lnTo>
                <a:lnTo>
                  <a:pt x="68" y="381"/>
                </a:lnTo>
                <a:lnTo>
                  <a:pt x="46" y="412"/>
                </a:lnTo>
                <a:lnTo>
                  <a:pt x="1" y="447"/>
                </a:lnTo>
                <a:lnTo>
                  <a:pt x="0" y="213"/>
                </a:lnTo>
                <a:lnTo>
                  <a:pt x="0" y="213"/>
                </a:lnTo>
                <a:lnTo>
                  <a:pt x="992" y="0"/>
                </a:lnTo>
                <a:lnTo>
                  <a:pt x="1079" y="412"/>
                </a:lnTo>
                <a:lnTo>
                  <a:pt x="1243" y="398"/>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7" name="Freeform 143"/>
          <p:cNvSpPr>
            <a:spLocks/>
          </p:cNvSpPr>
          <p:nvPr/>
        </p:nvSpPr>
        <p:spPr bwMode="auto">
          <a:xfrm>
            <a:off x="5310188" y="2420938"/>
            <a:ext cx="7938" cy="71438"/>
          </a:xfrm>
          <a:custGeom>
            <a:avLst/>
            <a:gdLst/>
            <a:ahLst/>
            <a:cxnLst>
              <a:cxn ang="0">
                <a:pos x="29" y="0"/>
              </a:cxn>
              <a:cxn ang="0">
                <a:pos x="19" y="92"/>
              </a:cxn>
              <a:cxn ang="0">
                <a:pos x="15" y="127"/>
              </a:cxn>
              <a:cxn ang="0">
                <a:pos x="15" y="146"/>
              </a:cxn>
              <a:cxn ang="0">
                <a:pos x="7" y="152"/>
              </a:cxn>
              <a:cxn ang="0">
                <a:pos x="6" y="162"/>
              </a:cxn>
              <a:cxn ang="0">
                <a:pos x="0" y="175"/>
              </a:cxn>
              <a:cxn ang="0">
                <a:pos x="2" y="225"/>
              </a:cxn>
              <a:cxn ang="0">
                <a:pos x="0" y="209"/>
              </a:cxn>
            </a:cxnLst>
            <a:rect l="0" t="0" r="r" b="b"/>
            <a:pathLst>
              <a:path w="29" h="225">
                <a:moveTo>
                  <a:pt x="29" y="0"/>
                </a:moveTo>
                <a:lnTo>
                  <a:pt x="19" y="92"/>
                </a:lnTo>
                <a:lnTo>
                  <a:pt x="15" y="127"/>
                </a:lnTo>
                <a:lnTo>
                  <a:pt x="15" y="146"/>
                </a:lnTo>
                <a:lnTo>
                  <a:pt x="7" y="152"/>
                </a:lnTo>
                <a:lnTo>
                  <a:pt x="6" y="162"/>
                </a:lnTo>
                <a:lnTo>
                  <a:pt x="0" y="175"/>
                </a:lnTo>
                <a:lnTo>
                  <a:pt x="2" y="225"/>
                </a:lnTo>
                <a:lnTo>
                  <a:pt x="0" y="209"/>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8" name="Freeform 144"/>
          <p:cNvSpPr>
            <a:spLocks/>
          </p:cNvSpPr>
          <p:nvPr/>
        </p:nvSpPr>
        <p:spPr bwMode="auto">
          <a:xfrm>
            <a:off x="4784726" y="2054226"/>
            <a:ext cx="514350" cy="331788"/>
          </a:xfrm>
          <a:custGeom>
            <a:avLst/>
            <a:gdLst/>
            <a:ahLst/>
            <a:cxnLst>
              <a:cxn ang="0">
                <a:pos x="0" y="190"/>
              </a:cxn>
              <a:cxn ang="0">
                <a:pos x="29" y="183"/>
              </a:cxn>
              <a:cxn ang="0">
                <a:pos x="67" y="169"/>
              </a:cxn>
              <a:cxn ang="0">
                <a:pos x="108" y="152"/>
              </a:cxn>
              <a:cxn ang="0">
                <a:pos x="134" y="144"/>
              </a:cxn>
              <a:cxn ang="0">
                <a:pos x="156" y="122"/>
              </a:cxn>
              <a:cxn ang="0">
                <a:pos x="168" y="111"/>
              </a:cxn>
              <a:cxn ang="0">
                <a:pos x="190" y="180"/>
              </a:cxn>
              <a:cxn ang="0">
                <a:pos x="1300" y="0"/>
              </a:cxn>
              <a:cxn ang="0">
                <a:pos x="1324" y="10"/>
              </a:cxn>
              <a:cxn ang="0">
                <a:pos x="1363" y="43"/>
              </a:cxn>
              <a:cxn ang="0">
                <a:pos x="1385" y="65"/>
              </a:cxn>
              <a:cxn ang="0">
                <a:pos x="1391" y="76"/>
              </a:cxn>
              <a:cxn ang="0">
                <a:pos x="1397" y="97"/>
              </a:cxn>
              <a:cxn ang="0">
                <a:pos x="1404" y="112"/>
              </a:cxn>
              <a:cxn ang="0">
                <a:pos x="1413" y="128"/>
              </a:cxn>
              <a:cxn ang="0">
                <a:pos x="1420" y="128"/>
              </a:cxn>
              <a:cxn ang="0">
                <a:pos x="1432" y="138"/>
              </a:cxn>
              <a:cxn ang="0">
                <a:pos x="1435" y="150"/>
              </a:cxn>
              <a:cxn ang="0">
                <a:pos x="1439" y="156"/>
              </a:cxn>
              <a:cxn ang="0">
                <a:pos x="1443" y="174"/>
              </a:cxn>
              <a:cxn ang="0">
                <a:pos x="1443" y="185"/>
              </a:cxn>
              <a:cxn ang="0">
                <a:pos x="1446" y="190"/>
              </a:cxn>
              <a:cxn ang="0">
                <a:pos x="1464" y="200"/>
              </a:cxn>
              <a:cxn ang="0">
                <a:pos x="1478" y="215"/>
              </a:cxn>
              <a:cxn ang="0">
                <a:pos x="1500" y="218"/>
              </a:cxn>
              <a:cxn ang="0">
                <a:pos x="1513" y="225"/>
              </a:cxn>
              <a:cxn ang="0">
                <a:pos x="1516" y="226"/>
              </a:cxn>
              <a:cxn ang="0">
                <a:pos x="1522" y="235"/>
              </a:cxn>
              <a:cxn ang="0">
                <a:pos x="1525" y="247"/>
              </a:cxn>
              <a:cxn ang="0">
                <a:pos x="1528" y="258"/>
              </a:cxn>
              <a:cxn ang="0">
                <a:pos x="1524" y="311"/>
              </a:cxn>
              <a:cxn ang="0">
                <a:pos x="1521" y="327"/>
              </a:cxn>
              <a:cxn ang="0">
                <a:pos x="1509" y="353"/>
              </a:cxn>
              <a:cxn ang="0">
                <a:pos x="1496" y="384"/>
              </a:cxn>
              <a:cxn ang="0">
                <a:pos x="1508" y="387"/>
              </a:cxn>
              <a:cxn ang="0">
                <a:pos x="1522" y="401"/>
              </a:cxn>
              <a:cxn ang="0">
                <a:pos x="1521" y="435"/>
              </a:cxn>
              <a:cxn ang="0">
                <a:pos x="1521" y="460"/>
              </a:cxn>
              <a:cxn ang="0">
                <a:pos x="1528" y="471"/>
              </a:cxn>
              <a:cxn ang="0">
                <a:pos x="1548" y="470"/>
              </a:cxn>
              <a:cxn ang="0">
                <a:pos x="1572" y="505"/>
              </a:cxn>
              <a:cxn ang="0">
                <a:pos x="1620" y="549"/>
              </a:cxn>
              <a:cxn ang="0">
                <a:pos x="1610" y="580"/>
              </a:cxn>
              <a:cxn ang="0">
                <a:pos x="1589" y="594"/>
              </a:cxn>
              <a:cxn ang="0">
                <a:pos x="1551" y="637"/>
              </a:cxn>
              <a:cxn ang="0">
                <a:pos x="1540" y="666"/>
              </a:cxn>
              <a:cxn ang="0">
                <a:pos x="1524" y="676"/>
              </a:cxn>
              <a:cxn ang="0">
                <a:pos x="1509" y="678"/>
              </a:cxn>
              <a:cxn ang="0">
                <a:pos x="1511" y="702"/>
              </a:cxn>
              <a:cxn ang="0">
                <a:pos x="1496" y="714"/>
              </a:cxn>
              <a:cxn ang="0">
                <a:pos x="1480" y="721"/>
              </a:cxn>
              <a:cxn ang="0">
                <a:pos x="1468" y="721"/>
              </a:cxn>
              <a:cxn ang="0">
                <a:pos x="1452" y="732"/>
              </a:cxn>
              <a:cxn ang="0">
                <a:pos x="1439" y="748"/>
              </a:cxn>
              <a:cxn ang="0">
                <a:pos x="1429" y="765"/>
              </a:cxn>
              <a:cxn ang="0">
                <a:pos x="1427" y="768"/>
              </a:cxn>
              <a:cxn ang="0">
                <a:pos x="152" y="1041"/>
              </a:cxn>
              <a:cxn ang="0">
                <a:pos x="0" y="190"/>
              </a:cxn>
            </a:cxnLst>
            <a:rect l="0" t="0" r="r" b="b"/>
            <a:pathLst>
              <a:path w="1620" h="1041">
                <a:moveTo>
                  <a:pt x="0" y="190"/>
                </a:moveTo>
                <a:lnTo>
                  <a:pt x="29" y="183"/>
                </a:lnTo>
                <a:lnTo>
                  <a:pt x="67" y="169"/>
                </a:lnTo>
                <a:lnTo>
                  <a:pt x="108" y="152"/>
                </a:lnTo>
                <a:lnTo>
                  <a:pt x="134" y="144"/>
                </a:lnTo>
                <a:lnTo>
                  <a:pt x="156" y="122"/>
                </a:lnTo>
                <a:lnTo>
                  <a:pt x="168" y="111"/>
                </a:lnTo>
                <a:lnTo>
                  <a:pt x="190" y="180"/>
                </a:lnTo>
                <a:lnTo>
                  <a:pt x="1300" y="0"/>
                </a:lnTo>
                <a:lnTo>
                  <a:pt x="1324" y="10"/>
                </a:lnTo>
                <a:lnTo>
                  <a:pt x="1363" y="43"/>
                </a:lnTo>
                <a:lnTo>
                  <a:pt x="1385" y="65"/>
                </a:lnTo>
                <a:lnTo>
                  <a:pt x="1391" y="76"/>
                </a:lnTo>
                <a:lnTo>
                  <a:pt x="1397" y="97"/>
                </a:lnTo>
                <a:lnTo>
                  <a:pt x="1404" y="112"/>
                </a:lnTo>
                <a:lnTo>
                  <a:pt x="1413" y="128"/>
                </a:lnTo>
                <a:lnTo>
                  <a:pt x="1420" y="128"/>
                </a:lnTo>
                <a:lnTo>
                  <a:pt x="1432" y="138"/>
                </a:lnTo>
                <a:lnTo>
                  <a:pt x="1435" y="150"/>
                </a:lnTo>
                <a:lnTo>
                  <a:pt x="1439" y="156"/>
                </a:lnTo>
                <a:lnTo>
                  <a:pt x="1443" y="174"/>
                </a:lnTo>
                <a:lnTo>
                  <a:pt x="1443" y="185"/>
                </a:lnTo>
                <a:lnTo>
                  <a:pt x="1446" y="190"/>
                </a:lnTo>
                <a:lnTo>
                  <a:pt x="1464" y="200"/>
                </a:lnTo>
                <a:lnTo>
                  <a:pt x="1478" y="215"/>
                </a:lnTo>
                <a:lnTo>
                  <a:pt x="1500" y="218"/>
                </a:lnTo>
                <a:lnTo>
                  <a:pt x="1513" y="225"/>
                </a:lnTo>
                <a:lnTo>
                  <a:pt x="1516" y="226"/>
                </a:lnTo>
                <a:lnTo>
                  <a:pt x="1522" y="235"/>
                </a:lnTo>
                <a:lnTo>
                  <a:pt x="1525" y="247"/>
                </a:lnTo>
                <a:lnTo>
                  <a:pt x="1528" y="258"/>
                </a:lnTo>
                <a:lnTo>
                  <a:pt x="1524" y="311"/>
                </a:lnTo>
                <a:lnTo>
                  <a:pt x="1521" y="327"/>
                </a:lnTo>
                <a:lnTo>
                  <a:pt x="1509" y="353"/>
                </a:lnTo>
                <a:lnTo>
                  <a:pt x="1496" y="384"/>
                </a:lnTo>
                <a:lnTo>
                  <a:pt x="1508" y="387"/>
                </a:lnTo>
                <a:lnTo>
                  <a:pt x="1522" y="401"/>
                </a:lnTo>
                <a:lnTo>
                  <a:pt x="1521" y="435"/>
                </a:lnTo>
                <a:lnTo>
                  <a:pt x="1521" y="460"/>
                </a:lnTo>
                <a:lnTo>
                  <a:pt x="1528" y="471"/>
                </a:lnTo>
                <a:lnTo>
                  <a:pt x="1548" y="470"/>
                </a:lnTo>
                <a:lnTo>
                  <a:pt x="1572" y="505"/>
                </a:lnTo>
                <a:lnTo>
                  <a:pt x="1620" y="549"/>
                </a:lnTo>
                <a:lnTo>
                  <a:pt x="1610" y="580"/>
                </a:lnTo>
                <a:lnTo>
                  <a:pt x="1589" y="594"/>
                </a:lnTo>
                <a:lnTo>
                  <a:pt x="1551" y="637"/>
                </a:lnTo>
                <a:lnTo>
                  <a:pt x="1540" y="666"/>
                </a:lnTo>
                <a:lnTo>
                  <a:pt x="1524" y="676"/>
                </a:lnTo>
                <a:lnTo>
                  <a:pt x="1509" y="678"/>
                </a:lnTo>
                <a:lnTo>
                  <a:pt x="1511" y="702"/>
                </a:lnTo>
                <a:lnTo>
                  <a:pt x="1496" y="714"/>
                </a:lnTo>
                <a:lnTo>
                  <a:pt x="1480" y="721"/>
                </a:lnTo>
                <a:lnTo>
                  <a:pt x="1468" y="721"/>
                </a:lnTo>
                <a:lnTo>
                  <a:pt x="1452" y="732"/>
                </a:lnTo>
                <a:lnTo>
                  <a:pt x="1439" y="748"/>
                </a:lnTo>
                <a:lnTo>
                  <a:pt x="1429" y="765"/>
                </a:lnTo>
                <a:lnTo>
                  <a:pt x="1427" y="768"/>
                </a:lnTo>
                <a:lnTo>
                  <a:pt x="152" y="1041"/>
                </a:lnTo>
                <a:lnTo>
                  <a:pt x="0" y="19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09" name="Freeform 145"/>
          <p:cNvSpPr>
            <a:spLocks/>
          </p:cNvSpPr>
          <p:nvPr/>
        </p:nvSpPr>
        <p:spPr bwMode="auto">
          <a:xfrm>
            <a:off x="4784726" y="2054226"/>
            <a:ext cx="514350" cy="331788"/>
          </a:xfrm>
          <a:custGeom>
            <a:avLst/>
            <a:gdLst/>
            <a:ahLst/>
            <a:cxnLst>
              <a:cxn ang="0">
                <a:pos x="0" y="190"/>
              </a:cxn>
              <a:cxn ang="0">
                <a:pos x="29" y="183"/>
              </a:cxn>
              <a:cxn ang="0">
                <a:pos x="67" y="169"/>
              </a:cxn>
              <a:cxn ang="0">
                <a:pos x="108" y="152"/>
              </a:cxn>
              <a:cxn ang="0">
                <a:pos x="134" y="144"/>
              </a:cxn>
              <a:cxn ang="0">
                <a:pos x="156" y="122"/>
              </a:cxn>
              <a:cxn ang="0">
                <a:pos x="168" y="111"/>
              </a:cxn>
              <a:cxn ang="0">
                <a:pos x="190" y="180"/>
              </a:cxn>
              <a:cxn ang="0">
                <a:pos x="1300" y="0"/>
              </a:cxn>
              <a:cxn ang="0">
                <a:pos x="1324" y="10"/>
              </a:cxn>
              <a:cxn ang="0">
                <a:pos x="1363" y="43"/>
              </a:cxn>
              <a:cxn ang="0">
                <a:pos x="1385" y="65"/>
              </a:cxn>
              <a:cxn ang="0">
                <a:pos x="1391" y="76"/>
              </a:cxn>
              <a:cxn ang="0">
                <a:pos x="1397" y="97"/>
              </a:cxn>
              <a:cxn ang="0">
                <a:pos x="1404" y="112"/>
              </a:cxn>
              <a:cxn ang="0">
                <a:pos x="1413" y="128"/>
              </a:cxn>
              <a:cxn ang="0">
                <a:pos x="1420" y="128"/>
              </a:cxn>
              <a:cxn ang="0">
                <a:pos x="1432" y="138"/>
              </a:cxn>
              <a:cxn ang="0">
                <a:pos x="1435" y="150"/>
              </a:cxn>
              <a:cxn ang="0">
                <a:pos x="1439" y="156"/>
              </a:cxn>
              <a:cxn ang="0">
                <a:pos x="1443" y="174"/>
              </a:cxn>
              <a:cxn ang="0">
                <a:pos x="1443" y="185"/>
              </a:cxn>
              <a:cxn ang="0">
                <a:pos x="1446" y="190"/>
              </a:cxn>
              <a:cxn ang="0">
                <a:pos x="1464" y="200"/>
              </a:cxn>
              <a:cxn ang="0">
                <a:pos x="1478" y="215"/>
              </a:cxn>
              <a:cxn ang="0">
                <a:pos x="1500" y="218"/>
              </a:cxn>
              <a:cxn ang="0">
                <a:pos x="1513" y="225"/>
              </a:cxn>
              <a:cxn ang="0">
                <a:pos x="1516" y="226"/>
              </a:cxn>
              <a:cxn ang="0">
                <a:pos x="1522" y="235"/>
              </a:cxn>
              <a:cxn ang="0">
                <a:pos x="1525" y="247"/>
              </a:cxn>
              <a:cxn ang="0">
                <a:pos x="1528" y="258"/>
              </a:cxn>
              <a:cxn ang="0">
                <a:pos x="1524" y="311"/>
              </a:cxn>
              <a:cxn ang="0">
                <a:pos x="1521" y="327"/>
              </a:cxn>
              <a:cxn ang="0">
                <a:pos x="1509" y="353"/>
              </a:cxn>
              <a:cxn ang="0">
                <a:pos x="1496" y="384"/>
              </a:cxn>
              <a:cxn ang="0">
                <a:pos x="1508" y="387"/>
              </a:cxn>
              <a:cxn ang="0">
                <a:pos x="1522" y="401"/>
              </a:cxn>
              <a:cxn ang="0">
                <a:pos x="1521" y="435"/>
              </a:cxn>
              <a:cxn ang="0">
                <a:pos x="1521" y="460"/>
              </a:cxn>
              <a:cxn ang="0">
                <a:pos x="1528" y="471"/>
              </a:cxn>
              <a:cxn ang="0">
                <a:pos x="1548" y="470"/>
              </a:cxn>
              <a:cxn ang="0">
                <a:pos x="1572" y="505"/>
              </a:cxn>
              <a:cxn ang="0">
                <a:pos x="1620" y="549"/>
              </a:cxn>
              <a:cxn ang="0">
                <a:pos x="1610" y="580"/>
              </a:cxn>
              <a:cxn ang="0">
                <a:pos x="1589" y="594"/>
              </a:cxn>
              <a:cxn ang="0">
                <a:pos x="1551" y="637"/>
              </a:cxn>
              <a:cxn ang="0">
                <a:pos x="1540" y="666"/>
              </a:cxn>
              <a:cxn ang="0">
                <a:pos x="1524" y="676"/>
              </a:cxn>
              <a:cxn ang="0">
                <a:pos x="1509" y="678"/>
              </a:cxn>
              <a:cxn ang="0">
                <a:pos x="1511" y="702"/>
              </a:cxn>
              <a:cxn ang="0">
                <a:pos x="1496" y="714"/>
              </a:cxn>
              <a:cxn ang="0">
                <a:pos x="1480" y="721"/>
              </a:cxn>
              <a:cxn ang="0">
                <a:pos x="1468" y="721"/>
              </a:cxn>
              <a:cxn ang="0">
                <a:pos x="1452" y="732"/>
              </a:cxn>
              <a:cxn ang="0">
                <a:pos x="1439" y="748"/>
              </a:cxn>
              <a:cxn ang="0">
                <a:pos x="1429" y="765"/>
              </a:cxn>
              <a:cxn ang="0">
                <a:pos x="1427" y="768"/>
              </a:cxn>
              <a:cxn ang="0">
                <a:pos x="152" y="1041"/>
              </a:cxn>
              <a:cxn ang="0">
                <a:pos x="0" y="190"/>
              </a:cxn>
              <a:cxn ang="0">
                <a:pos x="0" y="190"/>
              </a:cxn>
            </a:cxnLst>
            <a:rect l="0" t="0" r="r" b="b"/>
            <a:pathLst>
              <a:path w="1620" h="1041">
                <a:moveTo>
                  <a:pt x="0" y="190"/>
                </a:moveTo>
                <a:lnTo>
                  <a:pt x="29" y="183"/>
                </a:lnTo>
                <a:lnTo>
                  <a:pt x="67" y="169"/>
                </a:lnTo>
                <a:lnTo>
                  <a:pt x="108" y="152"/>
                </a:lnTo>
                <a:lnTo>
                  <a:pt x="134" y="144"/>
                </a:lnTo>
                <a:lnTo>
                  <a:pt x="156" y="122"/>
                </a:lnTo>
                <a:lnTo>
                  <a:pt x="168" y="111"/>
                </a:lnTo>
                <a:lnTo>
                  <a:pt x="190" y="180"/>
                </a:lnTo>
                <a:lnTo>
                  <a:pt x="1300" y="0"/>
                </a:lnTo>
                <a:lnTo>
                  <a:pt x="1324" y="10"/>
                </a:lnTo>
                <a:lnTo>
                  <a:pt x="1363" y="43"/>
                </a:lnTo>
                <a:lnTo>
                  <a:pt x="1385" y="65"/>
                </a:lnTo>
                <a:lnTo>
                  <a:pt x="1391" y="76"/>
                </a:lnTo>
                <a:lnTo>
                  <a:pt x="1397" y="97"/>
                </a:lnTo>
                <a:lnTo>
                  <a:pt x="1404" y="112"/>
                </a:lnTo>
                <a:lnTo>
                  <a:pt x="1413" y="128"/>
                </a:lnTo>
                <a:lnTo>
                  <a:pt x="1420" y="128"/>
                </a:lnTo>
                <a:lnTo>
                  <a:pt x="1432" y="138"/>
                </a:lnTo>
                <a:lnTo>
                  <a:pt x="1435" y="150"/>
                </a:lnTo>
                <a:lnTo>
                  <a:pt x="1439" y="156"/>
                </a:lnTo>
                <a:lnTo>
                  <a:pt x="1443" y="174"/>
                </a:lnTo>
                <a:lnTo>
                  <a:pt x="1443" y="185"/>
                </a:lnTo>
                <a:lnTo>
                  <a:pt x="1446" y="190"/>
                </a:lnTo>
                <a:lnTo>
                  <a:pt x="1464" y="200"/>
                </a:lnTo>
                <a:lnTo>
                  <a:pt x="1478" y="215"/>
                </a:lnTo>
                <a:lnTo>
                  <a:pt x="1500" y="218"/>
                </a:lnTo>
                <a:lnTo>
                  <a:pt x="1513" y="225"/>
                </a:lnTo>
                <a:lnTo>
                  <a:pt x="1516" y="226"/>
                </a:lnTo>
                <a:lnTo>
                  <a:pt x="1522" y="235"/>
                </a:lnTo>
                <a:lnTo>
                  <a:pt x="1525" y="247"/>
                </a:lnTo>
                <a:lnTo>
                  <a:pt x="1528" y="258"/>
                </a:lnTo>
                <a:lnTo>
                  <a:pt x="1524" y="311"/>
                </a:lnTo>
                <a:lnTo>
                  <a:pt x="1521" y="327"/>
                </a:lnTo>
                <a:lnTo>
                  <a:pt x="1509" y="353"/>
                </a:lnTo>
                <a:lnTo>
                  <a:pt x="1496" y="384"/>
                </a:lnTo>
                <a:lnTo>
                  <a:pt x="1508" y="387"/>
                </a:lnTo>
                <a:lnTo>
                  <a:pt x="1522" y="401"/>
                </a:lnTo>
                <a:lnTo>
                  <a:pt x="1521" y="435"/>
                </a:lnTo>
                <a:lnTo>
                  <a:pt x="1521" y="460"/>
                </a:lnTo>
                <a:lnTo>
                  <a:pt x="1528" y="471"/>
                </a:lnTo>
                <a:lnTo>
                  <a:pt x="1548" y="470"/>
                </a:lnTo>
                <a:lnTo>
                  <a:pt x="1572" y="505"/>
                </a:lnTo>
                <a:lnTo>
                  <a:pt x="1620" y="549"/>
                </a:lnTo>
                <a:lnTo>
                  <a:pt x="1610" y="580"/>
                </a:lnTo>
                <a:lnTo>
                  <a:pt x="1589" y="594"/>
                </a:lnTo>
                <a:lnTo>
                  <a:pt x="1551" y="637"/>
                </a:lnTo>
                <a:lnTo>
                  <a:pt x="1540" y="666"/>
                </a:lnTo>
                <a:lnTo>
                  <a:pt x="1524" y="676"/>
                </a:lnTo>
                <a:lnTo>
                  <a:pt x="1509" y="678"/>
                </a:lnTo>
                <a:lnTo>
                  <a:pt x="1511" y="702"/>
                </a:lnTo>
                <a:lnTo>
                  <a:pt x="1496" y="714"/>
                </a:lnTo>
                <a:lnTo>
                  <a:pt x="1480" y="721"/>
                </a:lnTo>
                <a:lnTo>
                  <a:pt x="1468" y="721"/>
                </a:lnTo>
                <a:lnTo>
                  <a:pt x="1452" y="732"/>
                </a:lnTo>
                <a:lnTo>
                  <a:pt x="1439" y="748"/>
                </a:lnTo>
                <a:lnTo>
                  <a:pt x="1429" y="765"/>
                </a:lnTo>
                <a:lnTo>
                  <a:pt x="1427" y="768"/>
                </a:lnTo>
                <a:lnTo>
                  <a:pt x="152" y="1041"/>
                </a:lnTo>
                <a:lnTo>
                  <a:pt x="0" y="190"/>
                </a:lnTo>
                <a:lnTo>
                  <a:pt x="0" y="19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0" name="Freeform 146"/>
          <p:cNvSpPr>
            <a:spLocks/>
          </p:cNvSpPr>
          <p:nvPr/>
        </p:nvSpPr>
        <p:spPr bwMode="auto">
          <a:xfrm>
            <a:off x="5146676" y="2413001"/>
            <a:ext cx="41275" cy="30163"/>
          </a:xfrm>
          <a:custGeom>
            <a:avLst/>
            <a:gdLst/>
            <a:ahLst/>
            <a:cxnLst>
              <a:cxn ang="0">
                <a:pos x="127" y="39"/>
              </a:cxn>
              <a:cxn ang="0">
                <a:pos x="128" y="31"/>
              </a:cxn>
              <a:cxn ang="0">
                <a:pos x="115" y="21"/>
              </a:cxn>
              <a:cxn ang="0">
                <a:pos x="111" y="15"/>
              </a:cxn>
              <a:cxn ang="0">
                <a:pos x="109" y="13"/>
              </a:cxn>
              <a:cxn ang="0">
                <a:pos x="96" y="6"/>
              </a:cxn>
              <a:cxn ang="0">
                <a:pos x="76" y="0"/>
              </a:cxn>
              <a:cxn ang="0">
                <a:pos x="60" y="0"/>
              </a:cxn>
              <a:cxn ang="0">
                <a:pos x="47" y="0"/>
              </a:cxn>
              <a:cxn ang="0">
                <a:pos x="37" y="3"/>
              </a:cxn>
              <a:cxn ang="0">
                <a:pos x="30" y="9"/>
              </a:cxn>
              <a:cxn ang="0">
                <a:pos x="24" y="20"/>
              </a:cxn>
              <a:cxn ang="0">
                <a:pos x="17" y="29"/>
              </a:cxn>
              <a:cxn ang="0">
                <a:pos x="7" y="36"/>
              </a:cxn>
              <a:cxn ang="0">
                <a:pos x="0" y="45"/>
              </a:cxn>
              <a:cxn ang="0">
                <a:pos x="0" y="51"/>
              </a:cxn>
              <a:cxn ang="0">
                <a:pos x="0" y="62"/>
              </a:cxn>
              <a:cxn ang="0">
                <a:pos x="0" y="72"/>
              </a:cxn>
              <a:cxn ang="0">
                <a:pos x="0" y="78"/>
              </a:cxn>
              <a:cxn ang="0">
                <a:pos x="4" y="84"/>
              </a:cxn>
              <a:cxn ang="0">
                <a:pos x="13" y="84"/>
              </a:cxn>
              <a:cxn ang="0">
                <a:pos x="21" y="84"/>
              </a:cxn>
              <a:cxn ang="0">
                <a:pos x="30" y="84"/>
              </a:cxn>
              <a:cxn ang="0">
                <a:pos x="42" y="85"/>
              </a:cxn>
              <a:cxn ang="0">
                <a:pos x="52" y="91"/>
              </a:cxn>
              <a:cxn ang="0">
                <a:pos x="57" y="95"/>
              </a:cxn>
              <a:cxn ang="0">
                <a:pos x="60" y="98"/>
              </a:cxn>
              <a:cxn ang="0">
                <a:pos x="76" y="98"/>
              </a:cxn>
              <a:cxn ang="0">
                <a:pos x="86" y="92"/>
              </a:cxn>
              <a:cxn ang="0">
                <a:pos x="93" y="84"/>
              </a:cxn>
              <a:cxn ang="0">
                <a:pos x="93" y="78"/>
              </a:cxn>
              <a:cxn ang="0">
                <a:pos x="99" y="76"/>
              </a:cxn>
              <a:cxn ang="0">
                <a:pos x="102" y="67"/>
              </a:cxn>
              <a:cxn ang="0">
                <a:pos x="109" y="61"/>
              </a:cxn>
            </a:cxnLst>
            <a:rect l="0" t="0" r="r" b="b"/>
            <a:pathLst>
              <a:path w="131" h="98">
                <a:moveTo>
                  <a:pt x="113" y="59"/>
                </a:moveTo>
                <a:lnTo>
                  <a:pt x="127" y="39"/>
                </a:lnTo>
                <a:lnTo>
                  <a:pt x="131" y="32"/>
                </a:lnTo>
                <a:lnTo>
                  <a:pt x="128" y="31"/>
                </a:lnTo>
                <a:lnTo>
                  <a:pt x="119" y="26"/>
                </a:lnTo>
                <a:lnTo>
                  <a:pt x="115" y="21"/>
                </a:lnTo>
                <a:lnTo>
                  <a:pt x="113" y="16"/>
                </a:lnTo>
                <a:lnTo>
                  <a:pt x="111" y="15"/>
                </a:lnTo>
                <a:lnTo>
                  <a:pt x="110" y="13"/>
                </a:lnTo>
                <a:lnTo>
                  <a:pt x="109" y="13"/>
                </a:lnTo>
                <a:lnTo>
                  <a:pt x="105" y="12"/>
                </a:lnTo>
                <a:lnTo>
                  <a:pt x="96" y="6"/>
                </a:lnTo>
                <a:lnTo>
                  <a:pt x="86" y="0"/>
                </a:lnTo>
                <a:lnTo>
                  <a:pt x="76" y="0"/>
                </a:lnTo>
                <a:lnTo>
                  <a:pt x="66" y="0"/>
                </a:lnTo>
                <a:lnTo>
                  <a:pt x="60" y="0"/>
                </a:lnTo>
                <a:lnTo>
                  <a:pt x="53" y="0"/>
                </a:lnTo>
                <a:lnTo>
                  <a:pt x="47" y="0"/>
                </a:lnTo>
                <a:lnTo>
                  <a:pt x="40" y="0"/>
                </a:lnTo>
                <a:lnTo>
                  <a:pt x="37" y="3"/>
                </a:lnTo>
                <a:lnTo>
                  <a:pt x="33" y="6"/>
                </a:lnTo>
                <a:lnTo>
                  <a:pt x="30" y="9"/>
                </a:lnTo>
                <a:lnTo>
                  <a:pt x="27" y="12"/>
                </a:lnTo>
                <a:lnTo>
                  <a:pt x="24" y="20"/>
                </a:lnTo>
                <a:lnTo>
                  <a:pt x="21" y="26"/>
                </a:lnTo>
                <a:lnTo>
                  <a:pt x="17" y="29"/>
                </a:lnTo>
                <a:lnTo>
                  <a:pt x="13" y="32"/>
                </a:lnTo>
                <a:lnTo>
                  <a:pt x="7" y="36"/>
                </a:lnTo>
                <a:lnTo>
                  <a:pt x="0" y="39"/>
                </a:lnTo>
                <a:lnTo>
                  <a:pt x="0" y="45"/>
                </a:lnTo>
                <a:lnTo>
                  <a:pt x="0" y="48"/>
                </a:lnTo>
                <a:lnTo>
                  <a:pt x="0" y="51"/>
                </a:lnTo>
                <a:lnTo>
                  <a:pt x="0" y="59"/>
                </a:lnTo>
                <a:lnTo>
                  <a:pt x="0" y="62"/>
                </a:lnTo>
                <a:lnTo>
                  <a:pt x="0" y="65"/>
                </a:lnTo>
                <a:lnTo>
                  <a:pt x="0" y="72"/>
                </a:lnTo>
                <a:lnTo>
                  <a:pt x="0" y="75"/>
                </a:lnTo>
                <a:lnTo>
                  <a:pt x="0" y="78"/>
                </a:lnTo>
                <a:lnTo>
                  <a:pt x="0" y="84"/>
                </a:lnTo>
                <a:lnTo>
                  <a:pt x="4" y="84"/>
                </a:lnTo>
                <a:lnTo>
                  <a:pt x="7" y="84"/>
                </a:lnTo>
                <a:lnTo>
                  <a:pt x="13" y="84"/>
                </a:lnTo>
                <a:lnTo>
                  <a:pt x="17" y="84"/>
                </a:lnTo>
                <a:lnTo>
                  <a:pt x="21" y="84"/>
                </a:lnTo>
                <a:lnTo>
                  <a:pt x="27" y="84"/>
                </a:lnTo>
                <a:lnTo>
                  <a:pt x="30" y="84"/>
                </a:lnTo>
                <a:lnTo>
                  <a:pt x="33" y="84"/>
                </a:lnTo>
                <a:lnTo>
                  <a:pt x="42" y="85"/>
                </a:lnTo>
                <a:lnTo>
                  <a:pt x="48" y="87"/>
                </a:lnTo>
                <a:lnTo>
                  <a:pt x="52" y="91"/>
                </a:lnTo>
                <a:lnTo>
                  <a:pt x="53" y="92"/>
                </a:lnTo>
                <a:lnTo>
                  <a:pt x="57" y="95"/>
                </a:lnTo>
                <a:lnTo>
                  <a:pt x="58" y="97"/>
                </a:lnTo>
                <a:lnTo>
                  <a:pt x="60" y="98"/>
                </a:lnTo>
                <a:lnTo>
                  <a:pt x="66" y="98"/>
                </a:lnTo>
                <a:lnTo>
                  <a:pt x="76" y="98"/>
                </a:lnTo>
                <a:lnTo>
                  <a:pt x="86" y="98"/>
                </a:lnTo>
                <a:lnTo>
                  <a:pt x="86" y="92"/>
                </a:lnTo>
                <a:lnTo>
                  <a:pt x="86" y="84"/>
                </a:lnTo>
                <a:lnTo>
                  <a:pt x="93" y="84"/>
                </a:lnTo>
                <a:lnTo>
                  <a:pt x="93" y="81"/>
                </a:lnTo>
                <a:lnTo>
                  <a:pt x="93" y="78"/>
                </a:lnTo>
                <a:lnTo>
                  <a:pt x="99" y="78"/>
                </a:lnTo>
                <a:lnTo>
                  <a:pt x="99" y="76"/>
                </a:lnTo>
                <a:lnTo>
                  <a:pt x="101" y="71"/>
                </a:lnTo>
                <a:lnTo>
                  <a:pt x="102" y="67"/>
                </a:lnTo>
                <a:lnTo>
                  <a:pt x="104" y="64"/>
                </a:lnTo>
                <a:lnTo>
                  <a:pt x="109" y="61"/>
                </a:lnTo>
                <a:lnTo>
                  <a:pt x="113" y="5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1" name="Freeform 147"/>
          <p:cNvSpPr>
            <a:spLocks/>
          </p:cNvSpPr>
          <p:nvPr/>
        </p:nvSpPr>
        <p:spPr bwMode="auto">
          <a:xfrm>
            <a:off x="5146676" y="2413001"/>
            <a:ext cx="41275" cy="30163"/>
          </a:xfrm>
          <a:custGeom>
            <a:avLst/>
            <a:gdLst/>
            <a:ahLst/>
            <a:cxnLst>
              <a:cxn ang="0">
                <a:pos x="127" y="39"/>
              </a:cxn>
              <a:cxn ang="0">
                <a:pos x="128" y="31"/>
              </a:cxn>
              <a:cxn ang="0">
                <a:pos x="115" y="21"/>
              </a:cxn>
              <a:cxn ang="0">
                <a:pos x="111" y="15"/>
              </a:cxn>
              <a:cxn ang="0">
                <a:pos x="109" y="13"/>
              </a:cxn>
              <a:cxn ang="0">
                <a:pos x="96" y="6"/>
              </a:cxn>
              <a:cxn ang="0">
                <a:pos x="76" y="0"/>
              </a:cxn>
              <a:cxn ang="0">
                <a:pos x="60" y="0"/>
              </a:cxn>
              <a:cxn ang="0">
                <a:pos x="47" y="0"/>
              </a:cxn>
              <a:cxn ang="0">
                <a:pos x="37" y="3"/>
              </a:cxn>
              <a:cxn ang="0">
                <a:pos x="30" y="9"/>
              </a:cxn>
              <a:cxn ang="0">
                <a:pos x="24" y="20"/>
              </a:cxn>
              <a:cxn ang="0">
                <a:pos x="17" y="29"/>
              </a:cxn>
              <a:cxn ang="0">
                <a:pos x="7" y="36"/>
              </a:cxn>
              <a:cxn ang="0">
                <a:pos x="0" y="45"/>
              </a:cxn>
              <a:cxn ang="0">
                <a:pos x="0" y="51"/>
              </a:cxn>
              <a:cxn ang="0">
                <a:pos x="0" y="62"/>
              </a:cxn>
              <a:cxn ang="0">
                <a:pos x="0" y="72"/>
              </a:cxn>
              <a:cxn ang="0">
                <a:pos x="0" y="78"/>
              </a:cxn>
              <a:cxn ang="0">
                <a:pos x="4" y="84"/>
              </a:cxn>
              <a:cxn ang="0">
                <a:pos x="13" y="84"/>
              </a:cxn>
              <a:cxn ang="0">
                <a:pos x="21" y="84"/>
              </a:cxn>
              <a:cxn ang="0">
                <a:pos x="30" y="84"/>
              </a:cxn>
              <a:cxn ang="0">
                <a:pos x="42" y="85"/>
              </a:cxn>
              <a:cxn ang="0">
                <a:pos x="52" y="91"/>
              </a:cxn>
              <a:cxn ang="0">
                <a:pos x="57" y="95"/>
              </a:cxn>
              <a:cxn ang="0">
                <a:pos x="60" y="98"/>
              </a:cxn>
              <a:cxn ang="0">
                <a:pos x="76" y="98"/>
              </a:cxn>
              <a:cxn ang="0">
                <a:pos x="86" y="92"/>
              </a:cxn>
              <a:cxn ang="0">
                <a:pos x="93" y="84"/>
              </a:cxn>
              <a:cxn ang="0">
                <a:pos x="93" y="78"/>
              </a:cxn>
              <a:cxn ang="0">
                <a:pos x="99" y="76"/>
              </a:cxn>
              <a:cxn ang="0">
                <a:pos x="102" y="67"/>
              </a:cxn>
              <a:cxn ang="0">
                <a:pos x="109" y="61"/>
              </a:cxn>
            </a:cxnLst>
            <a:rect l="0" t="0" r="r" b="b"/>
            <a:pathLst>
              <a:path w="131" h="98">
                <a:moveTo>
                  <a:pt x="113" y="59"/>
                </a:moveTo>
                <a:lnTo>
                  <a:pt x="127" y="39"/>
                </a:lnTo>
                <a:lnTo>
                  <a:pt x="131" y="32"/>
                </a:lnTo>
                <a:lnTo>
                  <a:pt x="128" y="31"/>
                </a:lnTo>
                <a:lnTo>
                  <a:pt x="119" y="26"/>
                </a:lnTo>
                <a:lnTo>
                  <a:pt x="115" y="21"/>
                </a:lnTo>
                <a:lnTo>
                  <a:pt x="113" y="16"/>
                </a:lnTo>
                <a:lnTo>
                  <a:pt x="111" y="15"/>
                </a:lnTo>
                <a:lnTo>
                  <a:pt x="110" y="13"/>
                </a:lnTo>
                <a:lnTo>
                  <a:pt x="109" y="13"/>
                </a:lnTo>
                <a:lnTo>
                  <a:pt x="105" y="12"/>
                </a:lnTo>
                <a:lnTo>
                  <a:pt x="96" y="6"/>
                </a:lnTo>
                <a:lnTo>
                  <a:pt x="86" y="0"/>
                </a:lnTo>
                <a:lnTo>
                  <a:pt x="76" y="0"/>
                </a:lnTo>
                <a:lnTo>
                  <a:pt x="66" y="0"/>
                </a:lnTo>
                <a:lnTo>
                  <a:pt x="60" y="0"/>
                </a:lnTo>
                <a:lnTo>
                  <a:pt x="53" y="0"/>
                </a:lnTo>
                <a:lnTo>
                  <a:pt x="47" y="0"/>
                </a:lnTo>
                <a:lnTo>
                  <a:pt x="40" y="0"/>
                </a:lnTo>
                <a:lnTo>
                  <a:pt x="37" y="3"/>
                </a:lnTo>
                <a:lnTo>
                  <a:pt x="33" y="6"/>
                </a:lnTo>
                <a:lnTo>
                  <a:pt x="30" y="9"/>
                </a:lnTo>
                <a:lnTo>
                  <a:pt x="27" y="12"/>
                </a:lnTo>
                <a:lnTo>
                  <a:pt x="24" y="20"/>
                </a:lnTo>
                <a:lnTo>
                  <a:pt x="21" y="26"/>
                </a:lnTo>
                <a:lnTo>
                  <a:pt x="17" y="29"/>
                </a:lnTo>
                <a:lnTo>
                  <a:pt x="13" y="32"/>
                </a:lnTo>
                <a:lnTo>
                  <a:pt x="7" y="36"/>
                </a:lnTo>
                <a:lnTo>
                  <a:pt x="0" y="39"/>
                </a:lnTo>
                <a:lnTo>
                  <a:pt x="0" y="45"/>
                </a:lnTo>
                <a:lnTo>
                  <a:pt x="0" y="48"/>
                </a:lnTo>
                <a:lnTo>
                  <a:pt x="0" y="51"/>
                </a:lnTo>
                <a:lnTo>
                  <a:pt x="0" y="59"/>
                </a:lnTo>
                <a:lnTo>
                  <a:pt x="0" y="62"/>
                </a:lnTo>
                <a:lnTo>
                  <a:pt x="0" y="65"/>
                </a:lnTo>
                <a:lnTo>
                  <a:pt x="0" y="72"/>
                </a:lnTo>
                <a:lnTo>
                  <a:pt x="0" y="75"/>
                </a:lnTo>
                <a:lnTo>
                  <a:pt x="0" y="78"/>
                </a:lnTo>
                <a:lnTo>
                  <a:pt x="0" y="84"/>
                </a:lnTo>
                <a:lnTo>
                  <a:pt x="4" y="84"/>
                </a:lnTo>
                <a:lnTo>
                  <a:pt x="7" y="84"/>
                </a:lnTo>
                <a:lnTo>
                  <a:pt x="13" y="84"/>
                </a:lnTo>
                <a:lnTo>
                  <a:pt x="17" y="84"/>
                </a:lnTo>
                <a:lnTo>
                  <a:pt x="21" y="84"/>
                </a:lnTo>
                <a:lnTo>
                  <a:pt x="27" y="84"/>
                </a:lnTo>
                <a:lnTo>
                  <a:pt x="30" y="84"/>
                </a:lnTo>
                <a:lnTo>
                  <a:pt x="33" y="84"/>
                </a:lnTo>
                <a:lnTo>
                  <a:pt x="42" y="85"/>
                </a:lnTo>
                <a:lnTo>
                  <a:pt x="48" y="87"/>
                </a:lnTo>
                <a:lnTo>
                  <a:pt x="52" y="91"/>
                </a:lnTo>
                <a:lnTo>
                  <a:pt x="53" y="92"/>
                </a:lnTo>
                <a:lnTo>
                  <a:pt x="57" y="95"/>
                </a:lnTo>
                <a:lnTo>
                  <a:pt x="58" y="97"/>
                </a:lnTo>
                <a:lnTo>
                  <a:pt x="60" y="98"/>
                </a:lnTo>
                <a:lnTo>
                  <a:pt x="66" y="98"/>
                </a:lnTo>
                <a:lnTo>
                  <a:pt x="76" y="98"/>
                </a:lnTo>
                <a:lnTo>
                  <a:pt x="86" y="98"/>
                </a:lnTo>
                <a:lnTo>
                  <a:pt x="86" y="92"/>
                </a:lnTo>
                <a:lnTo>
                  <a:pt x="86" y="84"/>
                </a:lnTo>
                <a:lnTo>
                  <a:pt x="93" y="84"/>
                </a:lnTo>
                <a:lnTo>
                  <a:pt x="93" y="81"/>
                </a:lnTo>
                <a:lnTo>
                  <a:pt x="93" y="78"/>
                </a:lnTo>
                <a:lnTo>
                  <a:pt x="99" y="78"/>
                </a:lnTo>
                <a:lnTo>
                  <a:pt x="99" y="76"/>
                </a:lnTo>
                <a:lnTo>
                  <a:pt x="101" y="71"/>
                </a:lnTo>
                <a:lnTo>
                  <a:pt x="102" y="67"/>
                </a:lnTo>
                <a:lnTo>
                  <a:pt x="104" y="64"/>
                </a:lnTo>
                <a:lnTo>
                  <a:pt x="109" y="61"/>
                </a:lnTo>
                <a:lnTo>
                  <a:pt x="113" y="5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2" name="Freeform 148"/>
          <p:cNvSpPr>
            <a:spLocks/>
          </p:cNvSpPr>
          <p:nvPr/>
        </p:nvSpPr>
        <p:spPr bwMode="auto">
          <a:xfrm>
            <a:off x="5278438" y="2492376"/>
            <a:ext cx="31750" cy="76200"/>
          </a:xfrm>
          <a:custGeom>
            <a:avLst/>
            <a:gdLst/>
            <a:ahLst/>
            <a:cxnLst>
              <a:cxn ang="0">
                <a:pos x="0" y="23"/>
              </a:cxn>
              <a:cxn ang="0">
                <a:pos x="6" y="92"/>
              </a:cxn>
              <a:cxn ang="0">
                <a:pos x="22" y="192"/>
              </a:cxn>
              <a:cxn ang="0">
                <a:pos x="40" y="225"/>
              </a:cxn>
              <a:cxn ang="0">
                <a:pos x="47" y="244"/>
              </a:cxn>
              <a:cxn ang="0">
                <a:pos x="62" y="235"/>
              </a:cxn>
              <a:cxn ang="0">
                <a:pos x="69" y="218"/>
              </a:cxn>
              <a:cxn ang="0">
                <a:pos x="83" y="193"/>
              </a:cxn>
              <a:cxn ang="0">
                <a:pos x="100" y="178"/>
              </a:cxn>
              <a:cxn ang="0">
                <a:pos x="97" y="143"/>
              </a:cxn>
              <a:cxn ang="0">
                <a:pos x="100" y="77"/>
              </a:cxn>
              <a:cxn ang="0">
                <a:pos x="100" y="10"/>
              </a:cxn>
              <a:cxn ang="0">
                <a:pos x="100" y="0"/>
              </a:cxn>
              <a:cxn ang="0">
                <a:pos x="0" y="23"/>
              </a:cxn>
            </a:cxnLst>
            <a:rect l="0" t="0" r="r" b="b"/>
            <a:pathLst>
              <a:path w="100" h="244">
                <a:moveTo>
                  <a:pt x="0" y="23"/>
                </a:moveTo>
                <a:lnTo>
                  <a:pt x="6" y="92"/>
                </a:lnTo>
                <a:lnTo>
                  <a:pt x="22" y="192"/>
                </a:lnTo>
                <a:lnTo>
                  <a:pt x="40" y="225"/>
                </a:lnTo>
                <a:lnTo>
                  <a:pt x="47" y="244"/>
                </a:lnTo>
                <a:lnTo>
                  <a:pt x="62" y="235"/>
                </a:lnTo>
                <a:lnTo>
                  <a:pt x="69" y="218"/>
                </a:lnTo>
                <a:lnTo>
                  <a:pt x="83" y="193"/>
                </a:lnTo>
                <a:lnTo>
                  <a:pt x="100" y="178"/>
                </a:lnTo>
                <a:lnTo>
                  <a:pt x="97" y="143"/>
                </a:lnTo>
                <a:lnTo>
                  <a:pt x="100" y="77"/>
                </a:lnTo>
                <a:lnTo>
                  <a:pt x="100" y="10"/>
                </a:lnTo>
                <a:lnTo>
                  <a:pt x="100" y="0"/>
                </a:lnTo>
                <a:lnTo>
                  <a:pt x="0" y="2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3" name="Freeform 149"/>
          <p:cNvSpPr>
            <a:spLocks/>
          </p:cNvSpPr>
          <p:nvPr/>
        </p:nvSpPr>
        <p:spPr bwMode="auto">
          <a:xfrm>
            <a:off x="5278438" y="2492376"/>
            <a:ext cx="31750" cy="76200"/>
          </a:xfrm>
          <a:custGeom>
            <a:avLst/>
            <a:gdLst/>
            <a:ahLst/>
            <a:cxnLst>
              <a:cxn ang="0">
                <a:pos x="0" y="23"/>
              </a:cxn>
              <a:cxn ang="0">
                <a:pos x="6" y="92"/>
              </a:cxn>
              <a:cxn ang="0">
                <a:pos x="22" y="192"/>
              </a:cxn>
              <a:cxn ang="0">
                <a:pos x="40" y="225"/>
              </a:cxn>
              <a:cxn ang="0">
                <a:pos x="47" y="244"/>
              </a:cxn>
              <a:cxn ang="0">
                <a:pos x="62" y="235"/>
              </a:cxn>
              <a:cxn ang="0">
                <a:pos x="69" y="218"/>
              </a:cxn>
              <a:cxn ang="0">
                <a:pos x="83" y="193"/>
              </a:cxn>
              <a:cxn ang="0">
                <a:pos x="100" y="178"/>
              </a:cxn>
              <a:cxn ang="0">
                <a:pos x="97" y="143"/>
              </a:cxn>
              <a:cxn ang="0">
                <a:pos x="100" y="77"/>
              </a:cxn>
              <a:cxn ang="0">
                <a:pos x="100" y="10"/>
              </a:cxn>
              <a:cxn ang="0">
                <a:pos x="100" y="0"/>
              </a:cxn>
              <a:cxn ang="0">
                <a:pos x="0" y="23"/>
              </a:cxn>
              <a:cxn ang="0">
                <a:pos x="0" y="23"/>
              </a:cxn>
            </a:cxnLst>
            <a:rect l="0" t="0" r="r" b="b"/>
            <a:pathLst>
              <a:path w="100" h="244">
                <a:moveTo>
                  <a:pt x="0" y="23"/>
                </a:moveTo>
                <a:lnTo>
                  <a:pt x="6" y="92"/>
                </a:lnTo>
                <a:lnTo>
                  <a:pt x="22" y="192"/>
                </a:lnTo>
                <a:lnTo>
                  <a:pt x="40" y="225"/>
                </a:lnTo>
                <a:lnTo>
                  <a:pt x="47" y="244"/>
                </a:lnTo>
                <a:lnTo>
                  <a:pt x="62" y="235"/>
                </a:lnTo>
                <a:lnTo>
                  <a:pt x="69" y="218"/>
                </a:lnTo>
                <a:lnTo>
                  <a:pt x="83" y="193"/>
                </a:lnTo>
                <a:lnTo>
                  <a:pt x="100" y="178"/>
                </a:lnTo>
                <a:lnTo>
                  <a:pt x="97" y="143"/>
                </a:lnTo>
                <a:lnTo>
                  <a:pt x="100" y="77"/>
                </a:lnTo>
                <a:lnTo>
                  <a:pt x="100" y="10"/>
                </a:lnTo>
                <a:lnTo>
                  <a:pt x="100" y="0"/>
                </a:lnTo>
                <a:lnTo>
                  <a:pt x="0" y="23"/>
                </a:lnTo>
                <a:lnTo>
                  <a:pt x="0" y="2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4" name="Freeform 150"/>
          <p:cNvSpPr>
            <a:spLocks/>
          </p:cNvSpPr>
          <p:nvPr/>
        </p:nvSpPr>
        <p:spPr bwMode="auto">
          <a:xfrm>
            <a:off x="779463" y="1627188"/>
            <a:ext cx="95250" cy="134938"/>
          </a:xfrm>
          <a:custGeom>
            <a:avLst/>
            <a:gdLst/>
            <a:ahLst/>
            <a:cxnLst>
              <a:cxn ang="0">
                <a:pos x="236" y="11"/>
              </a:cxn>
              <a:cxn ang="0">
                <a:pos x="203" y="49"/>
              </a:cxn>
              <a:cxn ang="0">
                <a:pos x="177" y="72"/>
              </a:cxn>
              <a:cxn ang="0">
                <a:pos x="135" y="96"/>
              </a:cxn>
              <a:cxn ang="0">
                <a:pos x="89" y="147"/>
              </a:cxn>
              <a:cxn ang="0">
                <a:pos x="74" y="150"/>
              </a:cxn>
              <a:cxn ang="0">
                <a:pos x="57" y="143"/>
              </a:cxn>
              <a:cxn ang="0">
                <a:pos x="51" y="157"/>
              </a:cxn>
              <a:cxn ang="0">
                <a:pos x="57" y="196"/>
              </a:cxn>
              <a:cxn ang="0">
                <a:pos x="56" y="233"/>
              </a:cxn>
              <a:cxn ang="0">
                <a:pos x="32" y="266"/>
              </a:cxn>
              <a:cxn ang="0">
                <a:pos x="23" y="282"/>
              </a:cxn>
              <a:cxn ang="0">
                <a:pos x="25" y="285"/>
              </a:cxn>
              <a:cxn ang="0">
                <a:pos x="14" y="318"/>
              </a:cxn>
              <a:cxn ang="0">
                <a:pos x="1" y="349"/>
              </a:cxn>
              <a:cxn ang="0">
                <a:pos x="4" y="363"/>
              </a:cxn>
              <a:cxn ang="0">
                <a:pos x="22" y="365"/>
              </a:cxn>
              <a:cxn ang="0">
                <a:pos x="35" y="368"/>
              </a:cxn>
              <a:cxn ang="0">
                <a:pos x="26" y="378"/>
              </a:cxn>
              <a:cxn ang="0">
                <a:pos x="48" y="385"/>
              </a:cxn>
              <a:cxn ang="0">
                <a:pos x="106" y="385"/>
              </a:cxn>
              <a:cxn ang="0">
                <a:pos x="119" y="392"/>
              </a:cxn>
              <a:cxn ang="0">
                <a:pos x="117" y="406"/>
              </a:cxn>
              <a:cxn ang="0">
                <a:pos x="119" y="421"/>
              </a:cxn>
              <a:cxn ang="0">
                <a:pos x="130" y="421"/>
              </a:cxn>
              <a:cxn ang="0">
                <a:pos x="146" y="374"/>
              </a:cxn>
              <a:cxn ang="0">
                <a:pos x="146" y="347"/>
              </a:cxn>
              <a:cxn ang="0">
                <a:pos x="136" y="340"/>
              </a:cxn>
              <a:cxn ang="0">
                <a:pos x="116" y="337"/>
              </a:cxn>
              <a:cxn ang="0">
                <a:pos x="110" y="319"/>
              </a:cxn>
              <a:cxn ang="0">
                <a:pos x="117" y="289"/>
              </a:cxn>
              <a:cxn ang="0">
                <a:pos x="132" y="275"/>
              </a:cxn>
              <a:cxn ang="0">
                <a:pos x="157" y="266"/>
              </a:cxn>
              <a:cxn ang="0">
                <a:pos x="170" y="283"/>
              </a:cxn>
              <a:cxn ang="0">
                <a:pos x="190" y="301"/>
              </a:cxn>
              <a:cxn ang="0">
                <a:pos x="212" y="299"/>
              </a:cxn>
              <a:cxn ang="0">
                <a:pos x="225" y="283"/>
              </a:cxn>
              <a:cxn ang="0">
                <a:pos x="229" y="252"/>
              </a:cxn>
              <a:cxn ang="0">
                <a:pos x="214" y="245"/>
              </a:cxn>
              <a:cxn ang="0">
                <a:pos x="196" y="228"/>
              </a:cxn>
              <a:cxn ang="0">
                <a:pos x="193" y="205"/>
              </a:cxn>
              <a:cxn ang="0">
                <a:pos x="190" y="175"/>
              </a:cxn>
              <a:cxn ang="0">
                <a:pos x="201" y="154"/>
              </a:cxn>
              <a:cxn ang="0">
                <a:pos x="233" y="131"/>
              </a:cxn>
              <a:cxn ang="0">
                <a:pos x="255" y="107"/>
              </a:cxn>
              <a:cxn ang="0">
                <a:pos x="251" y="84"/>
              </a:cxn>
              <a:cxn ang="0">
                <a:pos x="254" y="69"/>
              </a:cxn>
              <a:cxn ang="0">
                <a:pos x="266" y="69"/>
              </a:cxn>
              <a:cxn ang="0">
                <a:pos x="286" y="74"/>
              </a:cxn>
              <a:cxn ang="0">
                <a:pos x="299" y="63"/>
              </a:cxn>
              <a:cxn ang="0">
                <a:pos x="299" y="45"/>
              </a:cxn>
              <a:cxn ang="0">
                <a:pos x="274" y="7"/>
              </a:cxn>
              <a:cxn ang="0">
                <a:pos x="255" y="0"/>
              </a:cxn>
            </a:cxnLst>
            <a:rect l="0" t="0" r="r" b="b"/>
            <a:pathLst>
              <a:path w="301" h="424">
                <a:moveTo>
                  <a:pt x="250" y="1"/>
                </a:moveTo>
                <a:lnTo>
                  <a:pt x="246" y="3"/>
                </a:lnTo>
                <a:lnTo>
                  <a:pt x="241" y="7"/>
                </a:lnTo>
                <a:lnTo>
                  <a:pt x="236" y="11"/>
                </a:lnTo>
                <a:lnTo>
                  <a:pt x="232" y="15"/>
                </a:lnTo>
                <a:lnTo>
                  <a:pt x="222" y="26"/>
                </a:lnTo>
                <a:lnTo>
                  <a:pt x="213" y="37"/>
                </a:lnTo>
                <a:lnTo>
                  <a:pt x="203" y="49"/>
                </a:lnTo>
                <a:lnTo>
                  <a:pt x="193" y="61"/>
                </a:lnTo>
                <a:lnTo>
                  <a:pt x="187" y="65"/>
                </a:lnTo>
                <a:lnTo>
                  <a:pt x="182" y="69"/>
                </a:lnTo>
                <a:lnTo>
                  <a:pt x="177" y="72"/>
                </a:lnTo>
                <a:lnTo>
                  <a:pt x="170" y="76"/>
                </a:lnTo>
                <a:lnTo>
                  <a:pt x="159" y="81"/>
                </a:lnTo>
                <a:lnTo>
                  <a:pt x="147" y="87"/>
                </a:lnTo>
                <a:lnTo>
                  <a:pt x="135" y="96"/>
                </a:lnTo>
                <a:lnTo>
                  <a:pt x="126" y="105"/>
                </a:lnTo>
                <a:lnTo>
                  <a:pt x="108" y="124"/>
                </a:lnTo>
                <a:lnTo>
                  <a:pt x="92" y="142"/>
                </a:lnTo>
                <a:lnTo>
                  <a:pt x="89" y="147"/>
                </a:lnTo>
                <a:lnTo>
                  <a:pt x="86" y="149"/>
                </a:lnTo>
                <a:lnTo>
                  <a:pt x="82" y="150"/>
                </a:lnTo>
                <a:lnTo>
                  <a:pt x="79" y="151"/>
                </a:lnTo>
                <a:lnTo>
                  <a:pt x="74" y="150"/>
                </a:lnTo>
                <a:lnTo>
                  <a:pt x="69" y="148"/>
                </a:lnTo>
                <a:lnTo>
                  <a:pt x="63" y="145"/>
                </a:lnTo>
                <a:lnTo>
                  <a:pt x="59" y="143"/>
                </a:lnTo>
                <a:lnTo>
                  <a:pt x="57" y="143"/>
                </a:lnTo>
                <a:lnTo>
                  <a:pt x="55" y="144"/>
                </a:lnTo>
                <a:lnTo>
                  <a:pt x="54" y="147"/>
                </a:lnTo>
                <a:lnTo>
                  <a:pt x="53" y="149"/>
                </a:lnTo>
                <a:lnTo>
                  <a:pt x="51" y="157"/>
                </a:lnTo>
                <a:lnTo>
                  <a:pt x="51" y="166"/>
                </a:lnTo>
                <a:lnTo>
                  <a:pt x="53" y="175"/>
                </a:lnTo>
                <a:lnTo>
                  <a:pt x="55" y="186"/>
                </a:lnTo>
                <a:lnTo>
                  <a:pt x="57" y="196"/>
                </a:lnTo>
                <a:lnTo>
                  <a:pt x="59" y="206"/>
                </a:lnTo>
                <a:lnTo>
                  <a:pt x="59" y="216"/>
                </a:lnTo>
                <a:lnTo>
                  <a:pt x="59" y="225"/>
                </a:lnTo>
                <a:lnTo>
                  <a:pt x="56" y="233"/>
                </a:lnTo>
                <a:lnTo>
                  <a:pt x="52" y="241"/>
                </a:lnTo>
                <a:lnTo>
                  <a:pt x="47" y="248"/>
                </a:lnTo>
                <a:lnTo>
                  <a:pt x="42" y="255"/>
                </a:lnTo>
                <a:lnTo>
                  <a:pt x="32" y="266"/>
                </a:lnTo>
                <a:lnTo>
                  <a:pt x="25" y="276"/>
                </a:lnTo>
                <a:lnTo>
                  <a:pt x="23" y="279"/>
                </a:lnTo>
                <a:lnTo>
                  <a:pt x="23" y="281"/>
                </a:lnTo>
                <a:lnTo>
                  <a:pt x="23" y="282"/>
                </a:lnTo>
                <a:lnTo>
                  <a:pt x="24" y="282"/>
                </a:lnTo>
                <a:lnTo>
                  <a:pt x="24" y="283"/>
                </a:lnTo>
                <a:lnTo>
                  <a:pt x="25" y="284"/>
                </a:lnTo>
                <a:lnTo>
                  <a:pt x="25" y="285"/>
                </a:lnTo>
                <a:lnTo>
                  <a:pt x="25" y="289"/>
                </a:lnTo>
                <a:lnTo>
                  <a:pt x="22" y="297"/>
                </a:lnTo>
                <a:lnTo>
                  <a:pt x="18" y="307"/>
                </a:lnTo>
                <a:lnTo>
                  <a:pt x="14" y="318"/>
                </a:lnTo>
                <a:lnTo>
                  <a:pt x="10" y="328"/>
                </a:lnTo>
                <a:lnTo>
                  <a:pt x="6" y="337"/>
                </a:lnTo>
                <a:lnTo>
                  <a:pt x="2" y="345"/>
                </a:lnTo>
                <a:lnTo>
                  <a:pt x="1" y="349"/>
                </a:lnTo>
                <a:lnTo>
                  <a:pt x="0" y="353"/>
                </a:lnTo>
                <a:lnTo>
                  <a:pt x="1" y="356"/>
                </a:lnTo>
                <a:lnTo>
                  <a:pt x="2" y="360"/>
                </a:lnTo>
                <a:lnTo>
                  <a:pt x="4" y="363"/>
                </a:lnTo>
                <a:lnTo>
                  <a:pt x="8" y="364"/>
                </a:lnTo>
                <a:lnTo>
                  <a:pt x="12" y="365"/>
                </a:lnTo>
                <a:lnTo>
                  <a:pt x="17" y="365"/>
                </a:lnTo>
                <a:lnTo>
                  <a:pt x="22" y="365"/>
                </a:lnTo>
                <a:lnTo>
                  <a:pt x="26" y="365"/>
                </a:lnTo>
                <a:lnTo>
                  <a:pt x="30" y="365"/>
                </a:lnTo>
                <a:lnTo>
                  <a:pt x="34" y="366"/>
                </a:lnTo>
                <a:lnTo>
                  <a:pt x="35" y="368"/>
                </a:lnTo>
                <a:lnTo>
                  <a:pt x="34" y="370"/>
                </a:lnTo>
                <a:lnTo>
                  <a:pt x="32" y="372"/>
                </a:lnTo>
                <a:lnTo>
                  <a:pt x="28" y="375"/>
                </a:lnTo>
                <a:lnTo>
                  <a:pt x="26" y="378"/>
                </a:lnTo>
                <a:lnTo>
                  <a:pt x="25" y="380"/>
                </a:lnTo>
                <a:lnTo>
                  <a:pt x="27" y="382"/>
                </a:lnTo>
                <a:lnTo>
                  <a:pt x="32" y="383"/>
                </a:lnTo>
                <a:lnTo>
                  <a:pt x="48" y="385"/>
                </a:lnTo>
                <a:lnTo>
                  <a:pt x="72" y="384"/>
                </a:lnTo>
                <a:lnTo>
                  <a:pt x="83" y="384"/>
                </a:lnTo>
                <a:lnTo>
                  <a:pt x="95" y="384"/>
                </a:lnTo>
                <a:lnTo>
                  <a:pt x="106" y="385"/>
                </a:lnTo>
                <a:lnTo>
                  <a:pt x="113" y="387"/>
                </a:lnTo>
                <a:lnTo>
                  <a:pt x="116" y="388"/>
                </a:lnTo>
                <a:lnTo>
                  <a:pt x="118" y="390"/>
                </a:lnTo>
                <a:lnTo>
                  <a:pt x="119" y="392"/>
                </a:lnTo>
                <a:lnTo>
                  <a:pt x="121" y="393"/>
                </a:lnTo>
                <a:lnTo>
                  <a:pt x="121" y="398"/>
                </a:lnTo>
                <a:lnTo>
                  <a:pt x="119" y="402"/>
                </a:lnTo>
                <a:lnTo>
                  <a:pt x="117" y="406"/>
                </a:lnTo>
                <a:lnTo>
                  <a:pt x="116" y="410"/>
                </a:lnTo>
                <a:lnTo>
                  <a:pt x="115" y="414"/>
                </a:lnTo>
                <a:lnTo>
                  <a:pt x="115" y="417"/>
                </a:lnTo>
                <a:lnTo>
                  <a:pt x="119" y="421"/>
                </a:lnTo>
                <a:lnTo>
                  <a:pt x="124" y="424"/>
                </a:lnTo>
                <a:lnTo>
                  <a:pt x="126" y="424"/>
                </a:lnTo>
                <a:lnTo>
                  <a:pt x="128" y="423"/>
                </a:lnTo>
                <a:lnTo>
                  <a:pt x="130" y="421"/>
                </a:lnTo>
                <a:lnTo>
                  <a:pt x="132" y="417"/>
                </a:lnTo>
                <a:lnTo>
                  <a:pt x="137" y="403"/>
                </a:lnTo>
                <a:lnTo>
                  <a:pt x="144" y="385"/>
                </a:lnTo>
                <a:lnTo>
                  <a:pt x="146" y="374"/>
                </a:lnTo>
                <a:lnTo>
                  <a:pt x="147" y="365"/>
                </a:lnTo>
                <a:lnTo>
                  <a:pt x="148" y="356"/>
                </a:lnTo>
                <a:lnTo>
                  <a:pt x="147" y="349"/>
                </a:lnTo>
                <a:lnTo>
                  <a:pt x="146" y="347"/>
                </a:lnTo>
                <a:lnTo>
                  <a:pt x="145" y="345"/>
                </a:lnTo>
                <a:lnTo>
                  <a:pt x="143" y="343"/>
                </a:lnTo>
                <a:lnTo>
                  <a:pt x="141" y="341"/>
                </a:lnTo>
                <a:lnTo>
                  <a:pt x="136" y="340"/>
                </a:lnTo>
                <a:lnTo>
                  <a:pt x="131" y="339"/>
                </a:lnTo>
                <a:lnTo>
                  <a:pt x="126" y="339"/>
                </a:lnTo>
                <a:lnTo>
                  <a:pt x="121" y="339"/>
                </a:lnTo>
                <a:lnTo>
                  <a:pt x="116" y="337"/>
                </a:lnTo>
                <a:lnTo>
                  <a:pt x="113" y="334"/>
                </a:lnTo>
                <a:lnTo>
                  <a:pt x="111" y="330"/>
                </a:lnTo>
                <a:lnTo>
                  <a:pt x="110" y="325"/>
                </a:lnTo>
                <a:lnTo>
                  <a:pt x="110" y="319"/>
                </a:lnTo>
                <a:lnTo>
                  <a:pt x="110" y="313"/>
                </a:lnTo>
                <a:lnTo>
                  <a:pt x="112" y="302"/>
                </a:lnTo>
                <a:lnTo>
                  <a:pt x="115" y="293"/>
                </a:lnTo>
                <a:lnTo>
                  <a:pt x="117" y="289"/>
                </a:lnTo>
                <a:lnTo>
                  <a:pt x="119" y="285"/>
                </a:lnTo>
                <a:lnTo>
                  <a:pt x="123" y="282"/>
                </a:lnTo>
                <a:lnTo>
                  <a:pt x="126" y="279"/>
                </a:lnTo>
                <a:lnTo>
                  <a:pt x="132" y="275"/>
                </a:lnTo>
                <a:lnTo>
                  <a:pt x="139" y="272"/>
                </a:lnTo>
                <a:lnTo>
                  <a:pt x="146" y="268"/>
                </a:lnTo>
                <a:lnTo>
                  <a:pt x="152" y="266"/>
                </a:lnTo>
                <a:lnTo>
                  <a:pt x="157" y="266"/>
                </a:lnTo>
                <a:lnTo>
                  <a:pt x="160" y="266"/>
                </a:lnTo>
                <a:lnTo>
                  <a:pt x="163" y="267"/>
                </a:lnTo>
                <a:lnTo>
                  <a:pt x="166" y="269"/>
                </a:lnTo>
                <a:lnTo>
                  <a:pt x="170" y="283"/>
                </a:lnTo>
                <a:lnTo>
                  <a:pt x="177" y="297"/>
                </a:lnTo>
                <a:lnTo>
                  <a:pt x="181" y="298"/>
                </a:lnTo>
                <a:lnTo>
                  <a:pt x="185" y="300"/>
                </a:lnTo>
                <a:lnTo>
                  <a:pt x="190" y="301"/>
                </a:lnTo>
                <a:lnTo>
                  <a:pt x="197" y="302"/>
                </a:lnTo>
                <a:lnTo>
                  <a:pt x="202" y="301"/>
                </a:lnTo>
                <a:lnTo>
                  <a:pt x="207" y="301"/>
                </a:lnTo>
                <a:lnTo>
                  <a:pt x="212" y="299"/>
                </a:lnTo>
                <a:lnTo>
                  <a:pt x="217" y="297"/>
                </a:lnTo>
                <a:lnTo>
                  <a:pt x="220" y="293"/>
                </a:lnTo>
                <a:lnTo>
                  <a:pt x="223" y="289"/>
                </a:lnTo>
                <a:lnTo>
                  <a:pt x="225" y="283"/>
                </a:lnTo>
                <a:lnTo>
                  <a:pt x="228" y="278"/>
                </a:lnTo>
                <a:lnTo>
                  <a:pt x="230" y="266"/>
                </a:lnTo>
                <a:lnTo>
                  <a:pt x="230" y="257"/>
                </a:lnTo>
                <a:lnTo>
                  <a:pt x="229" y="252"/>
                </a:lnTo>
                <a:lnTo>
                  <a:pt x="227" y="250"/>
                </a:lnTo>
                <a:lnTo>
                  <a:pt x="223" y="248"/>
                </a:lnTo>
                <a:lnTo>
                  <a:pt x="220" y="247"/>
                </a:lnTo>
                <a:lnTo>
                  <a:pt x="214" y="245"/>
                </a:lnTo>
                <a:lnTo>
                  <a:pt x="208" y="242"/>
                </a:lnTo>
                <a:lnTo>
                  <a:pt x="203" y="238"/>
                </a:lnTo>
                <a:lnTo>
                  <a:pt x="200" y="233"/>
                </a:lnTo>
                <a:lnTo>
                  <a:pt x="196" y="228"/>
                </a:lnTo>
                <a:lnTo>
                  <a:pt x="194" y="223"/>
                </a:lnTo>
                <a:lnTo>
                  <a:pt x="193" y="218"/>
                </a:lnTo>
                <a:lnTo>
                  <a:pt x="193" y="211"/>
                </a:lnTo>
                <a:lnTo>
                  <a:pt x="193" y="205"/>
                </a:lnTo>
                <a:lnTo>
                  <a:pt x="194" y="197"/>
                </a:lnTo>
                <a:lnTo>
                  <a:pt x="193" y="189"/>
                </a:lnTo>
                <a:lnTo>
                  <a:pt x="190" y="180"/>
                </a:lnTo>
                <a:lnTo>
                  <a:pt x="190" y="175"/>
                </a:lnTo>
                <a:lnTo>
                  <a:pt x="190" y="171"/>
                </a:lnTo>
                <a:lnTo>
                  <a:pt x="193" y="166"/>
                </a:lnTo>
                <a:lnTo>
                  <a:pt x="196" y="159"/>
                </a:lnTo>
                <a:lnTo>
                  <a:pt x="201" y="154"/>
                </a:lnTo>
                <a:lnTo>
                  <a:pt x="207" y="149"/>
                </a:lnTo>
                <a:lnTo>
                  <a:pt x="216" y="142"/>
                </a:lnTo>
                <a:lnTo>
                  <a:pt x="224" y="137"/>
                </a:lnTo>
                <a:lnTo>
                  <a:pt x="233" y="131"/>
                </a:lnTo>
                <a:lnTo>
                  <a:pt x="240" y="125"/>
                </a:lnTo>
                <a:lnTo>
                  <a:pt x="248" y="119"/>
                </a:lnTo>
                <a:lnTo>
                  <a:pt x="252" y="114"/>
                </a:lnTo>
                <a:lnTo>
                  <a:pt x="255" y="107"/>
                </a:lnTo>
                <a:lnTo>
                  <a:pt x="255" y="101"/>
                </a:lnTo>
                <a:lnTo>
                  <a:pt x="255" y="96"/>
                </a:lnTo>
                <a:lnTo>
                  <a:pt x="253" y="89"/>
                </a:lnTo>
                <a:lnTo>
                  <a:pt x="251" y="84"/>
                </a:lnTo>
                <a:lnTo>
                  <a:pt x="250" y="80"/>
                </a:lnTo>
                <a:lnTo>
                  <a:pt x="250" y="76"/>
                </a:lnTo>
                <a:lnTo>
                  <a:pt x="252" y="71"/>
                </a:lnTo>
                <a:lnTo>
                  <a:pt x="254" y="69"/>
                </a:lnTo>
                <a:lnTo>
                  <a:pt x="256" y="69"/>
                </a:lnTo>
                <a:lnTo>
                  <a:pt x="258" y="68"/>
                </a:lnTo>
                <a:lnTo>
                  <a:pt x="260" y="68"/>
                </a:lnTo>
                <a:lnTo>
                  <a:pt x="266" y="69"/>
                </a:lnTo>
                <a:lnTo>
                  <a:pt x="271" y="71"/>
                </a:lnTo>
                <a:lnTo>
                  <a:pt x="276" y="73"/>
                </a:lnTo>
                <a:lnTo>
                  <a:pt x="282" y="74"/>
                </a:lnTo>
                <a:lnTo>
                  <a:pt x="286" y="74"/>
                </a:lnTo>
                <a:lnTo>
                  <a:pt x="290" y="73"/>
                </a:lnTo>
                <a:lnTo>
                  <a:pt x="293" y="70"/>
                </a:lnTo>
                <a:lnTo>
                  <a:pt x="296" y="67"/>
                </a:lnTo>
                <a:lnTo>
                  <a:pt x="299" y="63"/>
                </a:lnTo>
                <a:lnTo>
                  <a:pt x="300" y="59"/>
                </a:lnTo>
                <a:lnTo>
                  <a:pt x="301" y="54"/>
                </a:lnTo>
                <a:lnTo>
                  <a:pt x="301" y="50"/>
                </a:lnTo>
                <a:lnTo>
                  <a:pt x="299" y="45"/>
                </a:lnTo>
                <a:lnTo>
                  <a:pt x="296" y="40"/>
                </a:lnTo>
                <a:lnTo>
                  <a:pt x="290" y="27"/>
                </a:lnTo>
                <a:lnTo>
                  <a:pt x="281" y="12"/>
                </a:lnTo>
                <a:lnTo>
                  <a:pt x="274" y="7"/>
                </a:lnTo>
                <a:lnTo>
                  <a:pt x="267" y="2"/>
                </a:lnTo>
                <a:lnTo>
                  <a:pt x="264" y="0"/>
                </a:lnTo>
                <a:lnTo>
                  <a:pt x="259" y="0"/>
                </a:lnTo>
                <a:lnTo>
                  <a:pt x="255" y="0"/>
                </a:lnTo>
                <a:lnTo>
                  <a:pt x="250" y="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5" name="Freeform 151"/>
          <p:cNvSpPr>
            <a:spLocks noEditPoints="1"/>
          </p:cNvSpPr>
          <p:nvPr/>
        </p:nvSpPr>
        <p:spPr bwMode="auto">
          <a:xfrm>
            <a:off x="774701" y="1622426"/>
            <a:ext cx="104775" cy="142875"/>
          </a:xfrm>
          <a:custGeom>
            <a:avLst/>
            <a:gdLst/>
            <a:ahLst/>
            <a:cxnLst>
              <a:cxn ang="0">
                <a:pos x="269" y="27"/>
              </a:cxn>
              <a:cxn ang="0">
                <a:pos x="210" y="50"/>
              </a:cxn>
              <a:cxn ang="0">
                <a:pos x="142" y="97"/>
              </a:cxn>
              <a:cxn ang="0">
                <a:pos x="117" y="164"/>
              </a:cxn>
              <a:cxn ang="0">
                <a:pos x="74" y="171"/>
              </a:cxn>
              <a:cxn ang="0">
                <a:pos x="74" y="171"/>
              </a:cxn>
              <a:cxn ang="0">
                <a:pos x="56" y="151"/>
              </a:cxn>
              <a:cxn ang="0">
                <a:pos x="78" y="167"/>
              </a:cxn>
              <a:cxn ang="0">
                <a:pos x="82" y="197"/>
              </a:cxn>
              <a:cxn ang="0">
                <a:pos x="82" y="254"/>
              </a:cxn>
              <a:cxn ang="0">
                <a:pos x="49" y="275"/>
              </a:cxn>
              <a:cxn ang="0">
                <a:pos x="51" y="295"/>
              </a:cxn>
              <a:cxn ang="0">
                <a:pos x="22" y="293"/>
              </a:cxn>
              <a:cxn ang="0">
                <a:pos x="28" y="297"/>
              </a:cxn>
              <a:cxn ang="0">
                <a:pos x="44" y="326"/>
              </a:cxn>
              <a:cxn ang="0">
                <a:pos x="24" y="341"/>
              </a:cxn>
              <a:cxn ang="0">
                <a:pos x="32" y="359"/>
              </a:cxn>
              <a:cxn ang="0">
                <a:pos x="33" y="364"/>
              </a:cxn>
              <a:cxn ang="0">
                <a:pos x="56" y="368"/>
              </a:cxn>
              <a:cxn ang="0">
                <a:pos x="62" y="380"/>
              </a:cxn>
              <a:cxn ang="0">
                <a:pos x="41" y="391"/>
              </a:cxn>
              <a:cxn ang="0">
                <a:pos x="58" y="392"/>
              </a:cxn>
              <a:cxn ang="0">
                <a:pos x="53" y="397"/>
              </a:cxn>
              <a:cxn ang="0">
                <a:pos x="49" y="383"/>
              </a:cxn>
              <a:cxn ang="0">
                <a:pos x="79" y="384"/>
              </a:cxn>
              <a:cxn ang="0">
                <a:pos x="115" y="412"/>
              </a:cxn>
              <a:cxn ang="0">
                <a:pos x="146" y="421"/>
              </a:cxn>
              <a:cxn ang="0">
                <a:pos x="144" y="425"/>
              </a:cxn>
              <a:cxn ang="0">
                <a:pos x="144" y="425"/>
              </a:cxn>
              <a:cxn ang="0">
                <a:pos x="141" y="424"/>
              </a:cxn>
              <a:cxn ang="0">
                <a:pos x="141" y="424"/>
              </a:cxn>
              <a:cxn ang="0">
                <a:pos x="148" y="375"/>
              </a:cxn>
              <a:cxn ang="0">
                <a:pos x="162" y="342"/>
              </a:cxn>
              <a:cxn ang="0">
                <a:pos x="139" y="341"/>
              </a:cxn>
              <a:cxn ang="0">
                <a:pos x="110" y="329"/>
              </a:cxn>
              <a:cxn ang="0">
                <a:pos x="117" y="300"/>
              </a:cxn>
              <a:cxn ang="0">
                <a:pos x="153" y="299"/>
              </a:cxn>
              <a:cxn ang="0">
                <a:pos x="165" y="267"/>
              </a:cxn>
              <a:cxn ang="0">
                <a:pos x="188" y="271"/>
              </a:cxn>
              <a:cxn ang="0">
                <a:pos x="197" y="296"/>
              </a:cxn>
              <a:cxn ang="0">
                <a:pos x="197" y="297"/>
              </a:cxn>
              <a:cxn ang="0">
                <a:pos x="238" y="321"/>
              </a:cxn>
              <a:cxn ang="0">
                <a:pos x="238" y="321"/>
              </a:cxn>
              <a:cxn ang="0">
                <a:pos x="244" y="270"/>
              </a:cxn>
              <a:cxn ang="0">
                <a:pos x="227" y="272"/>
              </a:cxn>
              <a:cxn ang="0">
                <a:pos x="231" y="245"/>
              </a:cxn>
              <a:cxn ang="0">
                <a:pos x="231" y="244"/>
              </a:cxn>
              <a:cxn ang="0">
                <a:pos x="194" y="210"/>
              </a:cxn>
              <a:cxn ang="0">
                <a:pos x="191" y="194"/>
              </a:cxn>
              <a:cxn ang="0">
                <a:pos x="220" y="181"/>
              </a:cxn>
              <a:cxn ang="0">
                <a:pos x="198" y="165"/>
              </a:cxn>
              <a:cxn ang="0">
                <a:pos x="255" y="116"/>
              </a:cxn>
              <a:cxn ang="0">
                <a:pos x="251" y="98"/>
              </a:cxn>
              <a:cxn ang="0">
                <a:pos x="256" y="75"/>
              </a:cxn>
              <a:cxn ang="0">
                <a:pos x="282" y="97"/>
              </a:cxn>
              <a:cxn ang="0">
                <a:pos x="291" y="72"/>
              </a:cxn>
              <a:cxn ang="0">
                <a:pos x="322" y="46"/>
              </a:cxn>
              <a:cxn ang="0">
                <a:pos x="320" y="41"/>
              </a:cxn>
              <a:cxn ang="0">
                <a:pos x="277" y="0"/>
              </a:cxn>
            </a:cxnLst>
            <a:rect l="0" t="0" r="r" b="b"/>
            <a:pathLst>
              <a:path w="328" h="451">
                <a:moveTo>
                  <a:pt x="269" y="27"/>
                </a:moveTo>
                <a:lnTo>
                  <a:pt x="263" y="31"/>
                </a:lnTo>
                <a:lnTo>
                  <a:pt x="255" y="38"/>
                </a:lnTo>
                <a:lnTo>
                  <a:pt x="248" y="46"/>
                </a:lnTo>
                <a:lnTo>
                  <a:pt x="241" y="56"/>
                </a:lnTo>
                <a:lnTo>
                  <a:pt x="219" y="39"/>
                </a:lnTo>
                <a:lnTo>
                  <a:pt x="229" y="27"/>
                </a:lnTo>
                <a:lnTo>
                  <a:pt x="238" y="16"/>
                </a:lnTo>
                <a:lnTo>
                  <a:pt x="244" y="11"/>
                </a:lnTo>
                <a:lnTo>
                  <a:pt x="249" y="8"/>
                </a:lnTo>
                <a:lnTo>
                  <a:pt x="254" y="4"/>
                </a:lnTo>
                <a:lnTo>
                  <a:pt x="260" y="2"/>
                </a:lnTo>
                <a:lnTo>
                  <a:pt x="269" y="27"/>
                </a:lnTo>
                <a:close/>
                <a:moveTo>
                  <a:pt x="241" y="56"/>
                </a:moveTo>
                <a:lnTo>
                  <a:pt x="229" y="69"/>
                </a:lnTo>
                <a:lnTo>
                  <a:pt x="217" y="83"/>
                </a:lnTo>
                <a:lnTo>
                  <a:pt x="211" y="89"/>
                </a:lnTo>
                <a:lnTo>
                  <a:pt x="203" y="94"/>
                </a:lnTo>
                <a:lnTo>
                  <a:pt x="196" y="98"/>
                </a:lnTo>
                <a:lnTo>
                  <a:pt x="189" y="101"/>
                </a:lnTo>
                <a:lnTo>
                  <a:pt x="180" y="76"/>
                </a:lnTo>
                <a:lnTo>
                  <a:pt x="185" y="74"/>
                </a:lnTo>
                <a:lnTo>
                  <a:pt x="190" y="71"/>
                </a:lnTo>
                <a:lnTo>
                  <a:pt x="195" y="66"/>
                </a:lnTo>
                <a:lnTo>
                  <a:pt x="200" y="61"/>
                </a:lnTo>
                <a:lnTo>
                  <a:pt x="210" y="50"/>
                </a:lnTo>
                <a:lnTo>
                  <a:pt x="219" y="39"/>
                </a:lnTo>
                <a:lnTo>
                  <a:pt x="241" y="56"/>
                </a:lnTo>
                <a:close/>
                <a:moveTo>
                  <a:pt x="189" y="101"/>
                </a:moveTo>
                <a:lnTo>
                  <a:pt x="178" y="105"/>
                </a:lnTo>
                <a:lnTo>
                  <a:pt x="167" y="112"/>
                </a:lnTo>
                <a:lnTo>
                  <a:pt x="158" y="120"/>
                </a:lnTo>
                <a:lnTo>
                  <a:pt x="148" y="129"/>
                </a:lnTo>
                <a:lnTo>
                  <a:pt x="131" y="147"/>
                </a:lnTo>
                <a:lnTo>
                  <a:pt x="117" y="164"/>
                </a:lnTo>
                <a:lnTo>
                  <a:pt x="95" y="147"/>
                </a:lnTo>
                <a:lnTo>
                  <a:pt x="111" y="128"/>
                </a:lnTo>
                <a:lnTo>
                  <a:pt x="131" y="108"/>
                </a:lnTo>
                <a:lnTo>
                  <a:pt x="142" y="97"/>
                </a:lnTo>
                <a:lnTo>
                  <a:pt x="154" y="89"/>
                </a:lnTo>
                <a:lnTo>
                  <a:pt x="166" y="81"/>
                </a:lnTo>
                <a:lnTo>
                  <a:pt x="180" y="76"/>
                </a:lnTo>
                <a:lnTo>
                  <a:pt x="189" y="101"/>
                </a:lnTo>
                <a:close/>
                <a:moveTo>
                  <a:pt x="95" y="148"/>
                </a:moveTo>
                <a:lnTo>
                  <a:pt x="95" y="147"/>
                </a:lnTo>
                <a:lnTo>
                  <a:pt x="106" y="155"/>
                </a:lnTo>
                <a:lnTo>
                  <a:pt x="95" y="148"/>
                </a:lnTo>
                <a:close/>
                <a:moveTo>
                  <a:pt x="117" y="164"/>
                </a:moveTo>
                <a:lnTo>
                  <a:pt x="117" y="164"/>
                </a:lnTo>
                <a:lnTo>
                  <a:pt x="95" y="148"/>
                </a:lnTo>
                <a:lnTo>
                  <a:pt x="95" y="148"/>
                </a:lnTo>
                <a:lnTo>
                  <a:pt x="117" y="164"/>
                </a:lnTo>
                <a:close/>
                <a:moveTo>
                  <a:pt x="117" y="164"/>
                </a:moveTo>
                <a:lnTo>
                  <a:pt x="117" y="164"/>
                </a:lnTo>
                <a:lnTo>
                  <a:pt x="106" y="155"/>
                </a:lnTo>
                <a:lnTo>
                  <a:pt x="117" y="164"/>
                </a:lnTo>
                <a:close/>
                <a:moveTo>
                  <a:pt x="117" y="164"/>
                </a:moveTo>
                <a:lnTo>
                  <a:pt x="111" y="171"/>
                </a:lnTo>
                <a:lnTo>
                  <a:pt x="105" y="175"/>
                </a:lnTo>
                <a:lnTo>
                  <a:pt x="100" y="178"/>
                </a:lnTo>
                <a:lnTo>
                  <a:pt x="94" y="178"/>
                </a:lnTo>
                <a:lnTo>
                  <a:pt x="89" y="178"/>
                </a:lnTo>
                <a:lnTo>
                  <a:pt x="84" y="175"/>
                </a:lnTo>
                <a:lnTo>
                  <a:pt x="79" y="174"/>
                </a:lnTo>
                <a:lnTo>
                  <a:pt x="74" y="171"/>
                </a:lnTo>
                <a:lnTo>
                  <a:pt x="87" y="148"/>
                </a:lnTo>
                <a:lnTo>
                  <a:pt x="89" y="149"/>
                </a:lnTo>
                <a:lnTo>
                  <a:pt x="91" y="149"/>
                </a:lnTo>
                <a:lnTo>
                  <a:pt x="93" y="149"/>
                </a:lnTo>
                <a:lnTo>
                  <a:pt x="95" y="147"/>
                </a:lnTo>
                <a:lnTo>
                  <a:pt x="117" y="164"/>
                </a:lnTo>
                <a:close/>
                <a:moveTo>
                  <a:pt x="74" y="171"/>
                </a:moveTo>
                <a:lnTo>
                  <a:pt x="73" y="171"/>
                </a:lnTo>
                <a:lnTo>
                  <a:pt x="71" y="170"/>
                </a:lnTo>
                <a:lnTo>
                  <a:pt x="82" y="145"/>
                </a:lnTo>
                <a:lnTo>
                  <a:pt x="84" y="146"/>
                </a:lnTo>
                <a:lnTo>
                  <a:pt x="87" y="148"/>
                </a:lnTo>
                <a:lnTo>
                  <a:pt x="74" y="171"/>
                </a:lnTo>
                <a:close/>
                <a:moveTo>
                  <a:pt x="71" y="170"/>
                </a:moveTo>
                <a:lnTo>
                  <a:pt x="71" y="170"/>
                </a:lnTo>
                <a:lnTo>
                  <a:pt x="76" y="157"/>
                </a:lnTo>
                <a:lnTo>
                  <a:pt x="71" y="170"/>
                </a:lnTo>
                <a:close/>
                <a:moveTo>
                  <a:pt x="71" y="170"/>
                </a:moveTo>
                <a:lnTo>
                  <a:pt x="71" y="168"/>
                </a:lnTo>
                <a:lnTo>
                  <a:pt x="74" y="167"/>
                </a:lnTo>
                <a:lnTo>
                  <a:pt x="76" y="166"/>
                </a:lnTo>
                <a:lnTo>
                  <a:pt x="78" y="166"/>
                </a:lnTo>
                <a:lnTo>
                  <a:pt x="78" y="166"/>
                </a:lnTo>
                <a:lnTo>
                  <a:pt x="78" y="167"/>
                </a:lnTo>
                <a:lnTo>
                  <a:pt x="54" y="157"/>
                </a:lnTo>
                <a:lnTo>
                  <a:pt x="56" y="151"/>
                </a:lnTo>
                <a:lnTo>
                  <a:pt x="59" y="148"/>
                </a:lnTo>
                <a:lnTo>
                  <a:pt x="62" y="145"/>
                </a:lnTo>
                <a:lnTo>
                  <a:pt x="66" y="143"/>
                </a:lnTo>
                <a:lnTo>
                  <a:pt x="70" y="143"/>
                </a:lnTo>
                <a:lnTo>
                  <a:pt x="73" y="143"/>
                </a:lnTo>
                <a:lnTo>
                  <a:pt x="77" y="144"/>
                </a:lnTo>
                <a:lnTo>
                  <a:pt x="82" y="145"/>
                </a:lnTo>
                <a:lnTo>
                  <a:pt x="71" y="170"/>
                </a:lnTo>
                <a:close/>
                <a:moveTo>
                  <a:pt x="78" y="167"/>
                </a:moveTo>
                <a:lnTo>
                  <a:pt x="78" y="167"/>
                </a:lnTo>
                <a:lnTo>
                  <a:pt x="67" y="162"/>
                </a:lnTo>
                <a:lnTo>
                  <a:pt x="78" y="167"/>
                </a:lnTo>
                <a:close/>
                <a:moveTo>
                  <a:pt x="78" y="167"/>
                </a:moveTo>
                <a:lnTo>
                  <a:pt x="78" y="172"/>
                </a:lnTo>
                <a:lnTo>
                  <a:pt x="78" y="180"/>
                </a:lnTo>
                <a:lnTo>
                  <a:pt x="80" y="188"/>
                </a:lnTo>
                <a:lnTo>
                  <a:pt x="82" y="197"/>
                </a:lnTo>
                <a:lnTo>
                  <a:pt x="56" y="203"/>
                </a:lnTo>
                <a:lnTo>
                  <a:pt x="53" y="190"/>
                </a:lnTo>
                <a:lnTo>
                  <a:pt x="51" y="179"/>
                </a:lnTo>
                <a:lnTo>
                  <a:pt x="51" y="173"/>
                </a:lnTo>
                <a:lnTo>
                  <a:pt x="51" y="167"/>
                </a:lnTo>
                <a:lnTo>
                  <a:pt x="52" y="162"/>
                </a:lnTo>
                <a:lnTo>
                  <a:pt x="54" y="157"/>
                </a:lnTo>
                <a:lnTo>
                  <a:pt x="78" y="167"/>
                </a:lnTo>
                <a:close/>
                <a:moveTo>
                  <a:pt x="82" y="197"/>
                </a:moveTo>
                <a:lnTo>
                  <a:pt x="85" y="208"/>
                </a:lnTo>
                <a:lnTo>
                  <a:pt x="86" y="220"/>
                </a:lnTo>
                <a:lnTo>
                  <a:pt x="87" y="231"/>
                </a:lnTo>
                <a:lnTo>
                  <a:pt x="86" y="241"/>
                </a:lnTo>
                <a:lnTo>
                  <a:pt x="59" y="235"/>
                </a:lnTo>
                <a:lnTo>
                  <a:pt x="59" y="228"/>
                </a:lnTo>
                <a:lnTo>
                  <a:pt x="59" y="221"/>
                </a:lnTo>
                <a:lnTo>
                  <a:pt x="57" y="211"/>
                </a:lnTo>
                <a:lnTo>
                  <a:pt x="56" y="203"/>
                </a:lnTo>
                <a:lnTo>
                  <a:pt x="82" y="197"/>
                </a:lnTo>
                <a:close/>
                <a:moveTo>
                  <a:pt x="86" y="241"/>
                </a:moveTo>
                <a:lnTo>
                  <a:pt x="84" y="247"/>
                </a:lnTo>
                <a:lnTo>
                  <a:pt x="82" y="254"/>
                </a:lnTo>
                <a:lnTo>
                  <a:pt x="78" y="259"/>
                </a:lnTo>
                <a:lnTo>
                  <a:pt x="75" y="265"/>
                </a:lnTo>
                <a:lnTo>
                  <a:pt x="67" y="275"/>
                </a:lnTo>
                <a:lnTo>
                  <a:pt x="59" y="285"/>
                </a:lnTo>
                <a:lnTo>
                  <a:pt x="39" y="267"/>
                </a:lnTo>
                <a:lnTo>
                  <a:pt x="46" y="259"/>
                </a:lnTo>
                <a:lnTo>
                  <a:pt x="51" y="252"/>
                </a:lnTo>
                <a:lnTo>
                  <a:pt x="56" y="243"/>
                </a:lnTo>
                <a:lnTo>
                  <a:pt x="59" y="235"/>
                </a:lnTo>
                <a:lnTo>
                  <a:pt x="86" y="241"/>
                </a:lnTo>
                <a:close/>
                <a:moveTo>
                  <a:pt x="59" y="285"/>
                </a:moveTo>
                <a:lnTo>
                  <a:pt x="59" y="285"/>
                </a:lnTo>
                <a:lnTo>
                  <a:pt x="49" y="275"/>
                </a:lnTo>
                <a:lnTo>
                  <a:pt x="59" y="285"/>
                </a:lnTo>
                <a:close/>
                <a:moveTo>
                  <a:pt x="59" y="285"/>
                </a:moveTo>
                <a:lnTo>
                  <a:pt x="54" y="291"/>
                </a:lnTo>
                <a:lnTo>
                  <a:pt x="51" y="295"/>
                </a:lnTo>
                <a:lnTo>
                  <a:pt x="26" y="282"/>
                </a:lnTo>
                <a:lnTo>
                  <a:pt x="32" y="275"/>
                </a:lnTo>
                <a:lnTo>
                  <a:pt x="39" y="267"/>
                </a:lnTo>
                <a:lnTo>
                  <a:pt x="59" y="285"/>
                </a:lnTo>
                <a:close/>
                <a:moveTo>
                  <a:pt x="51" y="295"/>
                </a:moveTo>
                <a:lnTo>
                  <a:pt x="51" y="295"/>
                </a:lnTo>
                <a:lnTo>
                  <a:pt x="39" y="289"/>
                </a:lnTo>
                <a:lnTo>
                  <a:pt x="51" y="295"/>
                </a:lnTo>
                <a:close/>
                <a:moveTo>
                  <a:pt x="51" y="295"/>
                </a:moveTo>
                <a:lnTo>
                  <a:pt x="50" y="296"/>
                </a:lnTo>
                <a:lnTo>
                  <a:pt x="48" y="295"/>
                </a:lnTo>
                <a:lnTo>
                  <a:pt x="47" y="293"/>
                </a:lnTo>
                <a:lnTo>
                  <a:pt x="46" y="291"/>
                </a:lnTo>
                <a:lnTo>
                  <a:pt x="44" y="288"/>
                </a:lnTo>
                <a:lnTo>
                  <a:pt x="43" y="286"/>
                </a:lnTo>
                <a:lnTo>
                  <a:pt x="44" y="285"/>
                </a:lnTo>
                <a:lnTo>
                  <a:pt x="46" y="285"/>
                </a:lnTo>
                <a:lnTo>
                  <a:pt x="31" y="307"/>
                </a:lnTo>
                <a:lnTo>
                  <a:pt x="25" y="304"/>
                </a:lnTo>
                <a:lnTo>
                  <a:pt x="23" y="299"/>
                </a:lnTo>
                <a:lnTo>
                  <a:pt x="22" y="296"/>
                </a:lnTo>
                <a:lnTo>
                  <a:pt x="22" y="293"/>
                </a:lnTo>
                <a:lnTo>
                  <a:pt x="24" y="288"/>
                </a:lnTo>
                <a:lnTo>
                  <a:pt x="26" y="282"/>
                </a:lnTo>
                <a:lnTo>
                  <a:pt x="51" y="295"/>
                </a:lnTo>
                <a:close/>
                <a:moveTo>
                  <a:pt x="46" y="285"/>
                </a:moveTo>
                <a:lnTo>
                  <a:pt x="49" y="287"/>
                </a:lnTo>
                <a:lnTo>
                  <a:pt x="52" y="291"/>
                </a:lnTo>
                <a:lnTo>
                  <a:pt x="53" y="293"/>
                </a:lnTo>
                <a:lnTo>
                  <a:pt x="53" y="296"/>
                </a:lnTo>
                <a:lnTo>
                  <a:pt x="53" y="300"/>
                </a:lnTo>
                <a:lnTo>
                  <a:pt x="52" y="305"/>
                </a:lnTo>
                <a:lnTo>
                  <a:pt x="25" y="297"/>
                </a:lnTo>
                <a:lnTo>
                  <a:pt x="26" y="296"/>
                </a:lnTo>
                <a:lnTo>
                  <a:pt x="28" y="297"/>
                </a:lnTo>
                <a:lnTo>
                  <a:pt x="29" y="298"/>
                </a:lnTo>
                <a:lnTo>
                  <a:pt x="30" y="300"/>
                </a:lnTo>
                <a:lnTo>
                  <a:pt x="32" y="306"/>
                </a:lnTo>
                <a:lnTo>
                  <a:pt x="31" y="307"/>
                </a:lnTo>
                <a:lnTo>
                  <a:pt x="46" y="285"/>
                </a:lnTo>
                <a:close/>
                <a:moveTo>
                  <a:pt x="52" y="305"/>
                </a:moveTo>
                <a:lnTo>
                  <a:pt x="49" y="314"/>
                </a:lnTo>
                <a:lnTo>
                  <a:pt x="44" y="326"/>
                </a:lnTo>
                <a:lnTo>
                  <a:pt x="19" y="316"/>
                </a:lnTo>
                <a:lnTo>
                  <a:pt x="23" y="306"/>
                </a:lnTo>
                <a:lnTo>
                  <a:pt x="25" y="297"/>
                </a:lnTo>
                <a:lnTo>
                  <a:pt x="52" y="305"/>
                </a:lnTo>
                <a:close/>
                <a:moveTo>
                  <a:pt x="44" y="326"/>
                </a:moveTo>
                <a:lnTo>
                  <a:pt x="44" y="326"/>
                </a:lnTo>
                <a:lnTo>
                  <a:pt x="32" y="321"/>
                </a:lnTo>
                <a:lnTo>
                  <a:pt x="44" y="326"/>
                </a:lnTo>
                <a:close/>
                <a:moveTo>
                  <a:pt x="44" y="326"/>
                </a:moveTo>
                <a:lnTo>
                  <a:pt x="40" y="336"/>
                </a:lnTo>
                <a:lnTo>
                  <a:pt x="37" y="345"/>
                </a:lnTo>
                <a:lnTo>
                  <a:pt x="12" y="338"/>
                </a:lnTo>
                <a:lnTo>
                  <a:pt x="15" y="327"/>
                </a:lnTo>
                <a:lnTo>
                  <a:pt x="19" y="316"/>
                </a:lnTo>
                <a:lnTo>
                  <a:pt x="44" y="326"/>
                </a:lnTo>
                <a:close/>
                <a:moveTo>
                  <a:pt x="37" y="345"/>
                </a:moveTo>
                <a:lnTo>
                  <a:pt x="37" y="345"/>
                </a:lnTo>
                <a:lnTo>
                  <a:pt x="24" y="341"/>
                </a:lnTo>
                <a:lnTo>
                  <a:pt x="37" y="345"/>
                </a:lnTo>
                <a:close/>
                <a:moveTo>
                  <a:pt x="37" y="345"/>
                </a:moveTo>
                <a:lnTo>
                  <a:pt x="34" y="352"/>
                </a:lnTo>
                <a:lnTo>
                  <a:pt x="32" y="359"/>
                </a:lnTo>
                <a:lnTo>
                  <a:pt x="7" y="346"/>
                </a:lnTo>
                <a:lnTo>
                  <a:pt x="9" y="342"/>
                </a:lnTo>
                <a:lnTo>
                  <a:pt x="12" y="338"/>
                </a:lnTo>
                <a:lnTo>
                  <a:pt x="37" y="345"/>
                </a:lnTo>
                <a:close/>
                <a:moveTo>
                  <a:pt x="7" y="346"/>
                </a:moveTo>
                <a:lnTo>
                  <a:pt x="7" y="346"/>
                </a:lnTo>
                <a:lnTo>
                  <a:pt x="19" y="352"/>
                </a:lnTo>
                <a:lnTo>
                  <a:pt x="7" y="346"/>
                </a:lnTo>
                <a:close/>
                <a:moveTo>
                  <a:pt x="32" y="359"/>
                </a:moveTo>
                <a:lnTo>
                  <a:pt x="29" y="363"/>
                </a:lnTo>
                <a:lnTo>
                  <a:pt x="28" y="366"/>
                </a:lnTo>
                <a:lnTo>
                  <a:pt x="4" y="380"/>
                </a:lnTo>
                <a:lnTo>
                  <a:pt x="2" y="376"/>
                </a:lnTo>
                <a:lnTo>
                  <a:pt x="1" y="370"/>
                </a:lnTo>
                <a:lnTo>
                  <a:pt x="0" y="366"/>
                </a:lnTo>
                <a:lnTo>
                  <a:pt x="1" y="362"/>
                </a:lnTo>
                <a:lnTo>
                  <a:pt x="3" y="354"/>
                </a:lnTo>
                <a:lnTo>
                  <a:pt x="7" y="346"/>
                </a:lnTo>
                <a:lnTo>
                  <a:pt x="32" y="359"/>
                </a:lnTo>
                <a:close/>
                <a:moveTo>
                  <a:pt x="28" y="366"/>
                </a:moveTo>
                <a:lnTo>
                  <a:pt x="30" y="365"/>
                </a:lnTo>
                <a:lnTo>
                  <a:pt x="33" y="364"/>
                </a:lnTo>
                <a:lnTo>
                  <a:pt x="35" y="391"/>
                </a:lnTo>
                <a:lnTo>
                  <a:pt x="26" y="392"/>
                </a:lnTo>
                <a:lnTo>
                  <a:pt x="18" y="391"/>
                </a:lnTo>
                <a:lnTo>
                  <a:pt x="14" y="388"/>
                </a:lnTo>
                <a:lnTo>
                  <a:pt x="11" y="386"/>
                </a:lnTo>
                <a:lnTo>
                  <a:pt x="7" y="384"/>
                </a:lnTo>
                <a:lnTo>
                  <a:pt x="4" y="380"/>
                </a:lnTo>
                <a:lnTo>
                  <a:pt x="28" y="366"/>
                </a:lnTo>
                <a:close/>
                <a:moveTo>
                  <a:pt x="33" y="364"/>
                </a:moveTo>
                <a:lnTo>
                  <a:pt x="39" y="364"/>
                </a:lnTo>
                <a:lnTo>
                  <a:pt x="44" y="364"/>
                </a:lnTo>
                <a:lnTo>
                  <a:pt x="51" y="365"/>
                </a:lnTo>
                <a:lnTo>
                  <a:pt x="56" y="368"/>
                </a:lnTo>
                <a:lnTo>
                  <a:pt x="39" y="389"/>
                </a:lnTo>
                <a:lnTo>
                  <a:pt x="37" y="391"/>
                </a:lnTo>
                <a:lnTo>
                  <a:pt x="35" y="391"/>
                </a:lnTo>
                <a:lnTo>
                  <a:pt x="33" y="364"/>
                </a:lnTo>
                <a:close/>
                <a:moveTo>
                  <a:pt x="39" y="389"/>
                </a:moveTo>
                <a:lnTo>
                  <a:pt x="39" y="389"/>
                </a:lnTo>
                <a:lnTo>
                  <a:pt x="48" y="379"/>
                </a:lnTo>
                <a:lnTo>
                  <a:pt x="39" y="389"/>
                </a:lnTo>
                <a:close/>
                <a:moveTo>
                  <a:pt x="56" y="368"/>
                </a:moveTo>
                <a:lnTo>
                  <a:pt x="59" y="371"/>
                </a:lnTo>
                <a:lnTo>
                  <a:pt x="61" y="375"/>
                </a:lnTo>
                <a:lnTo>
                  <a:pt x="62" y="377"/>
                </a:lnTo>
                <a:lnTo>
                  <a:pt x="62" y="380"/>
                </a:lnTo>
                <a:lnTo>
                  <a:pt x="62" y="383"/>
                </a:lnTo>
                <a:lnTo>
                  <a:pt x="61" y="386"/>
                </a:lnTo>
                <a:lnTo>
                  <a:pt x="60" y="388"/>
                </a:lnTo>
                <a:lnTo>
                  <a:pt x="58" y="392"/>
                </a:lnTo>
                <a:lnTo>
                  <a:pt x="37" y="375"/>
                </a:lnTo>
                <a:lnTo>
                  <a:pt x="38" y="375"/>
                </a:lnTo>
                <a:lnTo>
                  <a:pt x="39" y="376"/>
                </a:lnTo>
                <a:lnTo>
                  <a:pt x="41" y="379"/>
                </a:lnTo>
                <a:lnTo>
                  <a:pt x="41" y="383"/>
                </a:lnTo>
                <a:lnTo>
                  <a:pt x="42" y="386"/>
                </a:lnTo>
                <a:lnTo>
                  <a:pt x="42" y="389"/>
                </a:lnTo>
                <a:lnTo>
                  <a:pt x="41" y="389"/>
                </a:lnTo>
                <a:lnTo>
                  <a:pt x="41" y="391"/>
                </a:lnTo>
                <a:lnTo>
                  <a:pt x="40" y="391"/>
                </a:lnTo>
                <a:lnTo>
                  <a:pt x="39" y="389"/>
                </a:lnTo>
                <a:lnTo>
                  <a:pt x="56" y="368"/>
                </a:lnTo>
                <a:close/>
                <a:moveTo>
                  <a:pt x="58" y="392"/>
                </a:moveTo>
                <a:lnTo>
                  <a:pt x="58" y="392"/>
                </a:lnTo>
                <a:lnTo>
                  <a:pt x="48" y="383"/>
                </a:lnTo>
                <a:lnTo>
                  <a:pt x="58" y="392"/>
                </a:lnTo>
                <a:close/>
                <a:moveTo>
                  <a:pt x="58" y="392"/>
                </a:moveTo>
                <a:lnTo>
                  <a:pt x="55" y="395"/>
                </a:lnTo>
                <a:lnTo>
                  <a:pt x="53" y="397"/>
                </a:lnTo>
                <a:lnTo>
                  <a:pt x="35" y="377"/>
                </a:lnTo>
                <a:lnTo>
                  <a:pt x="37" y="375"/>
                </a:lnTo>
                <a:lnTo>
                  <a:pt x="58" y="392"/>
                </a:lnTo>
                <a:close/>
                <a:moveTo>
                  <a:pt x="35" y="377"/>
                </a:moveTo>
                <a:lnTo>
                  <a:pt x="35" y="377"/>
                </a:lnTo>
                <a:lnTo>
                  <a:pt x="44" y="386"/>
                </a:lnTo>
                <a:lnTo>
                  <a:pt x="35" y="377"/>
                </a:lnTo>
                <a:close/>
                <a:moveTo>
                  <a:pt x="53" y="397"/>
                </a:moveTo>
                <a:lnTo>
                  <a:pt x="53" y="395"/>
                </a:lnTo>
                <a:lnTo>
                  <a:pt x="53" y="395"/>
                </a:lnTo>
                <a:lnTo>
                  <a:pt x="26" y="388"/>
                </a:lnTo>
                <a:lnTo>
                  <a:pt x="29" y="384"/>
                </a:lnTo>
                <a:lnTo>
                  <a:pt x="30" y="381"/>
                </a:lnTo>
                <a:lnTo>
                  <a:pt x="33" y="379"/>
                </a:lnTo>
                <a:lnTo>
                  <a:pt x="35" y="377"/>
                </a:lnTo>
                <a:lnTo>
                  <a:pt x="53" y="397"/>
                </a:lnTo>
                <a:close/>
                <a:moveTo>
                  <a:pt x="53" y="395"/>
                </a:moveTo>
                <a:lnTo>
                  <a:pt x="53" y="395"/>
                </a:lnTo>
                <a:lnTo>
                  <a:pt x="40" y="392"/>
                </a:lnTo>
                <a:lnTo>
                  <a:pt x="53" y="395"/>
                </a:lnTo>
                <a:close/>
                <a:moveTo>
                  <a:pt x="53" y="395"/>
                </a:moveTo>
                <a:lnTo>
                  <a:pt x="52" y="396"/>
                </a:lnTo>
                <a:lnTo>
                  <a:pt x="51" y="396"/>
                </a:lnTo>
                <a:lnTo>
                  <a:pt x="50" y="394"/>
                </a:lnTo>
                <a:lnTo>
                  <a:pt x="48" y="391"/>
                </a:lnTo>
                <a:lnTo>
                  <a:pt x="48" y="387"/>
                </a:lnTo>
                <a:lnTo>
                  <a:pt x="47" y="385"/>
                </a:lnTo>
                <a:lnTo>
                  <a:pt x="48" y="383"/>
                </a:lnTo>
                <a:lnTo>
                  <a:pt x="49" y="383"/>
                </a:lnTo>
                <a:lnTo>
                  <a:pt x="41" y="410"/>
                </a:lnTo>
                <a:lnTo>
                  <a:pt x="37" y="407"/>
                </a:lnTo>
                <a:lnTo>
                  <a:pt x="33" y="405"/>
                </a:lnTo>
                <a:lnTo>
                  <a:pt x="30" y="403"/>
                </a:lnTo>
                <a:lnTo>
                  <a:pt x="28" y="401"/>
                </a:lnTo>
                <a:lnTo>
                  <a:pt x="26" y="398"/>
                </a:lnTo>
                <a:lnTo>
                  <a:pt x="25" y="395"/>
                </a:lnTo>
                <a:lnTo>
                  <a:pt x="26" y="392"/>
                </a:lnTo>
                <a:lnTo>
                  <a:pt x="26" y="388"/>
                </a:lnTo>
                <a:lnTo>
                  <a:pt x="53" y="395"/>
                </a:lnTo>
                <a:close/>
                <a:moveTo>
                  <a:pt x="49" y="383"/>
                </a:moveTo>
                <a:lnTo>
                  <a:pt x="61" y="384"/>
                </a:lnTo>
                <a:lnTo>
                  <a:pt x="79" y="384"/>
                </a:lnTo>
                <a:lnTo>
                  <a:pt x="80" y="411"/>
                </a:lnTo>
                <a:lnTo>
                  <a:pt x="69" y="411"/>
                </a:lnTo>
                <a:lnTo>
                  <a:pt x="58" y="411"/>
                </a:lnTo>
                <a:lnTo>
                  <a:pt x="50" y="411"/>
                </a:lnTo>
                <a:lnTo>
                  <a:pt x="41" y="410"/>
                </a:lnTo>
                <a:lnTo>
                  <a:pt x="49" y="383"/>
                </a:lnTo>
                <a:close/>
                <a:moveTo>
                  <a:pt x="79" y="384"/>
                </a:moveTo>
                <a:lnTo>
                  <a:pt x="94" y="383"/>
                </a:lnTo>
                <a:lnTo>
                  <a:pt x="109" y="384"/>
                </a:lnTo>
                <a:lnTo>
                  <a:pt x="122" y="385"/>
                </a:lnTo>
                <a:lnTo>
                  <a:pt x="132" y="387"/>
                </a:lnTo>
                <a:lnTo>
                  <a:pt x="122" y="413"/>
                </a:lnTo>
                <a:lnTo>
                  <a:pt x="115" y="412"/>
                </a:lnTo>
                <a:lnTo>
                  <a:pt x="105" y="411"/>
                </a:lnTo>
                <a:lnTo>
                  <a:pt x="93" y="411"/>
                </a:lnTo>
                <a:lnTo>
                  <a:pt x="80" y="411"/>
                </a:lnTo>
                <a:lnTo>
                  <a:pt x="79" y="384"/>
                </a:lnTo>
                <a:close/>
                <a:moveTo>
                  <a:pt x="132" y="387"/>
                </a:moveTo>
                <a:lnTo>
                  <a:pt x="139" y="391"/>
                </a:lnTo>
                <a:lnTo>
                  <a:pt x="144" y="395"/>
                </a:lnTo>
                <a:lnTo>
                  <a:pt x="146" y="398"/>
                </a:lnTo>
                <a:lnTo>
                  <a:pt x="148" y="402"/>
                </a:lnTo>
                <a:lnTo>
                  <a:pt x="149" y="407"/>
                </a:lnTo>
                <a:lnTo>
                  <a:pt x="148" y="412"/>
                </a:lnTo>
                <a:lnTo>
                  <a:pt x="147" y="416"/>
                </a:lnTo>
                <a:lnTo>
                  <a:pt x="146" y="421"/>
                </a:lnTo>
                <a:lnTo>
                  <a:pt x="121" y="411"/>
                </a:lnTo>
                <a:lnTo>
                  <a:pt x="122" y="412"/>
                </a:lnTo>
                <a:lnTo>
                  <a:pt x="122" y="413"/>
                </a:lnTo>
                <a:lnTo>
                  <a:pt x="132" y="387"/>
                </a:lnTo>
                <a:close/>
                <a:moveTo>
                  <a:pt x="146" y="421"/>
                </a:moveTo>
                <a:lnTo>
                  <a:pt x="145" y="422"/>
                </a:lnTo>
                <a:lnTo>
                  <a:pt x="144" y="425"/>
                </a:lnTo>
                <a:lnTo>
                  <a:pt x="119" y="414"/>
                </a:lnTo>
                <a:lnTo>
                  <a:pt x="120" y="413"/>
                </a:lnTo>
                <a:lnTo>
                  <a:pt x="121" y="411"/>
                </a:lnTo>
                <a:lnTo>
                  <a:pt x="146" y="421"/>
                </a:lnTo>
                <a:close/>
                <a:moveTo>
                  <a:pt x="144" y="425"/>
                </a:moveTo>
                <a:lnTo>
                  <a:pt x="144" y="425"/>
                </a:lnTo>
                <a:lnTo>
                  <a:pt x="131" y="419"/>
                </a:lnTo>
                <a:lnTo>
                  <a:pt x="144" y="425"/>
                </a:lnTo>
                <a:close/>
                <a:moveTo>
                  <a:pt x="144" y="425"/>
                </a:moveTo>
                <a:lnTo>
                  <a:pt x="141" y="422"/>
                </a:lnTo>
                <a:lnTo>
                  <a:pt x="141" y="422"/>
                </a:lnTo>
                <a:lnTo>
                  <a:pt x="118" y="437"/>
                </a:lnTo>
                <a:lnTo>
                  <a:pt x="117" y="434"/>
                </a:lnTo>
                <a:lnTo>
                  <a:pt x="115" y="431"/>
                </a:lnTo>
                <a:lnTo>
                  <a:pt x="115" y="428"/>
                </a:lnTo>
                <a:lnTo>
                  <a:pt x="115" y="425"/>
                </a:lnTo>
                <a:lnTo>
                  <a:pt x="117" y="419"/>
                </a:lnTo>
                <a:lnTo>
                  <a:pt x="119" y="414"/>
                </a:lnTo>
                <a:lnTo>
                  <a:pt x="144" y="425"/>
                </a:lnTo>
                <a:close/>
                <a:moveTo>
                  <a:pt x="141" y="422"/>
                </a:moveTo>
                <a:lnTo>
                  <a:pt x="141" y="423"/>
                </a:lnTo>
                <a:lnTo>
                  <a:pt x="141" y="424"/>
                </a:lnTo>
                <a:lnTo>
                  <a:pt x="133" y="450"/>
                </a:lnTo>
                <a:lnTo>
                  <a:pt x="129" y="448"/>
                </a:lnTo>
                <a:lnTo>
                  <a:pt x="125" y="445"/>
                </a:lnTo>
                <a:lnTo>
                  <a:pt x="121" y="441"/>
                </a:lnTo>
                <a:lnTo>
                  <a:pt x="118" y="437"/>
                </a:lnTo>
                <a:lnTo>
                  <a:pt x="141" y="422"/>
                </a:lnTo>
                <a:close/>
                <a:moveTo>
                  <a:pt x="141" y="424"/>
                </a:moveTo>
                <a:lnTo>
                  <a:pt x="141" y="424"/>
                </a:lnTo>
                <a:lnTo>
                  <a:pt x="138" y="437"/>
                </a:lnTo>
                <a:lnTo>
                  <a:pt x="141" y="424"/>
                </a:lnTo>
                <a:close/>
                <a:moveTo>
                  <a:pt x="141" y="424"/>
                </a:moveTo>
                <a:lnTo>
                  <a:pt x="139" y="424"/>
                </a:lnTo>
                <a:lnTo>
                  <a:pt x="135" y="424"/>
                </a:lnTo>
                <a:lnTo>
                  <a:pt x="159" y="435"/>
                </a:lnTo>
                <a:lnTo>
                  <a:pt x="156" y="440"/>
                </a:lnTo>
                <a:lnTo>
                  <a:pt x="154" y="445"/>
                </a:lnTo>
                <a:lnTo>
                  <a:pt x="150" y="447"/>
                </a:lnTo>
                <a:lnTo>
                  <a:pt x="147" y="449"/>
                </a:lnTo>
                <a:lnTo>
                  <a:pt x="144" y="450"/>
                </a:lnTo>
                <a:lnTo>
                  <a:pt x="141" y="451"/>
                </a:lnTo>
                <a:lnTo>
                  <a:pt x="137" y="451"/>
                </a:lnTo>
                <a:lnTo>
                  <a:pt x="133" y="450"/>
                </a:lnTo>
                <a:lnTo>
                  <a:pt x="141" y="424"/>
                </a:lnTo>
                <a:close/>
                <a:moveTo>
                  <a:pt x="135" y="424"/>
                </a:moveTo>
                <a:lnTo>
                  <a:pt x="137" y="417"/>
                </a:lnTo>
                <a:lnTo>
                  <a:pt x="140" y="409"/>
                </a:lnTo>
                <a:lnTo>
                  <a:pt x="143" y="398"/>
                </a:lnTo>
                <a:lnTo>
                  <a:pt x="146" y="387"/>
                </a:lnTo>
                <a:lnTo>
                  <a:pt x="173" y="394"/>
                </a:lnTo>
                <a:lnTo>
                  <a:pt x="170" y="405"/>
                </a:lnTo>
                <a:lnTo>
                  <a:pt x="165" y="417"/>
                </a:lnTo>
                <a:lnTo>
                  <a:pt x="162" y="428"/>
                </a:lnTo>
                <a:lnTo>
                  <a:pt x="159" y="435"/>
                </a:lnTo>
                <a:lnTo>
                  <a:pt x="135" y="424"/>
                </a:lnTo>
                <a:close/>
                <a:moveTo>
                  <a:pt x="146" y="387"/>
                </a:moveTo>
                <a:lnTo>
                  <a:pt x="148" y="375"/>
                </a:lnTo>
                <a:lnTo>
                  <a:pt x="148" y="365"/>
                </a:lnTo>
                <a:lnTo>
                  <a:pt x="175" y="359"/>
                </a:lnTo>
                <a:lnTo>
                  <a:pt x="175" y="367"/>
                </a:lnTo>
                <a:lnTo>
                  <a:pt x="175" y="375"/>
                </a:lnTo>
                <a:lnTo>
                  <a:pt x="174" y="384"/>
                </a:lnTo>
                <a:lnTo>
                  <a:pt x="173" y="394"/>
                </a:lnTo>
                <a:lnTo>
                  <a:pt x="146" y="387"/>
                </a:lnTo>
                <a:close/>
                <a:moveTo>
                  <a:pt x="148" y="365"/>
                </a:moveTo>
                <a:lnTo>
                  <a:pt x="146" y="365"/>
                </a:lnTo>
                <a:lnTo>
                  <a:pt x="143" y="366"/>
                </a:lnTo>
                <a:lnTo>
                  <a:pt x="143" y="340"/>
                </a:lnTo>
                <a:lnTo>
                  <a:pt x="153" y="340"/>
                </a:lnTo>
                <a:lnTo>
                  <a:pt x="162" y="342"/>
                </a:lnTo>
                <a:lnTo>
                  <a:pt x="166" y="344"/>
                </a:lnTo>
                <a:lnTo>
                  <a:pt x="170" y="348"/>
                </a:lnTo>
                <a:lnTo>
                  <a:pt x="173" y="352"/>
                </a:lnTo>
                <a:lnTo>
                  <a:pt x="175" y="359"/>
                </a:lnTo>
                <a:lnTo>
                  <a:pt x="148" y="365"/>
                </a:lnTo>
                <a:close/>
                <a:moveTo>
                  <a:pt x="143" y="366"/>
                </a:moveTo>
                <a:lnTo>
                  <a:pt x="136" y="366"/>
                </a:lnTo>
                <a:lnTo>
                  <a:pt x="128" y="365"/>
                </a:lnTo>
                <a:lnTo>
                  <a:pt x="124" y="363"/>
                </a:lnTo>
                <a:lnTo>
                  <a:pt x="121" y="361"/>
                </a:lnTo>
                <a:lnTo>
                  <a:pt x="119" y="358"/>
                </a:lnTo>
                <a:lnTo>
                  <a:pt x="115" y="354"/>
                </a:lnTo>
                <a:lnTo>
                  <a:pt x="139" y="341"/>
                </a:lnTo>
                <a:lnTo>
                  <a:pt x="141" y="341"/>
                </a:lnTo>
                <a:lnTo>
                  <a:pt x="143" y="340"/>
                </a:lnTo>
                <a:lnTo>
                  <a:pt x="143" y="366"/>
                </a:lnTo>
                <a:close/>
                <a:moveTo>
                  <a:pt x="115" y="354"/>
                </a:moveTo>
                <a:lnTo>
                  <a:pt x="113" y="348"/>
                </a:lnTo>
                <a:lnTo>
                  <a:pt x="111" y="342"/>
                </a:lnTo>
                <a:lnTo>
                  <a:pt x="110" y="335"/>
                </a:lnTo>
                <a:lnTo>
                  <a:pt x="110" y="329"/>
                </a:lnTo>
                <a:lnTo>
                  <a:pt x="138" y="330"/>
                </a:lnTo>
                <a:lnTo>
                  <a:pt x="138" y="336"/>
                </a:lnTo>
                <a:lnTo>
                  <a:pt x="139" y="341"/>
                </a:lnTo>
                <a:lnTo>
                  <a:pt x="115" y="354"/>
                </a:lnTo>
                <a:close/>
                <a:moveTo>
                  <a:pt x="110" y="329"/>
                </a:moveTo>
                <a:lnTo>
                  <a:pt x="110" y="329"/>
                </a:lnTo>
                <a:lnTo>
                  <a:pt x="124" y="329"/>
                </a:lnTo>
                <a:lnTo>
                  <a:pt x="110" y="329"/>
                </a:lnTo>
                <a:close/>
                <a:moveTo>
                  <a:pt x="110" y="329"/>
                </a:moveTo>
                <a:lnTo>
                  <a:pt x="111" y="321"/>
                </a:lnTo>
                <a:lnTo>
                  <a:pt x="112" y="313"/>
                </a:lnTo>
                <a:lnTo>
                  <a:pt x="114" y="307"/>
                </a:lnTo>
                <a:lnTo>
                  <a:pt x="117" y="300"/>
                </a:lnTo>
                <a:lnTo>
                  <a:pt x="142" y="310"/>
                </a:lnTo>
                <a:lnTo>
                  <a:pt x="139" y="320"/>
                </a:lnTo>
                <a:lnTo>
                  <a:pt x="138" y="330"/>
                </a:lnTo>
                <a:lnTo>
                  <a:pt x="110" y="329"/>
                </a:lnTo>
                <a:close/>
                <a:moveTo>
                  <a:pt x="117" y="300"/>
                </a:moveTo>
                <a:lnTo>
                  <a:pt x="120" y="295"/>
                </a:lnTo>
                <a:lnTo>
                  <a:pt x="123" y="290"/>
                </a:lnTo>
                <a:lnTo>
                  <a:pt x="127" y="286"/>
                </a:lnTo>
                <a:lnTo>
                  <a:pt x="131" y="281"/>
                </a:lnTo>
                <a:lnTo>
                  <a:pt x="148" y="303"/>
                </a:lnTo>
                <a:lnTo>
                  <a:pt x="144" y="306"/>
                </a:lnTo>
                <a:lnTo>
                  <a:pt x="142" y="310"/>
                </a:lnTo>
                <a:lnTo>
                  <a:pt x="117" y="300"/>
                </a:lnTo>
                <a:close/>
                <a:moveTo>
                  <a:pt x="131" y="281"/>
                </a:moveTo>
                <a:lnTo>
                  <a:pt x="139" y="276"/>
                </a:lnTo>
                <a:lnTo>
                  <a:pt x="147" y="272"/>
                </a:lnTo>
                <a:lnTo>
                  <a:pt x="158" y="296"/>
                </a:lnTo>
                <a:lnTo>
                  <a:pt x="153" y="299"/>
                </a:lnTo>
                <a:lnTo>
                  <a:pt x="148" y="303"/>
                </a:lnTo>
                <a:lnTo>
                  <a:pt x="131" y="281"/>
                </a:lnTo>
                <a:close/>
                <a:moveTo>
                  <a:pt x="147" y="272"/>
                </a:moveTo>
                <a:lnTo>
                  <a:pt x="156" y="269"/>
                </a:lnTo>
                <a:lnTo>
                  <a:pt x="165" y="267"/>
                </a:lnTo>
                <a:lnTo>
                  <a:pt x="168" y="293"/>
                </a:lnTo>
                <a:lnTo>
                  <a:pt x="163" y="294"/>
                </a:lnTo>
                <a:lnTo>
                  <a:pt x="158" y="296"/>
                </a:lnTo>
                <a:lnTo>
                  <a:pt x="147" y="272"/>
                </a:lnTo>
                <a:close/>
                <a:moveTo>
                  <a:pt x="165" y="267"/>
                </a:moveTo>
                <a:lnTo>
                  <a:pt x="165" y="267"/>
                </a:lnTo>
                <a:lnTo>
                  <a:pt x="166" y="279"/>
                </a:lnTo>
                <a:lnTo>
                  <a:pt x="165" y="267"/>
                </a:lnTo>
                <a:close/>
                <a:moveTo>
                  <a:pt x="165" y="267"/>
                </a:moveTo>
                <a:lnTo>
                  <a:pt x="171" y="265"/>
                </a:lnTo>
                <a:lnTo>
                  <a:pt x="177" y="267"/>
                </a:lnTo>
                <a:lnTo>
                  <a:pt x="182" y="268"/>
                </a:lnTo>
                <a:lnTo>
                  <a:pt x="188" y="271"/>
                </a:lnTo>
                <a:lnTo>
                  <a:pt x="173" y="293"/>
                </a:lnTo>
                <a:lnTo>
                  <a:pt x="171" y="293"/>
                </a:lnTo>
                <a:lnTo>
                  <a:pt x="168" y="293"/>
                </a:lnTo>
                <a:lnTo>
                  <a:pt x="165" y="267"/>
                </a:lnTo>
                <a:close/>
                <a:moveTo>
                  <a:pt x="188" y="271"/>
                </a:moveTo>
                <a:lnTo>
                  <a:pt x="188" y="271"/>
                </a:lnTo>
                <a:lnTo>
                  <a:pt x="180" y="282"/>
                </a:lnTo>
                <a:lnTo>
                  <a:pt x="188" y="271"/>
                </a:lnTo>
                <a:close/>
                <a:moveTo>
                  <a:pt x="188" y="271"/>
                </a:moveTo>
                <a:lnTo>
                  <a:pt x="191" y="273"/>
                </a:lnTo>
                <a:lnTo>
                  <a:pt x="193" y="276"/>
                </a:lnTo>
                <a:lnTo>
                  <a:pt x="195" y="278"/>
                </a:lnTo>
                <a:lnTo>
                  <a:pt x="196" y="281"/>
                </a:lnTo>
                <a:lnTo>
                  <a:pt x="197" y="288"/>
                </a:lnTo>
                <a:lnTo>
                  <a:pt x="198" y="294"/>
                </a:lnTo>
                <a:lnTo>
                  <a:pt x="171" y="295"/>
                </a:lnTo>
                <a:lnTo>
                  <a:pt x="173" y="294"/>
                </a:lnTo>
                <a:lnTo>
                  <a:pt x="173" y="293"/>
                </a:lnTo>
                <a:lnTo>
                  <a:pt x="188" y="271"/>
                </a:lnTo>
                <a:close/>
                <a:moveTo>
                  <a:pt x="198" y="294"/>
                </a:moveTo>
                <a:lnTo>
                  <a:pt x="197" y="296"/>
                </a:lnTo>
                <a:lnTo>
                  <a:pt x="197" y="297"/>
                </a:lnTo>
                <a:lnTo>
                  <a:pt x="184" y="322"/>
                </a:lnTo>
                <a:lnTo>
                  <a:pt x="180" y="318"/>
                </a:lnTo>
                <a:lnTo>
                  <a:pt x="177" y="316"/>
                </a:lnTo>
                <a:lnTo>
                  <a:pt x="175" y="313"/>
                </a:lnTo>
                <a:lnTo>
                  <a:pt x="173" y="310"/>
                </a:lnTo>
                <a:lnTo>
                  <a:pt x="172" y="303"/>
                </a:lnTo>
                <a:lnTo>
                  <a:pt x="171" y="295"/>
                </a:lnTo>
                <a:lnTo>
                  <a:pt x="198" y="294"/>
                </a:lnTo>
                <a:close/>
                <a:moveTo>
                  <a:pt x="197" y="297"/>
                </a:moveTo>
                <a:lnTo>
                  <a:pt x="197" y="297"/>
                </a:lnTo>
                <a:lnTo>
                  <a:pt x="191" y="310"/>
                </a:lnTo>
                <a:lnTo>
                  <a:pt x="197" y="297"/>
                </a:lnTo>
                <a:close/>
                <a:moveTo>
                  <a:pt x="197" y="297"/>
                </a:moveTo>
                <a:lnTo>
                  <a:pt x="204" y="300"/>
                </a:lnTo>
                <a:lnTo>
                  <a:pt x="213" y="302"/>
                </a:lnTo>
                <a:lnTo>
                  <a:pt x="213" y="328"/>
                </a:lnTo>
                <a:lnTo>
                  <a:pt x="204" y="328"/>
                </a:lnTo>
                <a:lnTo>
                  <a:pt x="197" y="327"/>
                </a:lnTo>
                <a:lnTo>
                  <a:pt x="191" y="325"/>
                </a:lnTo>
                <a:lnTo>
                  <a:pt x="184" y="322"/>
                </a:lnTo>
                <a:lnTo>
                  <a:pt x="197" y="297"/>
                </a:lnTo>
                <a:close/>
                <a:moveTo>
                  <a:pt x="213" y="302"/>
                </a:moveTo>
                <a:lnTo>
                  <a:pt x="218" y="300"/>
                </a:lnTo>
                <a:lnTo>
                  <a:pt x="222" y="298"/>
                </a:lnTo>
                <a:lnTo>
                  <a:pt x="238" y="321"/>
                </a:lnTo>
                <a:lnTo>
                  <a:pt x="233" y="324"/>
                </a:lnTo>
                <a:lnTo>
                  <a:pt x="227" y="327"/>
                </a:lnTo>
                <a:lnTo>
                  <a:pt x="219" y="328"/>
                </a:lnTo>
                <a:lnTo>
                  <a:pt x="213" y="328"/>
                </a:lnTo>
                <a:lnTo>
                  <a:pt x="213" y="302"/>
                </a:lnTo>
                <a:close/>
                <a:moveTo>
                  <a:pt x="222" y="298"/>
                </a:moveTo>
                <a:lnTo>
                  <a:pt x="226" y="295"/>
                </a:lnTo>
                <a:lnTo>
                  <a:pt x="228" y="289"/>
                </a:lnTo>
                <a:lnTo>
                  <a:pt x="254" y="297"/>
                </a:lnTo>
                <a:lnTo>
                  <a:pt x="251" y="304"/>
                </a:lnTo>
                <a:lnTo>
                  <a:pt x="248" y="310"/>
                </a:lnTo>
                <a:lnTo>
                  <a:pt x="244" y="315"/>
                </a:lnTo>
                <a:lnTo>
                  <a:pt x="238" y="321"/>
                </a:lnTo>
                <a:lnTo>
                  <a:pt x="222" y="298"/>
                </a:lnTo>
                <a:close/>
                <a:moveTo>
                  <a:pt x="228" y="289"/>
                </a:moveTo>
                <a:lnTo>
                  <a:pt x="230" y="279"/>
                </a:lnTo>
                <a:lnTo>
                  <a:pt x="230" y="272"/>
                </a:lnTo>
                <a:lnTo>
                  <a:pt x="256" y="268"/>
                </a:lnTo>
                <a:lnTo>
                  <a:pt x="257" y="274"/>
                </a:lnTo>
                <a:lnTo>
                  <a:pt x="257" y="281"/>
                </a:lnTo>
                <a:lnTo>
                  <a:pt x="256" y="290"/>
                </a:lnTo>
                <a:lnTo>
                  <a:pt x="254" y="297"/>
                </a:lnTo>
                <a:lnTo>
                  <a:pt x="228" y="289"/>
                </a:lnTo>
                <a:close/>
                <a:moveTo>
                  <a:pt x="256" y="268"/>
                </a:moveTo>
                <a:lnTo>
                  <a:pt x="256" y="268"/>
                </a:lnTo>
                <a:lnTo>
                  <a:pt x="244" y="270"/>
                </a:lnTo>
                <a:lnTo>
                  <a:pt x="256" y="268"/>
                </a:lnTo>
                <a:close/>
                <a:moveTo>
                  <a:pt x="230" y="272"/>
                </a:moveTo>
                <a:lnTo>
                  <a:pt x="229" y="272"/>
                </a:lnTo>
                <a:lnTo>
                  <a:pt x="227" y="272"/>
                </a:lnTo>
                <a:lnTo>
                  <a:pt x="235" y="246"/>
                </a:lnTo>
                <a:lnTo>
                  <a:pt x="243" y="249"/>
                </a:lnTo>
                <a:lnTo>
                  <a:pt x="249" y="252"/>
                </a:lnTo>
                <a:lnTo>
                  <a:pt x="251" y="255"/>
                </a:lnTo>
                <a:lnTo>
                  <a:pt x="253" y="258"/>
                </a:lnTo>
                <a:lnTo>
                  <a:pt x="255" y="262"/>
                </a:lnTo>
                <a:lnTo>
                  <a:pt x="256" y="268"/>
                </a:lnTo>
                <a:lnTo>
                  <a:pt x="230" y="272"/>
                </a:lnTo>
                <a:close/>
                <a:moveTo>
                  <a:pt x="227" y="272"/>
                </a:moveTo>
                <a:lnTo>
                  <a:pt x="227" y="272"/>
                </a:lnTo>
                <a:lnTo>
                  <a:pt x="231" y="259"/>
                </a:lnTo>
                <a:lnTo>
                  <a:pt x="227" y="272"/>
                </a:lnTo>
                <a:close/>
                <a:moveTo>
                  <a:pt x="227" y="272"/>
                </a:moveTo>
                <a:lnTo>
                  <a:pt x="219" y="270"/>
                </a:lnTo>
                <a:lnTo>
                  <a:pt x="213" y="264"/>
                </a:lnTo>
                <a:lnTo>
                  <a:pt x="231" y="245"/>
                </a:lnTo>
                <a:lnTo>
                  <a:pt x="235" y="246"/>
                </a:lnTo>
                <a:lnTo>
                  <a:pt x="227" y="272"/>
                </a:lnTo>
                <a:close/>
                <a:moveTo>
                  <a:pt x="213" y="264"/>
                </a:moveTo>
                <a:lnTo>
                  <a:pt x="212" y="264"/>
                </a:lnTo>
                <a:lnTo>
                  <a:pt x="231" y="244"/>
                </a:lnTo>
                <a:lnTo>
                  <a:pt x="231" y="245"/>
                </a:lnTo>
                <a:lnTo>
                  <a:pt x="213" y="264"/>
                </a:lnTo>
                <a:close/>
                <a:moveTo>
                  <a:pt x="231" y="244"/>
                </a:moveTo>
                <a:lnTo>
                  <a:pt x="231" y="244"/>
                </a:lnTo>
                <a:lnTo>
                  <a:pt x="221" y="254"/>
                </a:lnTo>
                <a:lnTo>
                  <a:pt x="231" y="244"/>
                </a:lnTo>
                <a:close/>
                <a:moveTo>
                  <a:pt x="212" y="264"/>
                </a:moveTo>
                <a:lnTo>
                  <a:pt x="207" y="259"/>
                </a:lnTo>
                <a:lnTo>
                  <a:pt x="202" y="254"/>
                </a:lnTo>
                <a:lnTo>
                  <a:pt x="198" y="247"/>
                </a:lnTo>
                <a:lnTo>
                  <a:pt x="195" y="240"/>
                </a:lnTo>
                <a:lnTo>
                  <a:pt x="220" y="232"/>
                </a:lnTo>
                <a:lnTo>
                  <a:pt x="225" y="238"/>
                </a:lnTo>
                <a:lnTo>
                  <a:pt x="231" y="244"/>
                </a:lnTo>
                <a:lnTo>
                  <a:pt x="212" y="264"/>
                </a:lnTo>
                <a:close/>
                <a:moveTo>
                  <a:pt x="195" y="240"/>
                </a:moveTo>
                <a:lnTo>
                  <a:pt x="193" y="235"/>
                </a:lnTo>
                <a:lnTo>
                  <a:pt x="193" y="229"/>
                </a:lnTo>
                <a:lnTo>
                  <a:pt x="193" y="224"/>
                </a:lnTo>
                <a:lnTo>
                  <a:pt x="193" y="218"/>
                </a:lnTo>
                <a:lnTo>
                  <a:pt x="220" y="221"/>
                </a:lnTo>
                <a:lnTo>
                  <a:pt x="219" y="227"/>
                </a:lnTo>
                <a:lnTo>
                  <a:pt x="220" y="232"/>
                </a:lnTo>
                <a:lnTo>
                  <a:pt x="195" y="240"/>
                </a:lnTo>
                <a:close/>
                <a:moveTo>
                  <a:pt x="193" y="218"/>
                </a:moveTo>
                <a:lnTo>
                  <a:pt x="194" y="215"/>
                </a:lnTo>
                <a:lnTo>
                  <a:pt x="194" y="210"/>
                </a:lnTo>
                <a:lnTo>
                  <a:pt x="221" y="211"/>
                </a:lnTo>
                <a:lnTo>
                  <a:pt x="220" y="217"/>
                </a:lnTo>
                <a:lnTo>
                  <a:pt x="220" y="221"/>
                </a:lnTo>
                <a:lnTo>
                  <a:pt x="193" y="218"/>
                </a:lnTo>
                <a:close/>
                <a:moveTo>
                  <a:pt x="194" y="210"/>
                </a:moveTo>
                <a:lnTo>
                  <a:pt x="194" y="207"/>
                </a:lnTo>
                <a:lnTo>
                  <a:pt x="193" y="203"/>
                </a:lnTo>
                <a:lnTo>
                  <a:pt x="219" y="198"/>
                </a:lnTo>
                <a:lnTo>
                  <a:pt x="220" y="204"/>
                </a:lnTo>
                <a:lnTo>
                  <a:pt x="221" y="211"/>
                </a:lnTo>
                <a:lnTo>
                  <a:pt x="194" y="210"/>
                </a:lnTo>
                <a:close/>
                <a:moveTo>
                  <a:pt x="193" y="203"/>
                </a:moveTo>
                <a:lnTo>
                  <a:pt x="191" y="194"/>
                </a:lnTo>
                <a:lnTo>
                  <a:pt x="191" y="186"/>
                </a:lnTo>
                <a:lnTo>
                  <a:pt x="192" y="181"/>
                </a:lnTo>
                <a:lnTo>
                  <a:pt x="193" y="175"/>
                </a:lnTo>
                <a:lnTo>
                  <a:pt x="195" y="170"/>
                </a:lnTo>
                <a:lnTo>
                  <a:pt x="198" y="165"/>
                </a:lnTo>
                <a:lnTo>
                  <a:pt x="220" y="181"/>
                </a:lnTo>
                <a:lnTo>
                  <a:pt x="218" y="185"/>
                </a:lnTo>
                <a:lnTo>
                  <a:pt x="218" y="189"/>
                </a:lnTo>
                <a:lnTo>
                  <a:pt x="218" y="193"/>
                </a:lnTo>
                <a:lnTo>
                  <a:pt x="219" y="198"/>
                </a:lnTo>
                <a:lnTo>
                  <a:pt x="193" y="203"/>
                </a:lnTo>
                <a:close/>
                <a:moveTo>
                  <a:pt x="220" y="181"/>
                </a:moveTo>
                <a:lnTo>
                  <a:pt x="220" y="181"/>
                </a:lnTo>
                <a:lnTo>
                  <a:pt x="210" y="172"/>
                </a:lnTo>
                <a:lnTo>
                  <a:pt x="220" y="181"/>
                </a:lnTo>
                <a:close/>
                <a:moveTo>
                  <a:pt x="198" y="165"/>
                </a:moveTo>
                <a:lnTo>
                  <a:pt x="204" y="158"/>
                </a:lnTo>
                <a:lnTo>
                  <a:pt x="212" y="151"/>
                </a:lnTo>
                <a:lnTo>
                  <a:pt x="220" y="146"/>
                </a:lnTo>
                <a:lnTo>
                  <a:pt x="230" y="139"/>
                </a:lnTo>
                <a:lnTo>
                  <a:pt x="245" y="162"/>
                </a:lnTo>
                <a:lnTo>
                  <a:pt x="237" y="167"/>
                </a:lnTo>
                <a:lnTo>
                  <a:pt x="230" y="171"/>
                </a:lnTo>
                <a:lnTo>
                  <a:pt x="225" y="176"/>
                </a:lnTo>
                <a:lnTo>
                  <a:pt x="220" y="181"/>
                </a:lnTo>
                <a:lnTo>
                  <a:pt x="198" y="165"/>
                </a:lnTo>
                <a:close/>
                <a:moveTo>
                  <a:pt x="230" y="139"/>
                </a:moveTo>
                <a:lnTo>
                  <a:pt x="237" y="134"/>
                </a:lnTo>
                <a:lnTo>
                  <a:pt x="245" y="129"/>
                </a:lnTo>
                <a:lnTo>
                  <a:pt x="251" y="124"/>
                </a:lnTo>
                <a:lnTo>
                  <a:pt x="255" y="119"/>
                </a:lnTo>
                <a:lnTo>
                  <a:pt x="278" y="134"/>
                </a:lnTo>
                <a:lnTo>
                  <a:pt x="271" y="142"/>
                </a:lnTo>
                <a:lnTo>
                  <a:pt x="264" y="149"/>
                </a:lnTo>
                <a:lnTo>
                  <a:pt x="254" y="155"/>
                </a:lnTo>
                <a:lnTo>
                  <a:pt x="245" y="162"/>
                </a:lnTo>
                <a:lnTo>
                  <a:pt x="230" y="139"/>
                </a:lnTo>
                <a:close/>
                <a:moveTo>
                  <a:pt x="255" y="119"/>
                </a:moveTo>
                <a:lnTo>
                  <a:pt x="255" y="116"/>
                </a:lnTo>
                <a:lnTo>
                  <a:pt x="255" y="113"/>
                </a:lnTo>
                <a:lnTo>
                  <a:pt x="254" y="110"/>
                </a:lnTo>
                <a:lnTo>
                  <a:pt x="253" y="105"/>
                </a:lnTo>
                <a:lnTo>
                  <a:pt x="280" y="97"/>
                </a:lnTo>
                <a:lnTo>
                  <a:pt x="282" y="105"/>
                </a:lnTo>
                <a:lnTo>
                  <a:pt x="283" y="114"/>
                </a:lnTo>
                <a:lnTo>
                  <a:pt x="283" y="118"/>
                </a:lnTo>
                <a:lnTo>
                  <a:pt x="283" y="124"/>
                </a:lnTo>
                <a:lnTo>
                  <a:pt x="281" y="129"/>
                </a:lnTo>
                <a:lnTo>
                  <a:pt x="278" y="134"/>
                </a:lnTo>
                <a:lnTo>
                  <a:pt x="255" y="119"/>
                </a:lnTo>
                <a:close/>
                <a:moveTo>
                  <a:pt x="253" y="105"/>
                </a:moveTo>
                <a:lnTo>
                  <a:pt x="251" y="98"/>
                </a:lnTo>
                <a:lnTo>
                  <a:pt x="250" y="91"/>
                </a:lnTo>
                <a:lnTo>
                  <a:pt x="250" y="86"/>
                </a:lnTo>
                <a:lnTo>
                  <a:pt x="251" y="82"/>
                </a:lnTo>
                <a:lnTo>
                  <a:pt x="253" y="79"/>
                </a:lnTo>
                <a:lnTo>
                  <a:pt x="256" y="75"/>
                </a:lnTo>
                <a:lnTo>
                  <a:pt x="277" y="94"/>
                </a:lnTo>
                <a:lnTo>
                  <a:pt x="277" y="95"/>
                </a:lnTo>
                <a:lnTo>
                  <a:pt x="280" y="97"/>
                </a:lnTo>
                <a:lnTo>
                  <a:pt x="253" y="105"/>
                </a:lnTo>
                <a:close/>
                <a:moveTo>
                  <a:pt x="256" y="75"/>
                </a:moveTo>
                <a:lnTo>
                  <a:pt x="256" y="75"/>
                </a:lnTo>
                <a:lnTo>
                  <a:pt x="266" y="84"/>
                </a:lnTo>
                <a:lnTo>
                  <a:pt x="256" y="75"/>
                </a:lnTo>
                <a:close/>
                <a:moveTo>
                  <a:pt x="256" y="75"/>
                </a:moveTo>
                <a:lnTo>
                  <a:pt x="261" y="72"/>
                </a:lnTo>
                <a:lnTo>
                  <a:pt x="265" y="68"/>
                </a:lnTo>
                <a:lnTo>
                  <a:pt x="269" y="67"/>
                </a:lnTo>
                <a:lnTo>
                  <a:pt x="273" y="67"/>
                </a:lnTo>
                <a:lnTo>
                  <a:pt x="282" y="68"/>
                </a:lnTo>
                <a:lnTo>
                  <a:pt x="291" y="72"/>
                </a:lnTo>
                <a:lnTo>
                  <a:pt x="282" y="97"/>
                </a:lnTo>
                <a:lnTo>
                  <a:pt x="279" y="95"/>
                </a:lnTo>
                <a:lnTo>
                  <a:pt x="277" y="94"/>
                </a:lnTo>
                <a:lnTo>
                  <a:pt x="256" y="75"/>
                </a:lnTo>
                <a:close/>
                <a:moveTo>
                  <a:pt x="282" y="97"/>
                </a:moveTo>
                <a:lnTo>
                  <a:pt x="282" y="97"/>
                </a:lnTo>
                <a:lnTo>
                  <a:pt x="286" y="84"/>
                </a:lnTo>
                <a:lnTo>
                  <a:pt x="282" y="97"/>
                </a:lnTo>
                <a:close/>
                <a:moveTo>
                  <a:pt x="291" y="72"/>
                </a:moveTo>
                <a:lnTo>
                  <a:pt x="295" y="75"/>
                </a:lnTo>
                <a:lnTo>
                  <a:pt x="297" y="75"/>
                </a:lnTo>
                <a:lnTo>
                  <a:pt x="313" y="97"/>
                </a:lnTo>
                <a:lnTo>
                  <a:pt x="308" y="99"/>
                </a:lnTo>
                <a:lnTo>
                  <a:pt x="304" y="101"/>
                </a:lnTo>
                <a:lnTo>
                  <a:pt x="301" y="101"/>
                </a:lnTo>
                <a:lnTo>
                  <a:pt x="297" y="101"/>
                </a:lnTo>
                <a:lnTo>
                  <a:pt x="289" y="100"/>
                </a:lnTo>
                <a:lnTo>
                  <a:pt x="282" y="97"/>
                </a:lnTo>
                <a:lnTo>
                  <a:pt x="291" y="72"/>
                </a:lnTo>
                <a:close/>
                <a:moveTo>
                  <a:pt x="297" y="75"/>
                </a:moveTo>
                <a:lnTo>
                  <a:pt x="300" y="73"/>
                </a:lnTo>
                <a:lnTo>
                  <a:pt x="301" y="68"/>
                </a:lnTo>
                <a:lnTo>
                  <a:pt x="327" y="74"/>
                </a:lnTo>
                <a:lnTo>
                  <a:pt x="325" y="81"/>
                </a:lnTo>
                <a:lnTo>
                  <a:pt x="322" y="87"/>
                </a:lnTo>
                <a:lnTo>
                  <a:pt x="318" y="93"/>
                </a:lnTo>
                <a:lnTo>
                  <a:pt x="313" y="97"/>
                </a:lnTo>
                <a:lnTo>
                  <a:pt x="297" y="75"/>
                </a:lnTo>
                <a:close/>
                <a:moveTo>
                  <a:pt x="301" y="68"/>
                </a:moveTo>
                <a:lnTo>
                  <a:pt x="301" y="64"/>
                </a:lnTo>
                <a:lnTo>
                  <a:pt x="299" y="59"/>
                </a:lnTo>
                <a:lnTo>
                  <a:pt x="322" y="46"/>
                </a:lnTo>
                <a:lnTo>
                  <a:pt x="325" y="54"/>
                </a:lnTo>
                <a:lnTo>
                  <a:pt x="327" y="60"/>
                </a:lnTo>
                <a:lnTo>
                  <a:pt x="328" y="67"/>
                </a:lnTo>
                <a:lnTo>
                  <a:pt x="327" y="74"/>
                </a:lnTo>
                <a:lnTo>
                  <a:pt x="301" y="68"/>
                </a:lnTo>
                <a:close/>
                <a:moveTo>
                  <a:pt x="299" y="59"/>
                </a:moveTo>
                <a:lnTo>
                  <a:pt x="297" y="56"/>
                </a:lnTo>
                <a:lnTo>
                  <a:pt x="296" y="54"/>
                </a:lnTo>
                <a:lnTo>
                  <a:pt x="320" y="41"/>
                </a:lnTo>
                <a:lnTo>
                  <a:pt x="322" y="46"/>
                </a:lnTo>
                <a:lnTo>
                  <a:pt x="299" y="59"/>
                </a:lnTo>
                <a:close/>
                <a:moveTo>
                  <a:pt x="320" y="41"/>
                </a:moveTo>
                <a:lnTo>
                  <a:pt x="320" y="41"/>
                </a:lnTo>
                <a:lnTo>
                  <a:pt x="308" y="47"/>
                </a:lnTo>
                <a:lnTo>
                  <a:pt x="320" y="41"/>
                </a:lnTo>
                <a:close/>
                <a:moveTo>
                  <a:pt x="296" y="54"/>
                </a:moveTo>
                <a:lnTo>
                  <a:pt x="290" y="44"/>
                </a:lnTo>
                <a:lnTo>
                  <a:pt x="284" y="34"/>
                </a:lnTo>
                <a:lnTo>
                  <a:pt x="281" y="31"/>
                </a:lnTo>
                <a:lnTo>
                  <a:pt x="277" y="28"/>
                </a:lnTo>
                <a:lnTo>
                  <a:pt x="273" y="27"/>
                </a:lnTo>
                <a:lnTo>
                  <a:pt x="269" y="27"/>
                </a:lnTo>
                <a:lnTo>
                  <a:pt x="260" y="2"/>
                </a:lnTo>
                <a:lnTo>
                  <a:pt x="266" y="1"/>
                </a:lnTo>
                <a:lnTo>
                  <a:pt x="271" y="0"/>
                </a:lnTo>
                <a:lnTo>
                  <a:pt x="277" y="0"/>
                </a:lnTo>
                <a:lnTo>
                  <a:pt x="282" y="1"/>
                </a:lnTo>
                <a:lnTo>
                  <a:pt x="287" y="2"/>
                </a:lnTo>
                <a:lnTo>
                  <a:pt x="291" y="4"/>
                </a:lnTo>
                <a:lnTo>
                  <a:pt x="295" y="7"/>
                </a:lnTo>
                <a:lnTo>
                  <a:pt x="299" y="10"/>
                </a:lnTo>
                <a:lnTo>
                  <a:pt x="305" y="18"/>
                </a:lnTo>
                <a:lnTo>
                  <a:pt x="312" y="25"/>
                </a:lnTo>
                <a:lnTo>
                  <a:pt x="316" y="33"/>
                </a:lnTo>
                <a:lnTo>
                  <a:pt x="320" y="41"/>
                </a:lnTo>
                <a:lnTo>
                  <a:pt x="296" y="54"/>
                </a:lnTo>
                <a:close/>
              </a:path>
            </a:pathLst>
          </a:custGeom>
          <a:solidFill>
            <a:srgbClr val="37343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6" name="Freeform 152"/>
          <p:cNvSpPr>
            <a:spLocks/>
          </p:cNvSpPr>
          <p:nvPr/>
        </p:nvSpPr>
        <p:spPr bwMode="auto">
          <a:xfrm>
            <a:off x="708026" y="1749426"/>
            <a:ext cx="63500" cy="120650"/>
          </a:xfrm>
          <a:custGeom>
            <a:avLst/>
            <a:gdLst/>
            <a:ahLst/>
            <a:cxnLst>
              <a:cxn ang="0">
                <a:pos x="157" y="10"/>
              </a:cxn>
              <a:cxn ang="0">
                <a:pos x="154" y="2"/>
              </a:cxn>
              <a:cxn ang="0">
                <a:pos x="145" y="0"/>
              </a:cxn>
              <a:cxn ang="0">
                <a:pos x="125" y="11"/>
              </a:cxn>
              <a:cxn ang="0">
                <a:pos x="83" y="50"/>
              </a:cxn>
              <a:cxn ang="0">
                <a:pos x="31" y="110"/>
              </a:cxn>
              <a:cxn ang="0">
                <a:pos x="30" y="125"/>
              </a:cxn>
              <a:cxn ang="0">
                <a:pos x="35" y="134"/>
              </a:cxn>
              <a:cxn ang="0">
                <a:pos x="14" y="138"/>
              </a:cxn>
              <a:cxn ang="0">
                <a:pos x="2" y="164"/>
              </a:cxn>
              <a:cxn ang="0">
                <a:pos x="6" y="187"/>
              </a:cxn>
              <a:cxn ang="0">
                <a:pos x="6" y="218"/>
              </a:cxn>
              <a:cxn ang="0">
                <a:pos x="13" y="235"/>
              </a:cxn>
              <a:cxn ang="0">
                <a:pos x="20" y="237"/>
              </a:cxn>
              <a:cxn ang="0">
                <a:pos x="36" y="233"/>
              </a:cxn>
              <a:cxn ang="0">
                <a:pos x="51" y="230"/>
              </a:cxn>
              <a:cxn ang="0">
                <a:pos x="59" y="233"/>
              </a:cxn>
              <a:cxn ang="0">
                <a:pos x="67" y="253"/>
              </a:cxn>
              <a:cxn ang="0">
                <a:pos x="68" y="279"/>
              </a:cxn>
              <a:cxn ang="0">
                <a:pos x="75" y="296"/>
              </a:cxn>
              <a:cxn ang="0">
                <a:pos x="89" y="296"/>
              </a:cxn>
              <a:cxn ang="0">
                <a:pos x="103" y="295"/>
              </a:cxn>
              <a:cxn ang="0">
                <a:pos x="108" y="303"/>
              </a:cxn>
              <a:cxn ang="0">
                <a:pos x="106" y="318"/>
              </a:cxn>
              <a:cxn ang="0">
                <a:pos x="99" y="328"/>
              </a:cxn>
              <a:cxn ang="0">
                <a:pos x="96" y="332"/>
              </a:cxn>
              <a:cxn ang="0">
                <a:pos x="99" y="355"/>
              </a:cxn>
              <a:cxn ang="0">
                <a:pos x="105" y="371"/>
              </a:cxn>
              <a:cxn ang="0">
                <a:pos x="115" y="378"/>
              </a:cxn>
              <a:cxn ang="0">
                <a:pos x="125" y="378"/>
              </a:cxn>
              <a:cxn ang="0">
                <a:pos x="137" y="372"/>
              </a:cxn>
              <a:cxn ang="0">
                <a:pos x="148" y="357"/>
              </a:cxn>
              <a:cxn ang="0">
                <a:pos x="164" y="330"/>
              </a:cxn>
              <a:cxn ang="0">
                <a:pos x="172" y="328"/>
              </a:cxn>
              <a:cxn ang="0">
                <a:pos x="177" y="331"/>
              </a:cxn>
              <a:cxn ang="0">
                <a:pos x="181" y="328"/>
              </a:cxn>
              <a:cxn ang="0">
                <a:pos x="179" y="315"/>
              </a:cxn>
              <a:cxn ang="0">
                <a:pos x="171" y="290"/>
              </a:cxn>
              <a:cxn ang="0">
                <a:pos x="176" y="265"/>
              </a:cxn>
              <a:cxn ang="0">
                <a:pos x="189" y="242"/>
              </a:cxn>
              <a:cxn ang="0">
                <a:pos x="196" y="216"/>
              </a:cxn>
              <a:cxn ang="0">
                <a:pos x="199" y="193"/>
              </a:cxn>
              <a:cxn ang="0">
                <a:pos x="196" y="180"/>
              </a:cxn>
              <a:cxn ang="0">
                <a:pos x="185" y="175"/>
              </a:cxn>
              <a:cxn ang="0">
                <a:pos x="171" y="175"/>
              </a:cxn>
              <a:cxn ang="0">
                <a:pos x="155" y="165"/>
              </a:cxn>
              <a:cxn ang="0">
                <a:pos x="139" y="142"/>
              </a:cxn>
              <a:cxn ang="0">
                <a:pos x="139" y="125"/>
              </a:cxn>
              <a:cxn ang="0">
                <a:pos x="147" y="116"/>
              </a:cxn>
              <a:cxn ang="0">
                <a:pos x="158" y="111"/>
              </a:cxn>
              <a:cxn ang="0">
                <a:pos x="167" y="101"/>
              </a:cxn>
              <a:cxn ang="0">
                <a:pos x="168" y="79"/>
              </a:cxn>
              <a:cxn ang="0">
                <a:pos x="160" y="39"/>
              </a:cxn>
            </a:cxnLst>
            <a:rect l="0" t="0" r="r" b="b"/>
            <a:pathLst>
              <a:path w="199" h="379">
                <a:moveTo>
                  <a:pt x="160" y="39"/>
                </a:moveTo>
                <a:lnTo>
                  <a:pt x="158" y="24"/>
                </a:lnTo>
                <a:lnTo>
                  <a:pt x="157" y="10"/>
                </a:lnTo>
                <a:lnTo>
                  <a:pt x="156" y="6"/>
                </a:lnTo>
                <a:lnTo>
                  <a:pt x="155" y="4"/>
                </a:lnTo>
                <a:lnTo>
                  <a:pt x="154" y="2"/>
                </a:lnTo>
                <a:lnTo>
                  <a:pt x="152" y="1"/>
                </a:lnTo>
                <a:lnTo>
                  <a:pt x="150" y="0"/>
                </a:lnTo>
                <a:lnTo>
                  <a:pt x="145" y="0"/>
                </a:lnTo>
                <a:lnTo>
                  <a:pt x="142" y="1"/>
                </a:lnTo>
                <a:lnTo>
                  <a:pt x="137" y="3"/>
                </a:lnTo>
                <a:lnTo>
                  <a:pt x="125" y="11"/>
                </a:lnTo>
                <a:lnTo>
                  <a:pt x="112" y="21"/>
                </a:lnTo>
                <a:lnTo>
                  <a:pt x="98" y="35"/>
                </a:lnTo>
                <a:lnTo>
                  <a:pt x="83" y="50"/>
                </a:lnTo>
                <a:lnTo>
                  <a:pt x="55" y="80"/>
                </a:lnTo>
                <a:lnTo>
                  <a:pt x="36" y="103"/>
                </a:lnTo>
                <a:lnTo>
                  <a:pt x="31" y="110"/>
                </a:lnTo>
                <a:lnTo>
                  <a:pt x="29" y="117"/>
                </a:lnTo>
                <a:lnTo>
                  <a:pt x="29" y="121"/>
                </a:lnTo>
                <a:lnTo>
                  <a:pt x="30" y="125"/>
                </a:lnTo>
                <a:lnTo>
                  <a:pt x="32" y="128"/>
                </a:lnTo>
                <a:lnTo>
                  <a:pt x="34" y="130"/>
                </a:lnTo>
                <a:lnTo>
                  <a:pt x="35" y="134"/>
                </a:lnTo>
                <a:lnTo>
                  <a:pt x="34" y="136"/>
                </a:lnTo>
                <a:lnTo>
                  <a:pt x="25" y="137"/>
                </a:lnTo>
                <a:lnTo>
                  <a:pt x="14" y="138"/>
                </a:lnTo>
                <a:lnTo>
                  <a:pt x="10" y="144"/>
                </a:lnTo>
                <a:lnTo>
                  <a:pt x="5" y="154"/>
                </a:lnTo>
                <a:lnTo>
                  <a:pt x="2" y="164"/>
                </a:lnTo>
                <a:lnTo>
                  <a:pt x="0" y="172"/>
                </a:lnTo>
                <a:lnTo>
                  <a:pt x="2" y="179"/>
                </a:lnTo>
                <a:lnTo>
                  <a:pt x="6" y="187"/>
                </a:lnTo>
                <a:lnTo>
                  <a:pt x="6" y="197"/>
                </a:lnTo>
                <a:lnTo>
                  <a:pt x="6" y="211"/>
                </a:lnTo>
                <a:lnTo>
                  <a:pt x="6" y="218"/>
                </a:lnTo>
                <a:lnTo>
                  <a:pt x="8" y="225"/>
                </a:lnTo>
                <a:lnTo>
                  <a:pt x="10" y="230"/>
                </a:lnTo>
                <a:lnTo>
                  <a:pt x="13" y="235"/>
                </a:lnTo>
                <a:lnTo>
                  <a:pt x="15" y="236"/>
                </a:lnTo>
                <a:lnTo>
                  <a:pt x="18" y="237"/>
                </a:lnTo>
                <a:lnTo>
                  <a:pt x="20" y="237"/>
                </a:lnTo>
                <a:lnTo>
                  <a:pt x="23" y="237"/>
                </a:lnTo>
                <a:lnTo>
                  <a:pt x="30" y="236"/>
                </a:lnTo>
                <a:lnTo>
                  <a:pt x="36" y="233"/>
                </a:lnTo>
                <a:lnTo>
                  <a:pt x="43" y="231"/>
                </a:lnTo>
                <a:lnTo>
                  <a:pt x="48" y="230"/>
                </a:lnTo>
                <a:lnTo>
                  <a:pt x="51" y="230"/>
                </a:lnTo>
                <a:lnTo>
                  <a:pt x="54" y="230"/>
                </a:lnTo>
                <a:lnTo>
                  <a:pt x="56" y="231"/>
                </a:lnTo>
                <a:lnTo>
                  <a:pt x="59" y="233"/>
                </a:lnTo>
                <a:lnTo>
                  <a:pt x="63" y="239"/>
                </a:lnTo>
                <a:lnTo>
                  <a:pt x="65" y="246"/>
                </a:lnTo>
                <a:lnTo>
                  <a:pt x="67" y="253"/>
                </a:lnTo>
                <a:lnTo>
                  <a:pt x="67" y="263"/>
                </a:lnTo>
                <a:lnTo>
                  <a:pt x="67" y="271"/>
                </a:lnTo>
                <a:lnTo>
                  <a:pt x="68" y="279"/>
                </a:lnTo>
                <a:lnTo>
                  <a:pt x="69" y="286"/>
                </a:lnTo>
                <a:lnTo>
                  <a:pt x="72" y="293"/>
                </a:lnTo>
                <a:lnTo>
                  <a:pt x="75" y="296"/>
                </a:lnTo>
                <a:lnTo>
                  <a:pt x="80" y="297"/>
                </a:lnTo>
                <a:lnTo>
                  <a:pt x="85" y="297"/>
                </a:lnTo>
                <a:lnTo>
                  <a:pt x="89" y="296"/>
                </a:lnTo>
                <a:lnTo>
                  <a:pt x="94" y="295"/>
                </a:lnTo>
                <a:lnTo>
                  <a:pt x="99" y="295"/>
                </a:lnTo>
                <a:lnTo>
                  <a:pt x="103" y="295"/>
                </a:lnTo>
                <a:lnTo>
                  <a:pt x="106" y="297"/>
                </a:lnTo>
                <a:lnTo>
                  <a:pt x="107" y="299"/>
                </a:lnTo>
                <a:lnTo>
                  <a:pt x="108" y="303"/>
                </a:lnTo>
                <a:lnTo>
                  <a:pt x="108" y="306"/>
                </a:lnTo>
                <a:lnTo>
                  <a:pt x="108" y="311"/>
                </a:lnTo>
                <a:lnTo>
                  <a:pt x="106" y="318"/>
                </a:lnTo>
                <a:lnTo>
                  <a:pt x="104" y="323"/>
                </a:lnTo>
                <a:lnTo>
                  <a:pt x="101" y="326"/>
                </a:lnTo>
                <a:lnTo>
                  <a:pt x="99" y="328"/>
                </a:lnTo>
                <a:lnTo>
                  <a:pt x="97" y="329"/>
                </a:lnTo>
                <a:lnTo>
                  <a:pt x="96" y="330"/>
                </a:lnTo>
                <a:lnTo>
                  <a:pt x="96" y="332"/>
                </a:lnTo>
                <a:lnTo>
                  <a:pt x="96" y="334"/>
                </a:lnTo>
                <a:lnTo>
                  <a:pt x="97" y="343"/>
                </a:lnTo>
                <a:lnTo>
                  <a:pt x="99" y="355"/>
                </a:lnTo>
                <a:lnTo>
                  <a:pt x="100" y="360"/>
                </a:lnTo>
                <a:lnTo>
                  <a:pt x="102" y="366"/>
                </a:lnTo>
                <a:lnTo>
                  <a:pt x="105" y="371"/>
                </a:lnTo>
                <a:lnTo>
                  <a:pt x="107" y="374"/>
                </a:lnTo>
                <a:lnTo>
                  <a:pt x="111" y="376"/>
                </a:lnTo>
                <a:lnTo>
                  <a:pt x="115" y="378"/>
                </a:lnTo>
                <a:lnTo>
                  <a:pt x="118" y="379"/>
                </a:lnTo>
                <a:lnTo>
                  <a:pt x="122" y="379"/>
                </a:lnTo>
                <a:lnTo>
                  <a:pt x="125" y="378"/>
                </a:lnTo>
                <a:lnTo>
                  <a:pt x="129" y="377"/>
                </a:lnTo>
                <a:lnTo>
                  <a:pt x="134" y="375"/>
                </a:lnTo>
                <a:lnTo>
                  <a:pt x="137" y="372"/>
                </a:lnTo>
                <a:lnTo>
                  <a:pt x="141" y="368"/>
                </a:lnTo>
                <a:lnTo>
                  <a:pt x="145" y="364"/>
                </a:lnTo>
                <a:lnTo>
                  <a:pt x="148" y="357"/>
                </a:lnTo>
                <a:lnTo>
                  <a:pt x="152" y="351"/>
                </a:lnTo>
                <a:lnTo>
                  <a:pt x="158" y="339"/>
                </a:lnTo>
                <a:lnTo>
                  <a:pt x="164" y="330"/>
                </a:lnTo>
                <a:lnTo>
                  <a:pt x="168" y="328"/>
                </a:lnTo>
                <a:lnTo>
                  <a:pt x="170" y="328"/>
                </a:lnTo>
                <a:lnTo>
                  <a:pt x="172" y="328"/>
                </a:lnTo>
                <a:lnTo>
                  <a:pt x="174" y="329"/>
                </a:lnTo>
                <a:lnTo>
                  <a:pt x="175" y="330"/>
                </a:lnTo>
                <a:lnTo>
                  <a:pt x="177" y="331"/>
                </a:lnTo>
                <a:lnTo>
                  <a:pt x="178" y="331"/>
                </a:lnTo>
                <a:lnTo>
                  <a:pt x="179" y="330"/>
                </a:lnTo>
                <a:lnTo>
                  <a:pt x="181" y="328"/>
                </a:lnTo>
                <a:lnTo>
                  <a:pt x="181" y="324"/>
                </a:lnTo>
                <a:lnTo>
                  <a:pt x="180" y="320"/>
                </a:lnTo>
                <a:lnTo>
                  <a:pt x="179" y="315"/>
                </a:lnTo>
                <a:lnTo>
                  <a:pt x="177" y="308"/>
                </a:lnTo>
                <a:lnTo>
                  <a:pt x="174" y="300"/>
                </a:lnTo>
                <a:lnTo>
                  <a:pt x="171" y="290"/>
                </a:lnTo>
                <a:lnTo>
                  <a:pt x="170" y="282"/>
                </a:lnTo>
                <a:lnTo>
                  <a:pt x="172" y="274"/>
                </a:lnTo>
                <a:lnTo>
                  <a:pt x="176" y="265"/>
                </a:lnTo>
                <a:lnTo>
                  <a:pt x="181" y="258"/>
                </a:lnTo>
                <a:lnTo>
                  <a:pt x="186" y="250"/>
                </a:lnTo>
                <a:lnTo>
                  <a:pt x="189" y="242"/>
                </a:lnTo>
                <a:lnTo>
                  <a:pt x="192" y="233"/>
                </a:lnTo>
                <a:lnTo>
                  <a:pt x="194" y="225"/>
                </a:lnTo>
                <a:lnTo>
                  <a:pt x="196" y="216"/>
                </a:lnTo>
                <a:lnTo>
                  <a:pt x="198" y="207"/>
                </a:lnTo>
                <a:lnTo>
                  <a:pt x="199" y="197"/>
                </a:lnTo>
                <a:lnTo>
                  <a:pt x="199" y="193"/>
                </a:lnTo>
                <a:lnTo>
                  <a:pt x="199" y="189"/>
                </a:lnTo>
                <a:lnTo>
                  <a:pt x="198" y="184"/>
                </a:lnTo>
                <a:lnTo>
                  <a:pt x="196" y="180"/>
                </a:lnTo>
                <a:lnTo>
                  <a:pt x="193" y="178"/>
                </a:lnTo>
                <a:lnTo>
                  <a:pt x="190" y="176"/>
                </a:lnTo>
                <a:lnTo>
                  <a:pt x="185" y="175"/>
                </a:lnTo>
                <a:lnTo>
                  <a:pt x="180" y="175"/>
                </a:lnTo>
                <a:lnTo>
                  <a:pt x="176" y="175"/>
                </a:lnTo>
                <a:lnTo>
                  <a:pt x="171" y="175"/>
                </a:lnTo>
                <a:lnTo>
                  <a:pt x="167" y="174"/>
                </a:lnTo>
                <a:lnTo>
                  <a:pt x="162" y="172"/>
                </a:lnTo>
                <a:lnTo>
                  <a:pt x="155" y="165"/>
                </a:lnTo>
                <a:lnTo>
                  <a:pt x="148" y="158"/>
                </a:lnTo>
                <a:lnTo>
                  <a:pt x="143" y="151"/>
                </a:lnTo>
                <a:lnTo>
                  <a:pt x="139" y="142"/>
                </a:lnTo>
                <a:lnTo>
                  <a:pt x="137" y="136"/>
                </a:lnTo>
                <a:lnTo>
                  <a:pt x="137" y="130"/>
                </a:lnTo>
                <a:lnTo>
                  <a:pt x="139" y="125"/>
                </a:lnTo>
                <a:lnTo>
                  <a:pt x="141" y="119"/>
                </a:lnTo>
                <a:lnTo>
                  <a:pt x="144" y="117"/>
                </a:lnTo>
                <a:lnTo>
                  <a:pt x="147" y="116"/>
                </a:lnTo>
                <a:lnTo>
                  <a:pt x="151" y="114"/>
                </a:lnTo>
                <a:lnTo>
                  <a:pt x="155" y="112"/>
                </a:lnTo>
                <a:lnTo>
                  <a:pt x="158" y="111"/>
                </a:lnTo>
                <a:lnTo>
                  <a:pt x="162" y="108"/>
                </a:lnTo>
                <a:lnTo>
                  <a:pt x="164" y="105"/>
                </a:lnTo>
                <a:lnTo>
                  <a:pt x="167" y="101"/>
                </a:lnTo>
                <a:lnTo>
                  <a:pt x="168" y="94"/>
                </a:lnTo>
                <a:lnTo>
                  <a:pt x="168" y="87"/>
                </a:lnTo>
                <a:lnTo>
                  <a:pt x="168" y="79"/>
                </a:lnTo>
                <a:lnTo>
                  <a:pt x="167" y="70"/>
                </a:lnTo>
                <a:lnTo>
                  <a:pt x="164" y="54"/>
                </a:lnTo>
                <a:lnTo>
                  <a:pt x="160" y="3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7" name="Freeform 153"/>
          <p:cNvSpPr>
            <a:spLocks noEditPoints="1"/>
          </p:cNvSpPr>
          <p:nvPr/>
        </p:nvSpPr>
        <p:spPr bwMode="auto">
          <a:xfrm>
            <a:off x="704851" y="1746251"/>
            <a:ext cx="71438" cy="128588"/>
          </a:xfrm>
          <a:custGeom>
            <a:avLst/>
            <a:gdLst/>
            <a:ahLst/>
            <a:cxnLst>
              <a:cxn ang="0">
                <a:pos x="157" y="25"/>
              </a:cxn>
              <a:cxn ang="0">
                <a:pos x="157" y="25"/>
              </a:cxn>
              <a:cxn ang="0">
                <a:pos x="176" y="5"/>
              </a:cxn>
              <a:cxn ang="0">
                <a:pos x="111" y="31"/>
              </a:cxn>
              <a:cxn ang="0">
                <a:pos x="40" y="108"/>
              </a:cxn>
              <a:cxn ang="0">
                <a:pos x="58" y="135"/>
              </a:cxn>
              <a:cxn ang="0">
                <a:pos x="61" y="124"/>
              </a:cxn>
              <a:cxn ang="0">
                <a:pos x="37" y="142"/>
              </a:cxn>
              <a:cxn ang="0">
                <a:pos x="47" y="167"/>
              </a:cxn>
              <a:cxn ang="0">
                <a:pos x="60" y="157"/>
              </a:cxn>
              <a:cxn ang="0">
                <a:pos x="26" y="137"/>
              </a:cxn>
              <a:cxn ang="0">
                <a:pos x="13" y="151"/>
              </a:cxn>
              <a:cxn ang="0">
                <a:pos x="0" y="184"/>
              </a:cxn>
              <a:cxn ang="0">
                <a:pos x="0" y="191"/>
              </a:cxn>
              <a:cxn ang="0">
                <a:pos x="32" y="192"/>
              </a:cxn>
              <a:cxn ang="0">
                <a:pos x="8" y="208"/>
              </a:cxn>
              <a:cxn ang="0">
                <a:pos x="11" y="249"/>
              </a:cxn>
              <a:cxn ang="0">
                <a:pos x="45" y="264"/>
              </a:cxn>
              <a:cxn ang="0">
                <a:pos x="68" y="230"/>
              </a:cxn>
              <a:cxn ang="0">
                <a:pos x="89" y="246"/>
              </a:cxn>
              <a:cxn ang="0">
                <a:pos x="83" y="238"/>
              </a:cxn>
              <a:cxn ang="0">
                <a:pos x="69" y="298"/>
              </a:cxn>
              <a:cxn ang="0">
                <a:pos x="87" y="324"/>
              </a:cxn>
              <a:cxn ang="0">
                <a:pos x="110" y="295"/>
              </a:cxn>
              <a:cxn ang="0">
                <a:pos x="130" y="300"/>
              </a:cxn>
              <a:cxn ang="0">
                <a:pos x="132" y="337"/>
              </a:cxn>
              <a:cxn ang="0">
                <a:pos x="106" y="328"/>
              </a:cxn>
              <a:cxn ang="0">
                <a:pos x="117" y="354"/>
              </a:cxn>
              <a:cxn ang="0">
                <a:pos x="116" y="353"/>
              </a:cxn>
              <a:cxn ang="0">
                <a:pos x="99" y="334"/>
              </a:cxn>
              <a:cxn ang="0">
                <a:pos x="126" y="369"/>
              </a:cxn>
              <a:cxn ang="0">
                <a:pos x="129" y="374"/>
              </a:cxn>
              <a:cxn ang="0">
                <a:pos x="134" y="380"/>
              </a:cxn>
              <a:cxn ang="0">
                <a:pos x="159" y="397"/>
              </a:cxn>
              <a:cxn ang="0">
                <a:pos x="175" y="377"/>
              </a:cxn>
              <a:cxn ang="0">
                <a:pos x="162" y="344"/>
              </a:cxn>
              <a:cxn ang="0">
                <a:pos x="185" y="327"/>
              </a:cxn>
              <a:cxn ang="0">
                <a:pos x="169" y="334"/>
              </a:cxn>
              <a:cxn ang="0">
                <a:pos x="186" y="337"/>
              </a:cxn>
              <a:cxn ang="0">
                <a:pos x="182" y="354"/>
              </a:cxn>
              <a:cxn ang="0">
                <a:pos x="209" y="337"/>
              </a:cxn>
              <a:cxn ang="0">
                <a:pos x="207" y="327"/>
              </a:cxn>
              <a:cxn ang="0">
                <a:pos x="181" y="332"/>
              </a:cxn>
              <a:cxn ang="0">
                <a:pos x="171" y="295"/>
              </a:cxn>
              <a:cxn ang="0">
                <a:pos x="204" y="283"/>
              </a:cxn>
              <a:cxn ang="0">
                <a:pos x="187" y="259"/>
              </a:cxn>
              <a:cxn ang="0">
                <a:pos x="219" y="251"/>
              </a:cxn>
              <a:cxn ang="0">
                <a:pos x="210" y="230"/>
              </a:cxn>
              <a:cxn ang="0">
                <a:pos x="200" y="214"/>
              </a:cxn>
              <a:cxn ang="0">
                <a:pos x="225" y="225"/>
              </a:cxn>
              <a:cxn ang="0">
                <a:pos x="218" y="183"/>
              </a:cxn>
              <a:cxn ang="0">
                <a:pos x="193" y="175"/>
              </a:cxn>
              <a:cxn ang="0">
                <a:pos x="178" y="171"/>
              </a:cxn>
              <a:cxn ang="0">
                <a:pos x="166" y="152"/>
              </a:cxn>
              <a:cxn ang="0">
                <a:pos x="165" y="148"/>
              </a:cxn>
              <a:cxn ang="0">
                <a:pos x="165" y="146"/>
              </a:cxn>
              <a:cxn ang="0">
                <a:pos x="144" y="126"/>
              </a:cxn>
              <a:cxn ang="0">
                <a:pos x="170" y="140"/>
              </a:cxn>
              <a:cxn ang="0">
                <a:pos x="195" y="95"/>
              </a:cxn>
              <a:cxn ang="0">
                <a:pos x="187" y="49"/>
              </a:cxn>
            </a:cxnLst>
            <a:rect l="0" t="0" r="r" b="b"/>
            <a:pathLst>
              <a:path w="227" h="407">
                <a:moveTo>
                  <a:pt x="161" y="58"/>
                </a:moveTo>
                <a:lnTo>
                  <a:pt x="159" y="47"/>
                </a:lnTo>
                <a:lnTo>
                  <a:pt x="159" y="37"/>
                </a:lnTo>
                <a:lnTo>
                  <a:pt x="186" y="36"/>
                </a:lnTo>
                <a:lnTo>
                  <a:pt x="187" y="44"/>
                </a:lnTo>
                <a:lnTo>
                  <a:pt x="187" y="49"/>
                </a:lnTo>
                <a:lnTo>
                  <a:pt x="161" y="58"/>
                </a:lnTo>
                <a:close/>
                <a:moveTo>
                  <a:pt x="159" y="37"/>
                </a:moveTo>
                <a:lnTo>
                  <a:pt x="158" y="30"/>
                </a:lnTo>
                <a:lnTo>
                  <a:pt x="157" y="25"/>
                </a:lnTo>
                <a:lnTo>
                  <a:pt x="182" y="13"/>
                </a:lnTo>
                <a:lnTo>
                  <a:pt x="184" y="18"/>
                </a:lnTo>
                <a:lnTo>
                  <a:pt x="185" y="24"/>
                </a:lnTo>
                <a:lnTo>
                  <a:pt x="186" y="30"/>
                </a:lnTo>
                <a:lnTo>
                  <a:pt x="186" y="36"/>
                </a:lnTo>
                <a:lnTo>
                  <a:pt x="159" y="37"/>
                </a:lnTo>
                <a:close/>
                <a:moveTo>
                  <a:pt x="157" y="25"/>
                </a:moveTo>
                <a:lnTo>
                  <a:pt x="157" y="25"/>
                </a:lnTo>
                <a:lnTo>
                  <a:pt x="170" y="18"/>
                </a:lnTo>
                <a:lnTo>
                  <a:pt x="157" y="25"/>
                </a:lnTo>
                <a:close/>
                <a:moveTo>
                  <a:pt x="157" y="25"/>
                </a:moveTo>
                <a:lnTo>
                  <a:pt x="157" y="26"/>
                </a:lnTo>
                <a:lnTo>
                  <a:pt x="157" y="30"/>
                </a:lnTo>
                <a:lnTo>
                  <a:pt x="146" y="6"/>
                </a:lnTo>
                <a:lnTo>
                  <a:pt x="152" y="2"/>
                </a:lnTo>
                <a:lnTo>
                  <a:pt x="158" y="0"/>
                </a:lnTo>
                <a:lnTo>
                  <a:pt x="164" y="0"/>
                </a:lnTo>
                <a:lnTo>
                  <a:pt x="169" y="0"/>
                </a:lnTo>
                <a:lnTo>
                  <a:pt x="172" y="2"/>
                </a:lnTo>
                <a:lnTo>
                  <a:pt x="176" y="5"/>
                </a:lnTo>
                <a:lnTo>
                  <a:pt x="179" y="9"/>
                </a:lnTo>
                <a:lnTo>
                  <a:pt x="182" y="13"/>
                </a:lnTo>
                <a:lnTo>
                  <a:pt x="157" y="25"/>
                </a:lnTo>
                <a:close/>
                <a:moveTo>
                  <a:pt x="157" y="30"/>
                </a:moveTo>
                <a:lnTo>
                  <a:pt x="149" y="34"/>
                </a:lnTo>
                <a:lnTo>
                  <a:pt x="139" y="43"/>
                </a:lnTo>
                <a:lnTo>
                  <a:pt x="129" y="51"/>
                </a:lnTo>
                <a:lnTo>
                  <a:pt x="117" y="63"/>
                </a:lnTo>
                <a:lnTo>
                  <a:pt x="98" y="43"/>
                </a:lnTo>
                <a:lnTo>
                  <a:pt x="111" y="31"/>
                </a:lnTo>
                <a:lnTo>
                  <a:pt x="123" y="20"/>
                </a:lnTo>
                <a:lnTo>
                  <a:pt x="135" y="12"/>
                </a:lnTo>
                <a:lnTo>
                  <a:pt x="146" y="6"/>
                </a:lnTo>
                <a:lnTo>
                  <a:pt x="157" y="30"/>
                </a:lnTo>
                <a:close/>
                <a:moveTo>
                  <a:pt x="117" y="63"/>
                </a:moveTo>
                <a:lnTo>
                  <a:pt x="100" y="80"/>
                </a:lnTo>
                <a:lnTo>
                  <a:pt x="84" y="97"/>
                </a:lnTo>
                <a:lnTo>
                  <a:pt x="70" y="113"/>
                </a:lnTo>
                <a:lnTo>
                  <a:pt x="61" y="124"/>
                </a:lnTo>
                <a:lnTo>
                  <a:pt x="40" y="108"/>
                </a:lnTo>
                <a:lnTo>
                  <a:pt x="50" y="96"/>
                </a:lnTo>
                <a:lnTo>
                  <a:pt x="64" y="79"/>
                </a:lnTo>
                <a:lnTo>
                  <a:pt x="81" y="61"/>
                </a:lnTo>
                <a:lnTo>
                  <a:pt x="98" y="43"/>
                </a:lnTo>
                <a:lnTo>
                  <a:pt x="117" y="63"/>
                </a:lnTo>
                <a:close/>
                <a:moveTo>
                  <a:pt x="61" y="124"/>
                </a:moveTo>
                <a:lnTo>
                  <a:pt x="58" y="130"/>
                </a:lnTo>
                <a:lnTo>
                  <a:pt x="57" y="132"/>
                </a:lnTo>
                <a:lnTo>
                  <a:pt x="57" y="134"/>
                </a:lnTo>
                <a:lnTo>
                  <a:pt x="58" y="135"/>
                </a:lnTo>
                <a:lnTo>
                  <a:pt x="35" y="151"/>
                </a:lnTo>
                <a:lnTo>
                  <a:pt x="33" y="148"/>
                </a:lnTo>
                <a:lnTo>
                  <a:pt x="31" y="143"/>
                </a:lnTo>
                <a:lnTo>
                  <a:pt x="29" y="139"/>
                </a:lnTo>
                <a:lnTo>
                  <a:pt x="28" y="135"/>
                </a:lnTo>
                <a:lnTo>
                  <a:pt x="29" y="130"/>
                </a:lnTo>
                <a:lnTo>
                  <a:pt x="30" y="123"/>
                </a:lnTo>
                <a:lnTo>
                  <a:pt x="34" y="116"/>
                </a:lnTo>
                <a:lnTo>
                  <a:pt x="40" y="108"/>
                </a:lnTo>
                <a:lnTo>
                  <a:pt x="61" y="124"/>
                </a:lnTo>
                <a:close/>
                <a:moveTo>
                  <a:pt x="58" y="135"/>
                </a:moveTo>
                <a:lnTo>
                  <a:pt x="61" y="140"/>
                </a:lnTo>
                <a:lnTo>
                  <a:pt x="63" y="144"/>
                </a:lnTo>
                <a:lnTo>
                  <a:pt x="63" y="148"/>
                </a:lnTo>
                <a:lnTo>
                  <a:pt x="63" y="151"/>
                </a:lnTo>
                <a:lnTo>
                  <a:pt x="62" y="154"/>
                </a:lnTo>
                <a:lnTo>
                  <a:pt x="60" y="157"/>
                </a:lnTo>
                <a:lnTo>
                  <a:pt x="36" y="143"/>
                </a:lnTo>
                <a:lnTo>
                  <a:pt x="37" y="142"/>
                </a:lnTo>
                <a:lnTo>
                  <a:pt x="37" y="142"/>
                </a:lnTo>
                <a:lnTo>
                  <a:pt x="37" y="143"/>
                </a:lnTo>
                <a:lnTo>
                  <a:pt x="37" y="146"/>
                </a:lnTo>
                <a:lnTo>
                  <a:pt x="36" y="150"/>
                </a:lnTo>
                <a:lnTo>
                  <a:pt x="35" y="151"/>
                </a:lnTo>
                <a:lnTo>
                  <a:pt x="58" y="135"/>
                </a:lnTo>
                <a:close/>
                <a:moveTo>
                  <a:pt x="60" y="157"/>
                </a:moveTo>
                <a:lnTo>
                  <a:pt x="57" y="161"/>
                </a:lnTo>
                <a:lnTo>
                  <a:pt x="53" y="165"/>
                </a:lnTo>
                <a:lnTo>
                  <a:pt x="50" y="167"/>
                </a:lnTo>
                <a:lnTo>
                  <a:pt x="47" y="167"/>
                </a:lnTo>
                <a:lnTo>
                  <a:pt x="41" y="166"/>
                </a:lnTo>
                <a:lnTo>
                  <a:pt x="33" y="164"/>
                </a:lnTo>
                <a:lnTo>
                  <a:pt x="44" y="138"/>
                </a:lnTo>
                <a:lnTo>
                  <a:pt x="43" y="140"/>
                </a:lnTo>
                <a:lnTo>
                  <a:pt x="40" y="143"/>
                </a:lnTo>
                <a:lnTo>
                  <a:pt x="37" y="144"/>
                </a:lnTo>
                <a:lnTo>
                  <a:pt x="36" y="146"/>
                </a:lnTo>
                <a:lnTo>
                  <a:pt x="35" y="144"/>
                </a:lnTo>
                <a:lnTo>
                  <a:pt x="36" y="143"/>
                </a:lnTo>
                <a:lnTo>
                  <a:pt x="60" y="157"/>
                </a:lnTo>
                <a:close/>
                <a:moveTo>
                  <a:pt x="44" y="138"/>
                </a:moveTo>
                <a:lnTo>
                  <a:pt x="44" y="138"/>
                </a:lnTo>
                <a:lnTo>
                  <a:pt x="39" y="151"/>
                </a:lnTo>
                <a:lnTo>
                  <a:pt x="44" y="138"/>
                </a:lnTo>
                <a:close/>
                <a:moveTo>
                  <a:pt x="33" y="164"/>
                </a:moveTo>
                <a:lnTo>
                  <a:pt x="36" y="161"/>
                </a:lnTo>
                <a:lnTo>
                  <a:pt x="39" y="161"/>
                </a:lnTo>
                <a:lnTo>
                  <a:pt x="18" y="142"/>
                </a:lnTo>
                <a:lnTo>
                  <a:pt x="22" y="139"/>
                </a:lnTo>
                <a:lnTo>
                  <a:pt x="26" y="137"/>
                </a:lnTo>
                <a:lnTo>
                  <a:pt x="29" y="136"/>
                </a:lnTo>
                <a:lnTo>
                  <a:pt x="32" y="135"/>
                </a:lnTo>
                <a:lnTo>
                  <a:pt x="39" y="136"/>
                </a:lnTo>
                <a:lnTo>
                  <a:pt x="44" y="138"/>
                </a:lnTo>
                <a:lnTo>
                  <a:pt x="33" y="164"/>
                </a:lnTo>
                <a:close/>
                <a:moveTo>
                  <a:pt x="39" y="161"/>
                </a:moveTo>
                <a:lnTo>
                  <a:pt x="35" y="165"/>
                </a:lnTo>
                <a:lnTo>
                  <a:pt x="33" y="171"/>
                </a:lnTo>
                <a:lnTo>
                  <a:pt x="8" y="160"/>
                </a:lnTo>
                <a:lnTo>
                  <a:pt x="13" y="151"/>
                </a:lnTo>
                <a:lnTo>
                  <a:pt x="18" y="142"/>
                </a:lnTo>
                <a:lnTo>
                  <a:pt x="39" y="161"/>
                </a:lnTo>
                <a:close/>
                <a:moveTo>
                  <a:pt x="33" y="171"/>
                </a:moveTo>
                <a:lnTo>
                  <a:pt x="29" y="180"/>
                </a:lnTo>
                <a:lnTo>
                  <a:pt x="28" y="188"/>
                </a:lnTo>
                <a:lnTo>
                  <a:pt x="0" y="184"/>
                </a:lnTo>
                <a:lnTo>
                  <a:pt x="4" y="173"/>
                </a:lnTo>
                <a:lnTo>
                  <a:pt x="8" y="160"/>
                </a:lnTo>
                <a:lnTo>
                  <a:pt x="33" y="171"/>
                </a:lnTo>
                <a:close/>
                <a:moveTo>
                  <a:pt x="0" y="184"/>
                </a:moveTo>
                <a:lnTo>
                  <a:pt x="0" y="184"/>
                </a:lnTo>
                <a:lnTo>
                  <a:pt x="14" y="186"/>
                </a:lnTo>
                <a:lnTo>
                  <a:pt x="0" y="184"/>
                </a:lnTo>
                <a:close/>
                <a:moveTo>
                  <a:pt x="28" y="188"/>
                </a:moveTo>
                <a:lnTo>
                  <a:pt x="26" y="186"/>
                </a:lnTo>
                <a:lnTo>
                  <a:pt x="25" y="183"/>
                </a:lnTo>
                <a:lnTo>
                  <a:pt x="8" y="203"/>
                </a:lnTo>
                <a:lnTo>
                  <a:pt x="4" y="200"/>
                </a:lnTo>
                <a:lnTo>
                  <a:pt x="1" y="196"/>
                </a:lnTo>
                <a:lnTo>
                  <a:pt x="0" y="191"/>
                </a:lnTo>
                <a:lnTo>
                  <a:pt x="0" y="184"/>
                </a:lnTo>
                <a:lnTo>
                  <a:pt x="28" y="188"/>
                </a:lnTo>
                <a:close/>
                <a:moveTo>
                  <a:pt x="8" y="203"/>
                </a:moveTo>
                <a:lnTo>
                  <a:pt x="8" y="203"/>
                </a:lnTo>
                <a:lnTo>
                  <a:pt x="16" y="193"/>
                </a:lnTo>
                <a:lnTo>
                  <a:pt x="8" y="203"/>
                </a:lnTo>
                <a:close/>
                <a:moveTo>
                  <a:pt x="25" y="183"/>
                </a:moveTo>
                <a:lnTo>
                  <a:pt x="27" y="185"/>
                </a:lnTo>
                <a:lnTo>
                  <a:pt x="30" y="188"/>
                </a:lnTo>
                <a:lnTo>
                  <a:pt x="32" y="192"/>
                </a:lnTo>
                <a:lnTo>
                  <a:pt x="34" y="198"/>
                </a:lnTo>
                <a:lnTo>
                  <a:pt x="7" y="204"/>
                </a:lnTo>
                <a:lnTo>
                  <a:pt x="8" y="203"/>
                </a:lnTo>
                <a:lnTo>
                  <a:pt x="8" y="203"/>
                </a:lnTo>
                <a:lnTo>
                  <a:pt x="25" y="183"/>
                </a:lnTo>
                <a:close/>
                <a:moveTo>
                  <a:pt x="34" y="198"/>
                </a:moveTo>
                <a:lnTo>
                  <a:pt x="34" y="206"/>
                </a:lnTo>
                <a:lnTo>
                  <a:pt x="34" y="215"/>
                </a:lnTo>
                <a:lnTo>
                  <a:pt x="7" y="214"/>
                </a:lnTo>
                <a:lnTo>
                  <a:pt x="8" y="208"/>
                </a:lnTo>
                <a:lnTo>
                  <a:pt x="7" y="204"/>
                </a:lnTo>
                <a:lnTo>
                  <a:pt x="34" y="198"/>
                </a:lnTo>
                <a:close/>
                <a:moveTo>
                  <a:pt x="34" y="215"/>
                </a:moveTo>
                <a:lnTo>
                  <a:pt x="33" y="223"/>
                </a:lnTo>
                <a:lnTo>
                  <a:pt x="33" y="230"/>
                </a:lnTo>
                <a:lnTo>
                  <a:pt x="34" y="236"/>
                </a:lnTo>
                <a:lnTo>
                  <a:pt x="35" y="239"/>
                </a:lnTo>
                <a:lnTo>
                  <a:pt x="18" y="259"/>
                </a:lnTo>
                <a:lnTo>
                  <a:pt x="13" y="255"/>
                </a:lnTo>
                <a:lnTo>
                  <a:pt x="11" y="249"/>
                </a:lnTo>
                <a:lnTo>
                  <a:pt x="9" y="244"/>
                </a:lnTo>
                <a:lnTo>
                  <a:pt x="7" y="238"/>
                </a:lnTo>
                <a:lnTo>
                  <a:pt x="7" y="226"/>
                </a:lnTo>
                <a:lnTo>
                  <a:pt x="7" y="214"/>
                </a:lnTo>
                <a:lnTo>
                  <a:pt x="34" y="215"/>
                </a:lnTo>
                <a:close/>
                <a:moveTo>
                  <a:pt x="35" y="239"/>
                </a:moveTo>
                <a:lnTo>
                  <a:pt x="39" y="238"/>
                </a:lnTo>
                <a:lnTo>
                  <a:pt x="44" y="236"/>
                </a:lnTo>
                <a:lnTo>
                  <a:pt x="53" y="260"/>
                </a:lnTo>
                <a:lnTo>
                  <a:pt x="45" y="264"/>
                </a:lnTo>
                <a:lnTo>
                  <a:pt x="35" y="265"/>
                </a:lnTo>
                <a:lnTo>
                  <a:pt x="31" y="265"/>
                </a:lnTo>
                <a:lnTo>
                  <a:pt x="27" y="264"/>
                </a:lnTo>
                <a:lnTo>
                  <a:pt x="23" y="263"/>
                </a:lnTo>
                <a:lnTo>
                  <a:pt x="18" y="259"/>
                </a:lnTo>
                <a:lnTo>
                  <a:pt x="35" y="239"/>
                </a:lnTo>
                <a:close/>
                <a:moveTo>
                  <a:pt x="44" y="236"/>
                </a:moveTo>
                <a:lnTo>
                  <a:pt x="53" y="231"/>
                </a:lnTo>
                <a:lnTo>
                  <a:pt x="63" y="229"/>
                </a:lnTo>
                <a:lnTo>
                  <a:pt x="68" y="230"/>
                </a:lnTo>
                <a:lnTo>
                  <a:pt x="72" y="231"/>
                </a:lnTo>
                <a:lnTo>
                  <a:pt x="78" y="233"/>
                </a:lnTo>
                <a:lnTo>
                  <a:pt x="83" y="238"/>
                </a:lnTo>
                <a:lnTo>
                  <a:pt x="64" y="257"/>
                </a:lnTo>
                <a:lnTo>
                  <a:pt x="61" y="258"/>
                </a:lnTo>
                <a:lnTo>
                  <a:pt x="53" y="260"/>
                </a:lnTo>
                <a:lnTo>
                  <a:pt x="44" y="236"/>
                </a:lnTo>
                <a:close/>
                <a:moveTo>
                  <a:pt x="83" y="238"/>
                </a:moveTo>
                <a:lnTo>
                  <a:pt x="86" y="242"/>
                </a:lnTo>
                <a:lnTo>
                  <a:pt x="89" y="246"/>
                </a:lnTo>
                <a:lnTo>
                  <a:pt x="91" y="251"/>
                </a:lnTo>
                <a:lnTo>
                  <a:pt x="93" y="257"/>
                </a:lnTo>
                <a:lnTo>
                  <a:pt x="94" y="267"/>
                </a:lnTo>
                <a:lnTo>
                  <a:pt x="95" y="279"/>
                </a:lnTo>
                <a:lnTo>
                  <a:pt x="67" y="280"/>
                </a:lnTo>
                <a:lnTo>
                  <a:pt x="67" y="273"/>
                </a:lnTo>
                <a:lnTo>
                  <a:pt x="67" y="265"/>
                </a:lnTo>
                <a:lnTo>
                  <a:pt x="66" y="260"/>
                </a:lnTo>
                <a:lnTo>
                  <a:pt x="64" y="257"/>
                </a:lnTo>
                <a:lnTo>
                  <a:pt x="83" y="238"/>
                </a:lnTo>
                <a:close/>
                <a:moveTo>
                  <a:pt x="95" y="279"/>
                </a:moveTo>
                <a:lnTo>
                  <a:pt x="95" y="279"/>
                </a:lnTo>
                <a:lnTo>
                  <a:pt x="81" y="279"/>
                </a:lnTo>
                <a:lnTo>
                  <a:pt x="95" y="279"/>
                </a:lnTo>
                <a:close/>
                <a:moveTo>
                  <a:pt x="95" y="279"/>
                </a:moveTo>
                <a:lnTo>
                  <a:pt x="95" y="291"/>
                </a:lnTo>
                <a:lnTo>
                  <a:pt x="97" y="298"/>
                </a:lnTo>
                <a:lnTo>
                  <a:pt x="75" y="314"/>
                </a:lnTo>
                <a:lnTo>
                  <a:pt x="71" y="307"/>
                </a:lnTo>
                <a:lnTo>
                  <a:pt x="69" y="298"/>
                </a:lnTo>
                <a:lnTo>
                  <a:pt x="68" y="290"/>
                </a:lnTo>
                <a:lnTo>
                  <a:pt x="67" y="280"/>
                </a:lnTo>
                <a:lnTo>
                  <a:pt x="95" y="279"/>
                </a:lnTo>
                <a:close/>
                <a:moveTo>
                  <a:pt x="97" y="298"/>
                </a:moveTo>
                <a:lnTo>
                  <a:pt x="99" y="298"/>
                </a:lnTo>
                <a:lnTo>
                  <a:pt x="103" y="296"/>
                </a:lnTo>
                <a:lnTo>
                  <a:pt x="110" y="322"/>
                </a:lnTo>
                <a:lnTo>
                  <a:pt x="100" y="325"/>
                </a:lnTo>
                <a:lnTo>
                  <a:pt x="91" y="325"/>
                </a:lnTo>
                <a:lnTo>
                  <a:pt x="87" y="324"/>
                </a:lnTo>
                <a:lnTo>
                  <a:pt x="83" y="321"/>
                </a:lnTo>
                <a:lnTo>
                  <a:pt x="79" y="318"/>
                </a:lnTo>
                <a:lnTo>
                  <a:pt x="75" y="314"/>
                </a:lnTo>
                <a:lnTo>
                  <a:pt x="97" y="298"/>
                </a:lnTo>
                <a:close/>
                <a:moveTo>
                  <a:pt x="103" y="296"/>
                </a:moveTo>
                <a:lnTo>
                  <a:pt x="103" y="296"/>
                </a:lnTo>
                <a:lnTo>
                  <a:pt x="106" y="310"/>
                </a:lnTo>
                <a:lnTo>
                  <a:pt x="103" y="296"/>
                </a:lnTo>
                <a:close/>
                <a:moveTo>
                  <a:pt x="103" y="296"/>
                </a:moveTo>
                <a:lnTo>
                  <a:pt x="110" y="295"/>
                </a:lnTo>
                <a:lnTo>
                  <a:pt x="116" y="295"/>
                </a:lnTo>
                <a:lnTo>
                  <a:pt x="119" y="295"/>
                </a:lnTo>
                <a:lnTo>
                  <a:pt x="123" y="296"/>
                </a:lnTo>
                <a:lnTo>
                  <a:pt x="126" y="298"/>
                </a:lnTo>
                <a:lnTo>
                  <a:pt x="130" y="300"/>
                </a:lnTo>
                <a:lnTo>
                  <a:pt x="110" y="320"/>
                </a:lnTo>
                <a:lnTo>
                  <a:pt x="110" y="320"/>
                </a:lnTo>
                <a:lnTo>
                  <a:pt x="110" y="322"/>
                </a:lnTo>
                <a:lnTo>
                  <a:pt x="103" y="296"/>
                </a:lnTo>
                <a:close/>
                <a:moveTo>
                  <a:pt x="130" y="300"/>
                </a:moveTo>
                <a:lnTo>
                  <a:pt x="130" y="300"/>
                </a:lnTo>
                <a:lnTo>
                  <a:pt x="120" y="311"/>
                </a:lnTo>
                <a:lnTo>
                  <a:pt x="130" y="300"/>
                </a:lnTo>
                <a:close/>
                <a:moveTo>
                  <a:pt x="130" y="300"/>
                </a:moveTo>
                <a:lnTo>
                  <a:pt x="133" y="306"/>
                </a:lnTo>
                <a:lnTo>
                  <a:pt x="135" y="310"/>
                </a:lnTo>
                <a:lnTo>
                  <a:pt x="136" y="315"/>
                </a:lnTo>
                <a:lnTo>
                  <a:pt x="136" y="319"/>
                </a:lnTo>
                <a:lnTo>
                  <a:pt x="135" y="329"/>
                </a:lnTo>
                <a:lnTo>
                  <a:pt x="132" y="337"/>
                </a:lnTo>
                <a:lnTo>
                  <a:pt x="106" y="328"/>
                </a:lnTo>
                <a:lnTo>
                  <a:pt x="108" y="322"/>
                </a:lnTo>
                <a:lnTo>
                  <a:pt x="110" y="320"/>
                </a:lnTo>
                <a:lnTo>
                  <a:pt x="130" y="300"/>
                </a:lnTo>
                <a:close/>
                <a:moveTo>
                  <a:pt x="132" y="337"/>
                </a:moveTo>
                <a:lnTo>
                  <a:pt x="131" y="339"/>
                </a:lnTo>
                <a:lnTo>
                  <a:pt x="131" y="342"/>
                </a:lnTo>
                <a:lnTo>
                  <a:pt x="104" y="334"/>
                </a:lnTo>
                <a:lnTo>
                  <a:pt x="105" y="331"/>
                </a:lnTo>
                <a:lnTo>
                  <a:pt x="106" y="328"/>
                </a:lnTo>
                <a:lnTo>
                  <a:pt x="132" y="337"/>
                </a:lnTo>
                <a:close/>
                <a:moveTo>
                  <a:pt x="131" y="342"/>
                </a:moveTo>
                <a:lnTo>
                  <a:pt x="131" y="342"/>
                </a:lnTo>
                <a:lnTo>
                  <a:pt x="118" y="337"/>
                </a:lnTo>
                <a:lnTo>
                  <a:pt x="131" y="342"/>
                </a:lnTo>
                <a:close/>
                <a:moveTo>
                  <a:pt x="131" y="342"/>
                </a:moveTo>
                <a:lnTo>
                  <a:pt x="128" y="348"/>
                </a:lnTo>
                <a:lnTo>
                  <a:pt x="124" y="351"/>
                </a:lnTo>
                <a:lnTo>
                  <a:pt x="121" y="353"/>
                </a:lnTo>
                <a:lnTo>
                  <a:pt x="117" y="354"/>
                </a:lnTo>
                <a:lnTo>
                  <a:pt x="108" y="329"/>
                </a:lnTo>
                <a:lnTo>
                  <a:pt x="106" y="333"/>
                </a:lnTo>
                <a:lnTo>
                  <a:pt x="104" y="334"/>
                </a:lnTo>
                <a:lnTo>
                  <a:pt x="131" y="342"/>
                </a:lnTo>
                <a:close/>
                <a:moveTo>
                  <a:pt x="117" y="354"/>
                </a:moveTo>
                <a:lnTo>
                  <a:pt x="117" y="354"/>
                </a:lnTo>
                <a:lnTo>
                  <a:pt x="113" y="342"/>
                </a:lnTo>
                <a:lnTo>
                  <a:pt x="117" y="354"/>
                </a:lnTo>
                <a:close/>
                <a:moveTo>
                  <a:pt x="117" y="354"/>
                </a:moveTo>
                <a:lnTo>
                  <a:pt x="116" y="353"/>
                </a:lnTo>
                <a:lnTo>
                  <a:pt x="118" y="349"/>
                </a:lnTo>
                <a:lnTo>
                  <a:pt x="120" y="347"/>
                </a:lnTo>
                <a:lnTo>
                  <a:pt x="121" y="346"/>
                </a:lnTo>
                <a:lnTo>
                  <a:pt x="122" y="346"/>
                </a:lnTo>
                <a:lnTo>
                  <a:pt x="122" y="347"/>
                </a:lnTo>
                <a:lnTo>
                  <a:pt x="96" y="349"/>
                </a:lnTo>
                <a:lnTo>
                  <a:pt x="96" y="344"/>
                </a:lnTo>
                <a:lnTo>
                  <a:pt x="96" y="339"/>
                </a:lnTo>
                <a:lnTo>
                  <a:pt x="97" y="336"/>
                </a:lnTo>
                <a:lnTo>
                  <a:pt x="99" y="334"/>
                </a:lnTo>
                <a:lnTo>
                  <a:pt x="103" y="331"/>
                </a:lnTo>
                <a:lnTo>
                  <a:pt x="110" y="329"/>
                </a:lnTo>
                <a:lnTo>
                  <a:pt x="117" y="354"/>
                </a:lnTo>
                <a:close/>
                <a:moveTo>
                  <a:pt x="96" y="349"/>
                </a:moveTo>
                <a:lnTo>
                  <a:pt x="96" y="349"/>
                </a:lnTo>
                <a:lnTo>
                  <a:pt x="110" y="348"/>
                </a:lnTo>
                <a:lnTo>
                  <a:pt x="96" y="349"/>
                </a:lnTo>
                <a:close/>
                <a:moveTo>
                  <a:pt x="122" y="347"/>
                </a:moveTo>
                <a:lnTo>
                  <a:pt x="124" y="357"/>
                </a:lnTo>
                <a:lnTo>
                  <a:pt x="126" y="369"/>
                </a:lnTo>
                <a:lnTo>
                  <a:pt x="101" y="378"/>
                </a:lnTo>
                <a:lnTo>
                  <a:pt x="97" y="362"/>
                </a:lnTo>
                <a:lnTo>
                  <a:pt x="96" y="349"/>
                </a:lnTo>
                <a:lnTo>
                  <a:pt x="122" y="347"/>
                </a:lnTo>
                <a:close/>
                <a:moveTo>
                  <a:pt x="101" y="378"/>
                </a:moveTo>
                <a:lnTo>
                  <a:pt x="101" y="378"/>
                </a:lnTo>
                <a:lnTo>
                  <a:pt x="114" y="373"/>
                </a:lnTo>
                <a:lnTo>
                  <a:pt x="101" y="378"/>
                </a:lnTo>
                <a:close/>
                <a:moveTo>
                  <a:pt x="126" y="369"/>
                </a:moveTo>
                <a:lnTo>
                  <a:pt x="129" y="374"/>
                </a:lnTo>
                <a:lnTo>
                  <a:pt x="131" y="379"/>
                </a:lnTo>
                <a:lnTo>
                  <a:pt x="113" y="399"/>
                </a:lnTo>
                <a:lnTo>
                  <a:pt x="108" y="395"/>
                </a:lnTo>
                <a:lnTo>
                  <a:pt x="105" y="389"/>
                </a:lnTo>
                <a:lnTo>
                  <a:pt x="103" y="384"/>
                </a:lnTo>
                <a:lnTo>
                  <a:pt x="101" y="378"/>
                </a:lnTo>
                <a:lnTo>
                  <a:pt x="126" y="369"/>
                </a:lnTo>
                <a:close/>
                <a:moveTo>
                  <a:pt x="131" y="379"/>
                </a:moveTo>
                <a:lnTo>
                  <a:pt x="133" y="380"/>
                </a:lnTo>
                <a:lnTo>
                  <a:pt x="134" y="380"/>
                </a:lnTo>
                <a:lnTo>
                  <a:pt x="136" y="407"/>
                </a:lnTo>
                <a:lnTo>
                  <a:pt x="130" y="406"/>
                </a:lnTo>
                <a:lnTo>
                  <a:pt x="124" y="405"/>
                </a:lnTo>
                <a:lnTo>
                  <a:pt x="118" y="403"/>
                </a:lnTo>
                <a:lnTo>
                  <a:pt x="113" y="399"/>
                </a:lnTo>
                <a:lnTo>
                  <a:pt x="131" y="379"/>
                </a:lnTo>
                <a:close/>
                <a:moveTo>
                  <a:pt x="134" y="380"/>
                </a:moveTo>
                <a:lnTo>
                  <a:pt x="138" y="379"/>
                </a:lnTo>
                <a:lnTo>
                  <a:pt x="142" y="375"/>
                </a:lnTo>
                <a:lnTo>
                  <a:pt x="159" y="397"/>
                </a:lnTo>
                <a:lnTo>
                  <a:pt x="154" y="401"/>
                </a:lnTo>
                <a:lnTo>
                  <a:pt x="148" y="404"/>
                </a:lnTo>
                <a:lnTo>
                  <a:pt x="142" y="406"/>
                </a:lnTo>
                <a:lnTo>
                  <a:pt x="136" y="407"/>
                </a:lnTo>
                <a:lnTo>
                  <a:pt x="134" y="380"/>
                </a:lnTo>
                <a:close/>
                <a:moveTo>
                  <a:pt x="142" y="375"/>
                </a:moveTo>
                <a:lnTo>
                  <a:pt x="149" y="367"/>
                </a:lnTo>
                <a:lnTo>
                  <a:pt x="156" y="355"/>
                </a:lnTo>
                <a:lnTo>
                  <a:pt x="179" y="368"/>
                </a:lnTo>
                <a:lnTo>
                  <a:pt x="175" y="377"/>
                </a:lnTo>
                <a:lnTo>
                  <a:pt x="171" y="384"/>
                </a:lnTo>
                <a:lnTo>
                  <a:pt x="166" y="391"/>
                </a:lnTo>
                <a:lnTo>
                  <a:pt x="159" y="397"/>
                </a:lnTo>
                <a:lnTo>
                  <a:pt x="142" y="375"/>
                </a:lnTo>
                <a:close/>
                <a:moveTo>
                  <a:pt x="179" y="368"/>
                </a:moveTo>
                <a:lnTo>
                  <a:pt x="179" y="368"/>
                </a:lnTo>
                <a:lnTo>
                  <a:pt x="168" y="362"/>
                </a:lnTo>
                <a:lnTo>
                  <a:pt x="179" y="368"/>
                </a:lnTo>
                <a:close/>
                <a:moveTo>
                  <a:pt x="156" y="355"/>
                </a:moveTo>
                <a:lnTo>
                  <a:pt x="162" y="344"/>
                </a:lnTo>
                <a:lnTo>
                  <a:pt x="169" y="334"/>
                </a:lnTo>
                <a:lnTo>
                  <a:pt x="188" y="353"/>
                </a:lnTo>
                <a:lnTo>
                  <a:pt x="185" y="360"/>
                </a:lnTo>
                <a:lnTo>
                  <a:pt x="179" y="368"/>
                </a:lnTo>
                <a:lnTo>
                  <a:pt x="156" y="355"/>
                </a:lnTo>
                <a:close/>
                <a:moveTo>
                  <a:pt x="169" y="334"/>
                </a:moveTo>
                <a:lnTo>
                  <a:pt x="173" y="331"/>
                </a:lnTo>
                <a:lnTo>
                  <a:pt x="177" y="328"/>
                </a:lnTo>
                <a:lnTo>
                  <a:pt x="182" y="327"/>
                </a:lnTo>
                <a:lnTo>
                  <a:pt x="185" y="327"/>
                </a:lnTo>
                <a:lnTo>
                  <a:pt x="191" y="329"/>
                </a:lnTo>
                <a:lnTo>
                  <a:pt x="196" y="332"/>
                </a:lnTo>
                <a:lnTo>
                  <a:pt x="182" y="354"/>
                </a:lnTo>
                <a:lnTo>
                  <a:pt x="182" y="353"/>
                </a:lnTo>
                <a:lnTo>
                  <a:pt x="186" y="352"/>
                </a:lnTo>
                <a:lnTo>
                  <a:pt x="187" y="352"/>
                </a:lnTo>
                <a:lnTo>
                  <a:pt x="188" y="352"/>
                </a:lnTo>
                <a:lnTo>
                  <a:pt x="189" y="352"/>
                </a:lnTo>
                <a:lnTo>
                  <a:pt x="188" y="353"/>
                </a:lnTo>
                <a:lnTo>
                  <a:pt x="169" y="334"/>
                </a:lnTo>
                <a:close/>
                <a:moveTo>
                  <a:pt x="182" y="354"/>
                </a:moveTo>
                <a:lnTo>
                  <a:pt x="182" y="354"/>
                </a:lnTo>
                <a:lnTo>
                  <a:pt x="189" y="344"/>
                </a:lnTo>
                <a:lnTo>
                  <a:pt x="182" y="354"/>
                </a:lnTo>
                <a:close/>
                <a:moveTo>
                  <a:pt x="196" y="332"/>
                </a:moveTo>
                <a:lnTo>
                  <a:pt x="196" y="333"/>
                </a:lnTo>
                <a:lnTo>
                  <a:pt x="195" y="334"/>
                </a:lnTo>
                <a:lnTo>
                  <a:pt x="192" y="335"/>
                </a:lnTo>
                <a:lnTo>
                  <a:pt x="189" y="336"/>
                </a:lnTo>
                <a:lnTo>
                  <a:pt x="186" y="337"/>
                </a:lnTo>
                <a:lnTo>
                  <a:pt x="184" y="337"/>
                </a:lnTo>
                <a:lnTo>
                  <a:pt x="183" y="336"/>
                </a:lnTo>
                <a:lnTo>
                  <a:pt x="184" y="334"/>
                </a:lnTo>
                <a:lnTo>
                  <a:pt x="203" y="353"/>
                </a:lnTo>
                <a:lnTo>
                  <a:pt x="200" y="356"/>
                </a:lnTo>
                <a:lnTo>
                  <a:pt x="196" y="358"/>
                </a:lnTo>
                <a:lnTo>
                  <a:pt x="193" y="360"/>
                </a:lnTo>
                <a:lnTo>
                  <a:pt x="191" y="360"/>
                </a:lnTo>
                <a:lnTo>
                  <a:pt x="186" y="357"/>
                </a:lnTo>
                <a:lnTo>
                  <a:pt x="182" y="354"/>
                </a:lnTo>
                <a:lnTo>
                  <a:pt x="196" y="332"/>
                </a:lnTo>
                <a:close/>
                <a:moveTo>
                  <a:pt x="203" y="353"/>
                </a:moveTo>
                <a:lnTo>
                  <a:pt x="203" y="353"/>
                </a:lnTo>
                <a:lnTo>
                  <a:pt x="193" y="344"/>
                </a:lnTo>
                <a:lnTo>
                  <a:pt x="203" y="353"/>
                </a:lnTo>
                <a:close/>
                <a:moveTo>
                  <a:pt x="184" y="334"/>
                </a:moveTo>
                <a:lnTo>
                  <a:pt x="184" y="335"/>
                </a:lnTo>
                <a:lnTo>
                  <a:pt x="182" y="337"/>
                </a:lnTo>
                <a:lnTo>
                  <a:pt x="208" y="331"/>
                </a:lnTo>
                <a:lnTo>
                  <a:pt x="209" y="337"/>
                </a:lnTo>
                <a:lnTo>
                  <a:pt x="209" y="343"/>
                </a:lnTo>
                <a:lnTo>
                  <a:pt x="208" y="346"/>
                </a:lnTo>
                <a:lnTo>
                  <a:pt x="207" y="348"/>
                </a:lnTo>
                <a:lnTo>
                  <a:pt x="206" y="351"/>
                </a:lnTo>
                <a:lnTo>
                  <a:pt x="203" y="353"/>
                </a:lnTo>
                <a:lnTo>
                  <a:pt x="184" y="334"/>
                </a:lnTo>
                <a:close/>
                <a:moveTo>
                  <a:pt x="182" y="337"/>
                </a:moveTo>
                <a:lnTo>
                  <a:pt x="181" y="334"/>
                </a:lnTo>
                <a:lnTo>
                  <a:pt x="181" y="332"/>
                </a:lnTo>
                <a:lnTo>
                  <a:pt x="207" y="327"/>
                </a:lnTo>
                <a:lnTo>
                  <a:pt x="207" y="329"/>
                </a:lnTo>
                <a:lnTo>
                  <a:pt x="208" y="331"/>
                </a:lnTo>
                <a:lnTo>
                  <a:pt x="182" y="337"/>
                </a:lnTo>
                <a:close/>
                <a:moveTo>
                  <a:pt x="181" y="332"/>
                </a:moveTo>
                <a:lnTo>
                  <a:pt x="179" y="329"/>
                </a:lnTo>
                <a:lnTo>
                  <a:pt x="177" y="324"/>
                </a:lnTo>
                <a:lnTo>
                  <a:pt x="202" y="314"/>
                </a:lnTo>
                <a:lnTo>
                  <a:pt x="205" y="320"/>
                </a:lnTo>
                <a:lnTo>
                  <a:pt x="207" y="327"/>
                </a:lnTo>
                <a:lnTo>
                  <a:pt x="181" y="332"/>
                </a:lnTo>
                <a:close/>
                <a:moveTo>
                  <a:pt x="177" y="324"/>
                </a:moveTo>
                <a:lnTo>
                  <a:pt x="174" y="317"/>
                </a:lnTo>
                <a:lnTo>
                  <a:pt x="172" y="310"/>
                </a:lnTo>
                <a:lnTo>
                  <a:pt x="171" y="302"/>
                </a:lnTo>
                <a:lnTo>
                  <a:pt x="171" y="295"/>
                </a:lnTo>
                <a:lnTo>
                  <a:pt x="197" y="297"/>
                </a:lnTo>
                <a:lnTo>
                  <a:pt x="199" y="304"/>
                </a:lnTo>
                <a:lnTo>
                  <a:pt x="202" y="314"/>
                </a:lnTo>
                <a:lnTo>
                  <a:pt x="177" y="324"/>
                </a:lnTo>
                <a:close/>
                <a:moveTo>
                  <a:pt x="171" y="295"/>
                </a:moveTo>
                <a:lnTo>
                  <a:pt x="172" y="288"/>
                </a:lnTo>
                <a:lnTo>
                  <a:pt x="174" y="280"/>
                </a:lnTo>
                <a:lnTo>
                  <a:pt x="177" y="275"/>
                </a:lnTo>
                <a:lnTo>
                  <a:pt x="182" y="268"/>
                </a:lnTo>
                <a:lnTo>
                  <a:pt x="204" y="283"/>
                </a:lnTo>
                <a:lnTo>
                  <a:pt x="200" y="291"/>
                </a:lnTo>
                <a:lnTo>
                  <a:pt x="197" y="297"/>
                </a:lnTo>
                <a:lnTo>
                  <a:pt x="171" y="295"/>
                </a:lnTo>
                <a:close/>
                <a:moveTo>
                  <a:pt x="204" y="283"/>
                </a:moveTo>
                <a:lnTo>
                  <a:pt x="204" y="283"/>
                </a:lnTo>
                <a:lnTo>
                  <a:pt x="192" y="276"/>
                </a:lnTo>
                <a:lnTo>
                  <a:pt x="204" y="283"/>
                </a:lnTo>
                <a:close/>
                <a:moveTo>
                  <a:pt x="182" y="268"/>
                </a:moveTo>
                <a:lnTo>
                  <a:pt x="185" y="264"/>
                </a:lnTo>
                <a:lnTo>
                  <a:pt x="187" y="259"/>
                </a:lnTo>
                <a:lnTo>
                  <a:pt x="212" y="269"/>
                </a:lnTo>
                <a:lnTo>
                  <a:pt x="208" y="277"/>
                </a:lnTo>
                <a:lnTo>
                  <a:pt x="204" y="283"/>
                </a:lnTo>
                <a:lnTo>
                  <a:pt x="182" y="268"/>
                </a:lnTo>
                <a:close/>
                <a:moveTo>
                  <a:pt x="187" y="259"/>
                </a:moveTo>
                <a:lnTo>
                  <a:pt x="190" y="250"/>
                </a:lnTo>
                <a:lnTo>
                  <a:pt x="193" y="243"/>
                </a:lnTo>
                <a:lnTo>
                  <a:pt x="219" y="251"/>
                </a:lnTo>
                <a:lnTo>
                  <a:pt x="215" y="261"/>
                </a:lnTo>
                <a:lnTo>
                  <a:pt x="212" y="269"/>
                </a:lnTo>
                <a:lnTo>
                  <a:pt x="187" y="259"/>
                </a:lnTo>
                <a:close/>
                <a:moveTo>
                  <a:pt x="219" y="251"/>
                </a:moveTo>
                <a:lnTo>
                  <a:pt x="219" y="251"/>
                </a:lnTo>
                <a:lnTo>
                  <a:pt x="206" y="247"/>
                </a:lnTo>
                <a:lnTo>
                  <a:pt x="219" y="251"/>
                </a:lnTo>
                <a:close/>
                <a:moveTo>
                  <a:pt x="193" y="243"/>
                </a:moveTo>
                <a:lnTo>
                  <a:pt x="195" y="236"/>
                </a:lnTo>
                <a:lnTo>
                  <a:pt x="196" y="228"/>
                </a:lnTo>
                <a:lnTo>
                  <a:pt x="224" y="232"/>
                </a:lnTo>
                <a:lnTo>
                  <a:pt x="222" y="242"/>
                </a:lnTo>
                <a:lnTo>
                  <a:pt x="219" y="251"/>
                </a:lnTo>
                <a:lnTo>
                  <a:pt x="193" y="243"/>
                </a:lnTo>
                <a:close/>
                <a:moveTo>
                  <a:pt x="224" y="232"/>
                </a:moveTo>
                <a:lnTo>
                  <a:pt x="224" y="232"/>
                </a:lnTo>
                <a:lnTo>
                  <a:pt x="210" y="230"/>
                </a:lnTo>
                <a:lnTo>
                  <a:pt x="224" y="232"/>
                </a:lnTo>
                <a:close/>
                <a:moveTo>
                  <a:pt x="196" y="228"/>
                </a:moveTo>
                <a:lnTo>
                  <a:pt x="197" y="224"/>
                </a:lnTo>
                <a:lnTo>
                  <a:pt x="199" y="220"/>
                </a:lnTo>
                <a:lnTo>
                  <a:pt x="225" y="225"/>
                </a:lnTo>
                <a:lnTo>
                  <a:pt x="224" y="228"/>
                </a:lnTo>
                <a:lnTo>
                  <a:pt x="224" y="232"/>
                </a:lnTo>
                <a:lnTo>
                  <a:pt x="196" y="228"/>
                </a:lnTo>
                <a:close/>
                <a:moveTo>
                  <a:pt x="199" y="220"/>
                </a:moveTo>
                <a:lnTo>
                  <a:pt x="200" y="214"/>
                </a:lnTo>
                <a:lnTo>
                  <a:pt x="201" y="209"/>
                </a:lnTo>
                <a:lnTo>
                  <a:pt x="201" y="206"/>
                </a:lnTo>
                <a:lnTo>
                  <a:pt x="200" y="203"/>
                </a:lnTo>
                <a:lnTo>
                  <a:pt x="221" y="186"/>
                </a:lnTo>
                <a:lnTo>
                  <a:pt x="224" y="191"/>
                </a:lnTo>
                <a:lnTo>
                  <a:pt x="226" y="195"/>
                </a:lnTo>
                <a:lnTo>
                  <a:pt x="227" y="201"/>
                </a:lnTo>
                <a:lnTo>
                  <a:pt x="227" y="206"/>
                </a:lnTo>
                <a:lnTo>
                  <a:pt x="227" y="215"/>
                </a:lnTo>
                <a:lnTo>
                  <a:pt x="225" y="225"/>
                </a:lnTo>
                <a:lnTo>
                  <a:pt x="199" y="220"/>
                </a:lnTo>
                <a:close/>
                <a:moveTo>
                  <a:pt x="200" y="203"/>
                </a:moveTo>
                <a:lnTo>
                  <a:pt x="197" y="203"/>
                </a:lnTo>
                <a:lnTo>
                  <a:pt x="192" y="203"/>
                </a:lnTo>
                <a:lnTo>
                  <a:pt x="193" y="175"/>
                </a:lnTo>
                <a:lnTo>
                  <a:pt x="201" y="176"/>
                </a:lnTo>
                <a:lnTo>
                  <a:pt x="208" y="177"/>
                </a:lnTo>
                <a:lnTo>
                  <a:pt x="211" y="178"/>
                </a:lnTo>
                <a:lnTo>
                  <a:pt x="214" y="180"/>
                </a:lnTo>
                <a:lnTo>
                  <a:pt x="218" y="183"/>
                </a:lnTo>
                <a:lnTo>
                  <a:pt x="221" y="186"/>
                </a:lnTo>
                <a:lnTo>
                  <a:pt x="200" y="203"/>
                </a:lnTo>
                <a:close/>
                <a:moveTo>
                  <a:pt x="192" y="203"/>
                </a:moveTo>
                <a:lnTo>
                  <a:pt x="187" y="203"/>
                </a:lnTo>
                <a:lnTo>
                  <a:pt x="181" y="202"/>
                </a:lnTo>
                <a:lnTo>
                  <a:pt x="175" y="201"/>
                </a:lnTo>
                <a:lnTo>
                  <a:pt x="169" y="197"/>
                </a:lnTo>
                <a:lnTo>
                  <a:pt x="184" y="175"/>
                </a:lnTo>
                <a:lnTo>
                  <a:pt x="188" y="175"/>
                </a:lnTo>
                <a:lnTo>
                  <a:pt x="193" y="175"/>
                </a:lnTo>
                <a:lnTo>
                  <a:pt x="192" y="203"/>
                </a:lnTo>
                <a:close/>
                <a:moveTo>
                  <a:pt x="184" y="175"/>
                </a:moveTo>
                <a:lnTo>
                  <a:pt x="184" y="175"/>
                </a:lnTo>
                <a:lnTo>
                  <a:pt x="176" y="186"/>
                </a:lnTo>
                <a:lnTo>
                  <a:pt x="184" y="175"/>
                </a:lnTo>
                <a:close/>
                <a:moveTo>
                  <a:pt x="169" y="197"/>
                </a:moveTo>
                <a:lnTo>
                  <a:pt x="160" y="190"/>
                </a:lnTo>
                <a:lnTo>
                  <a:pt x="153" y="182"/>
                </a:lnTo>
                <a:lnTo>
                  <a:pt x="174" y="165"/>
                </a:lnTo>
                <a:lnTo>
                  <a:pt x="178" y="171"/>
                </a:lnTo>
                <a:lnTo>
                  <a:pt x="184" y="175"/>
                </a:lnTo>
                <a:lnTo>
                  <a:pt x="169" y="197"/>
                </a:lnTo>
                <a:close/>
                <a:moveTo>
                  <a:pt x="153" y="182"/>
                </a:moveTo>
                <a:lnTo>
                  <a:pt x="146" y="171"/>
                </a:lnTo>
                <a:lnTo>
                  <a:pt x="140" y="161"/>
                </a:lnTo>
                <a:lnTo>
                  <a:pt x="166" y="152"/>
                </a:lnTo>
                <a:lnTo>
                  <a:pt x="169" y="158"/>
                </a:lnTo>
                <a:lnTo>
                  <a:pt x="174" y="165"/>
                </a:lnTo>
                <a:lnTo>
                  <a:pt x="153" y="182"/>
                </a:lnTo>
                <a:close/>
                <a:moveTo>
                  <a:pt x="166" y="152"/>
                </a:moveTo>
                <a:lnTo>
                  <a:pt x="166" y="152"/>
                </a:lnTo>
                <a:lnTo>
                  <a:pt x="153" y="156"/>
                </a:lnTo>
                <a:lnTo>
                  <a:pt x="166" y="152"/>
                </a:lnTo>
                <a:close/>
                <a:moveTo>
                  <a:pt x="140" y="161"/>
                </a:moveTo>
                <a:lnTo>
                  <a:pt x="139" y="156"/>
                </a:lnTo>
                <a:lnTo>
                  <a:pt x="138" y="152"/>
                </a:lnTo>
                <a:lnTo>
                  <a:pt x="137" y="148"/>
                </a:lnTo>
                <a:lnTo>
                  <a:pt x="137" y="142"/>
                </a:lnTo>
                <a:lnTo>
                  <a:pt x="165" y="146"/>
                </a:lnTo>
                <a:lnTo>
                  <a:pt x="165" y="148"/>
                </a:lnTo>
                <a:lnTo>
                  <a:pt x="166" y="152"/>
                </a:lnTo>
                <a:lnTo>
                  <a:pt x="140" y="161"/>
                </a:lnTo>
                <a:close/>
                <a:moveTo>
                  <a:pt x="137" y="142"/>
                </a:moveTo>
                <a:lnTo>
                  <a:pt x="138" y="138"/>
                </a:lnTo>
                <a:lnTo>
                  <a:pt x="139" y="134"/>
                </a:lnTo>
                <a:lnTo>
                  <a:pt x="141" y="130"/>
                </a:lnTo>
                <a:lnTo>
                  <a:pt x="144" y="126"/>
                </a:lnTo>
                <a:lnTo>
                  <a:pt x="167" y="140"/>
                </a:lnTo>
                <a:lnTo>
                  <a:pt x="166" y="143"/>
                </a:lnTo>
                <a:lnTo>
                  <a:pt x="165" y="146"/>
                </a:lnTo>
                <a:lnTo>
                  <a:pt x="137" y="142"/>
                </a:lnTo>
                <a:close/>
                <a:moveTo>
                  <a:pt x="144" y="126"/>
                </a:moveTo>
                <a:lnTo>
                  <a:pt x="148" y="121"/>
                </a:lnTo>
                <a:lnTo>
                  <a:pt x="152" y="118"/>
                </a:lnTo>
                <a:lnTo>
                  <a:pt x="156" y="117"/>
                </a:lnTo>
                <a:lnTo>
                  <a:pt x="161" y="115"/>
                </a:lnTo>
                <a:lnTo>
                  <a:pt x="170" y="140"/>
                </a:lnTo>
                <a:lnTo>
                  <a:pt x="168" y="140"/>
                </a:lnTo>
                <a:lnTo>
                  <a:pt x="167" y="140"/>
                </a:lnTo>
                <a:lnTo>
                  <a:pt x="144" y="126"/>
                </a:lnTo>
                <a:close/>
                <a:moveTo>
                  <a:pt x="161" y="115"/>
                </a:moveTo>
                <a:lnTo>
                  <a:pt x="166" y="114"/>
                </a:lnTo>
                <a:lnTo>
                  <a:pt x="168" y="112"/>
                </a:lnTo>
                <a:lnTo>
                  <a:pt x="194" y="118"/>
                </a:lnTo>
                <a:lnTo>
                  <a:pt x="192" y="123"/>
                </a:lnTo>
                <a:lnTo>
                  <a:pt x="190" y="128"/>
                </a:lnTo>
                <a:lnTo>
                  <a:pt x="187" y="132"/>
                </a:lnTo>
                <a:lnTo>
                  <a:pt x="184" y="134"/>
                </a:lnTo>
                <a:lnTo>
                  <a:pt x="177" y="138"/>
                </a:lnTo>
                <a:lnTo>
                  <a:pt x="170" y="140"/>
                </a:lnTo>
                <a:lnTo>
                  <a:pt x="161" y="115"/>
                </a:lnTo>
                <a:close/>
                <a:moveTo>
                  <a:pt x="194" y="118"/>
                </a:moveTo>
                <a:lnTo>
                  <a:pt x="194" y="118"/>
                </a:lnTo>
                <a:lnTo>
                  <a:pt x="181" y="115"/>
                </a:lnTo>
                <a:lnTo>
                  <a:pt x="194" y="118"/>
                </a:lnTo>
                <a:close/>
                <a:moveTo>
                  <a:pt x="168" y="112"/>
                </a:moveTo>
                <a:lnTo>
                  <a:pt x="169" y="101"/>
                </a:lnTo>
                <a:lnTo>
                  <a:pt x="168" y="89"/>
                </a:lnTo>
                <a:lnTo>
                  <a:pt x="194" y="86"/>
                </a:lnTo>
                <a:lnTo>
                  <a:pt x="195" y="95"/>
                </a:lnTo>
                <a:lnTo>
                  <a:pt x="195" y="103"/>
                </a:lnTo>
                <a:lnTo>
                  <a:pt x="195" y="111"/>
                </a:lnTo>
                <a:lnTo>
                  <a:pt x="194" y="118"/>
                </a:lnTo>
                <a:lnTo>
                  <a:pt x="168" y="112"/>
                </a:lnTo>
                <a:close/>
                <a:moveTo>
                  <a:pt x="168" y="89"/>
                </a:moveTo>
                <a:lnTo>
                  <a:pt x="167" y="81"/>
                </a:lnTo>
                <a:lnTo>
                  <a:pt x="165" y="72"/>
                </a:lnTo>
                <a:lnTo>
                  <a:pt x="164" y="64"/>
                </a:lnTo>
                <a:lnTo>
                  <a:pt x="161" y="58"/>
                </a:lnTo>
                <a:lnTo>
                  <a:pt x="187" y="49"/>
                </a:lnTo>
                <a:lnTo>
                  <a:pt x="190" y="58"/>
                </a:lnTo>
                <a:lnTo>
                  <a:pt x="191" y="67"/>
                </a:lnTo>
                <a:lnTo>
                  <a:pt x="193" y="77"/>
                </a:lnTo>
                <a:lnTo>
                  <a:pt x="194" y="86"/>
                </a:lnTo>
                <a:lnTo>
                  <a:pt x="168" y="89"/>
                </a:lnTo>
                <a:close/>
              </a:path>
            </a:pathLst>
          </a:custGeom>
          <a:solidFill>
            <a:srgbClr val="37343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8" name="Freeform 154"/>
          <p:cNvSpPr>
            <a:spLocks/>
          </p:cNvSpPr>
          <p:nvPr/>
        </p:nvSpPr>
        <p:spPr bwMode="auto">
          <a:xfrm>
            <a:off x="615951" y="1939926"/>
            <a:ext cx="109538" cy="58738"/>
          </a:xfrm>
          <a:custGeom>
            <a:avLst/>
            <a:gdLst/>
            <a:ahLst/>
            <a:cxnLst>
              <a:cxn ang="0">
                <a:pos x="336" y="18"/>
              </a:cxn>
              <a:cxn ang="0">
                <a:pos x="317" y="9"/>
              </a:cxn>
              <a:cxn ang="0">
                <a:pos x="288" y="3"/>
              </a:cxn>
              <a:cxn ang="0">
                <a:pos x="259" y="0"/>
              </a:cxn>
              <a:cxn ang="0">
                <a:pos x="239" y="1"/>
              </a:cxn>
              <a:cxn ang="0">
                <a:pos x="221" y="8"/>
              </a:cxn>
              <a:cxn ang="0">
                <a:pos x="205" y="21"/>
              </a:cxn>
              <a:cxn ang="0">
                <a:pos x="192" y="36"/>
              </a:cxn>
              <a:cxn ang="0">
                <a:pos x="178" y="49"/>
              </a:cxn>
              <a:cxn ang="0">
                <a:pos x="164" y="58"/>
              </a:cxn>
              <a:cxn ang="0">
                <a:pos x="152" y="62"/>
              </a:cxn>
              <a:cxn ang="0">
                <a:pos x="135" y="65"/>
              </a:cxn>
              <a:cxn ang="0">
                <a:pos x="121" y="67"/>
              </a:cxn>
              <a:cxn ang="0">
                <a:pos x="114" y="64"/>
              </a:cxn>
              <a:cxn ang="0">
                <a:pos x="108" y="62"/>
              </a:cxn>
              <a:cxn ang="0">
                <a:pos x="98" y="64"/>
              </a:cxn>
              <a:cxn ang="0">
                <a:pos x="71" y="88"/>
              </a:cxn>
              <a:cxn ang="0">
                <a:pos x="21" y="142"/>
              </a:cxn>
              <a:cxn ang="0">
                <a:pos x="1" y="168"/>
              </a:cxn>
              <a:cxn ang="0">
                <a:pos x="1" y="173"/>
              </a:cxn>
              <a:cxn ang="0">
                <a:pos x="3" y="174"/>
              </a:cxn>
              <a:cxn ang="0">
                <a:pos x="9" y="173"/>
              </a:cxn>
              <a:cxn ang="0">
                <a:pos x="19" y="169"/>
              </a:cxn>
              <a:cxn ang="0">
                <a:pos x="32" y="156"/>
              </a:cxn>
              <a:cxn ang="0">
                <a:pos x="45" y="135"/>
              </a:cxn>
              <a:cxn ang="0">
                <a:pos x="56" y="125"/>
              </a:cxn>
              <a:cxn ang="0">
                <a:pos x="68" y="121"/>
              </a:cxn>
              <a:cxn ang="0">
                <a:pos x="79" y="125"/>
              </a:cxn>
              <a:cxn ang="0">
                <a:pos x="94" y="137"/>
              </a:cxn>
              <a:cxn ang="0">
                <a:pos x="104" y="151"/>
              </a:cxn>
              <a:cxn ang="0">
                <a:pos x="105" y="161"/>
              </a:cxn>
              <a:cxn ang="0">
                <a:pos x="104" y="169"/>
              </a:cxn>
              <a:cxn ang="0">
                <a:pos x="103" y="178"/>
              </a:cxn>
              <a:cxn ang="0">
                <a:pos x="106" y="183"/>
              </a:cxn>
              <a:cxn ang="0">
                <a:pos x="109" y="185"/>
              </a:cxn>
              <a:cxn ang="0">
                <a:pos x="116" y="184"/>
              </a:cxn>
              <a:cxn ang="0">
                <a:pos x="127" y="177"/>
              </a:cxn>
              <a:cxn ang="0">
                <a:pos x="147" y="171"/>
              </a:cxn>
              <a:cxn ang="0">
                <a:pos x="169" y="176"/>
              </a:cxn>
              <a:cxn ang="0">
                <a:pos x="184" y="177"/>
              </a:cxn>
              <a:cxn ang="0">
                <a:pos x="194" y="174"/>
              </a:cxn>
              <a:cxn ang="0">
                <a:pos x="203" y="169"/>
              </a:cxn>
              <a:cxn ang="0">
                <a:pos x="211" y="160"/>
              </a:cxn>
              <a:cxn ang="0">
                <a:pos x="221" y="143"/>
              </a:cxn>
              <a:cxn ang="0">
                <a:pos x="234" y="123"/>
              </a:cxn>
              <a:cxn ang="0">
                <a:pos x="240" y="108"/>
              </a:cxn>
              <a:cxn ang="0">
                <a:pos x="246" y="99"/>
              </a:cxn>
              <a:cxn ang="0">
                <a:pos x="253" y="94"/>
              </a:cxn>
              <a:cxn ang="0">
                <a:pos x="261" y="92"/>
              </a:cxn>
              <a:cxn ang="0">
                <a:pos x="275" y="92"/>
              </a:cxn>
              <a:cxn ang="0">
                <a:pos x="288" y="94"/>
              </a:cxn>
              <a:cxn ang="0">
                <a:pos x="294" y="99"/>
              </a:cxn>
              <a:cxn ang="0">
                <a:pos x="299" y="101"/>
              </a:cxn>
              <a:cxn ang="0">
                <a:pos x="310" y="97"/>
              </a:cxn>
              <a:cxn ang="0">
                <a:pos x="327" y="85"/>
              </a:cxn>
              <a:cxn ang="0">
                <a:pos x="336" y="74"/>
              </a:cxn>
              <a:cxn ang="0">
                <a:pos x="338" y="64"/>
              </a:cxn>
              <a:cxn ang="0">
                <a:pos x="339" y="52"/>
              </a:cxn>
              <a:cxn ang="0">
                <a:pos x="342" y="38"/>
              </a:cxn>
              <a:cxn ang="0">
                <a:pos x="344" y="30"/>
              </a:cxn>
              <a:cxn ang="0">
                <a:pos x="344" y="25"/>
              </a:cxn>
            </a:cxnLst>
            <a:rect l="0" t="0" r="r" b="b"/>
            <a:pathLst>
              <a:path w="345" h="185">
                <a:moveTo>
                  <a:pt x="342" y="23"/>
                </a:moveTo>
                <a:lnTo>
                  <a:pt x="336" y="18"/>
                </a:lnTo>
                <a:lnTo>
                  <a:pt x="327" y="12"/>
                </a:lnTo>
                <a:lnTo>
                  <a:pt x="317" y="9"/>
                </a:lnTo>
                <a:lnTo>
                  <a:pt x="304" y="6"/>
                </a:lnTo>
                <a:lnTo>
                  <a:pt x="288" y="3"/>
                </a:lnTo>
                <a:lnTo>
                  <a:pt x="269" y="1"/>
                </a:lnTo>
                <a:lnTo>
                  <a:pt x="259" y="0"/>
                </a:lnTo>
                <a:lnTo>
                  <a:pt x="249" y="0"/>
                </a:lnTo>
                <a:lnTo>
                  <a:pt x="239" y="1"/>
                </a:lnTo>
                <a:lnTo>
                  <a:pt x="230" y="4"/>
                </a:lnTo>
                <a:lnTo>
                  <a:pt x="221" y="8"/>
                </a:lnTo>
                <a:lnTo>
                  <a:pt x="214" y="13"/>
                </a:lnTo>
                <a:lnTo>
                  <a:pt x="205" y="21"/>
                </a:lnTo>
                <a:lnTo>
                  <a:pt x="199" y="28"/>
                </a:lnTo>
                <a:lnTo>
                  <a:pt x="192" y="36"/>
                </a:lnTo>
                <a:lnTo>
                  <a:pt x="184" y="43"/>
                </a:lnTo>
                <a:lnTo>
                  <a:pt x="178" y="49"/>
                </a:lnTo>
                <a:lnTo>
                  <a:pt x="171" y="55"/>
                </a:lnTo>
                <a:lnTo>
                  <a:pt x="164" y="58"/>
                </a:lnTo>
                <a:lnTo>
                  <a:pt x="159" y="60"/>
                </a:lnTo>
                <a:lnTo>
                  <a:pt x="152" y="62"/>
                </a:lnTo>
                <a:lnTo>
                  <a:pt x="146" y="63"/>
                </a:lnTo>
                <a:lnTo>
                  <a:pt x="135" y="65"/>
                </a:lnTo>
                <a:lnTo>
                  <a:pt x="125" y="67"/>
                </a:lnTo>
                <a:lnTo>
                  <a:pt x="121" y="67"/>
                </a:lnTo>
                <a:lnTo>
                  <a:pt x="116" y="66"/>
                </a:lnTo>
                <a:lnTo>
                  <a:pt x="114" y="64"/>
                </a:lnTo>
                <a:lnTo>
                  <a:pt x="111" y="63"/>
                </a:lnTo>
                <a:lnTo>
                  <a:pt x="108" y="62"/>
                </a:lnTo>
                <a:lnTo>
                  <a:pt x="104" y="62"/>
                </a:lnTo>
                <a:lnTo>
                  <a:pt x="98" y="64"/>
                </a:lnTo>
                <a:lnTo>
                  <a:pt x="91" y="70"/>
                </a:lnTo>
                <a:lnTo>
                  <a:pt x="71" y="88"/>
                </a:lnTo>
                <a:lnTo>
                  <a:pt x="45" y="114"/>
                </a:lnTo>
                <a:lnTo>
                  <a:pt x="21" y="142"/>
                </a:lnTo>
                <a:lnTo>
                  <a:pt x="5" y="162"/>
                </a:lnTo>
                <a:lnTo>
                  <a:pt x="1" y="168"/>
                </a:lnTo>
                <a:lnTo>
                  <a:pt x="0" y="172"/>
                </a:lnTo>
                <a:lnTo>
                  <a:pt x="1" y="173"/>
                </a:lnTo>
                <a:lnTo>
                  <a:pt x="2" y="173"/>
                </a:lnTo>
                <a:lnTo>
                  <a:pt x="3" y="174"/>
                </a:lnTo>
                <a:lnTo>
                  <a:pt x="5" y="174"/>
                </a:lnTo>
                <a:lnTo>
                  <a:pt x="9" y="173"/>
                </a:lnTo>
                <a:lnTo>
                  <a:pt x="15" y="171"/>
                </a:lnTo>
                <a:lnTo>
                  <a:pt x="19" y="169"/>
                </a:lnTo>
                <a:lnTo>
                  <a:pt x="24" y="166"/>
                </a:lnTo>
                <a:lnTo>
                  <a:pt x="32" y="156"/>
                </a:lnTo>
                <a:lnTo>
                  <a:pt x="40" y="143"/>
                </a:lnTo>
                <a:lnTo>
                  <a:pt x="45" y="135"/>
                </a:lnTo>
                <a:lnTo>
                  <a:pt x="50" y="129"/>
                </a:lnTo>
                <a:lnTo>
                  <a:pt x="56" y="125"/>
                </a:lnTo>
                <a:lnTo>
                  <a:pt x="61" y="121"/>
                </a:lnTo>
                <a:lnTo>
                  <a:pt x="68" y="121"/>
                </a:lnTo>
                <a:lnTo>
                  <a:pt x="74" y="123"/>
                </a:lnTo>
                <a:lnTo>
                  <a:pt x="79" y="125"/>
                </a:lnTo>
                <a:lnTo>
                  <a:pt x="84" y="129"/>
                </a:lnTo>
                <a:lnTo>
                  <a:pt x="94" y="137"/>
                </a:lnTo>
                <a:lnTo>
                  <a:pt x="101" y="147"/>
                </a:lnTo>
                <a:lnTo>
                  <a:pt x="104" y="151"/>
                </a:lnTo>
                <a:lnTo>
                  <a:pt x="105" y="155"/>
                </a:lnTo>
                <a:lnTo>
                  <a:pt x="105" y="161"/>
                </a:lnTo>
                <a:lnTo>
                  <a:pt x="104" y="165"/>
                </a:lnTo>
                <a:lnTo>
                  <a:pt x="104" y="169"/>
                </a:lnTo>
                <a:lnTo>
                  <a:pt x="103" y="173"/>
                </a:lnTo>
                <a:lnTo>
                  <a:pt x="103" y="178"/>
                </a:lnTo>
                <a:lnTo>
                  <a:pt x="104" y="181"/>
                </a:lnTo>
                <a:lnTo>
                  <a:pt x="106" y="183"/>
                </a:lnTo>
                <a:lnTo>
                  <a:pt x="107" y="184"/>
                </a:lnTo>
                <a:lnTo>
                  <a:pt x="109" y="185"/>
                </a:lnTo>
                <a:lnTo>
                  <a:pt x="111" y="185"/>
                </a:lnTo>
                <a:lnTo>
                  <a:pt x="116" y="184"/>
                </a:lnTo>
                <a:lnTo>
                  <a:pt x="121" y="183"/>
                </a:lnTo>
                <a:lnTo>
                  <a:pt x="127" y="177"/>
                </a:lnTo>
                <a:lnTo>
                  <a:pt x="135" y="170"/>
                </a:lnTo>
                <a:lnTo>
                  <a:pt x="147" y="171"/>
                </a:lnTo>
                <a:lnTo>
                  <a:pt x="161" y="174"/>
                </a:lnTo>
                <a:lnTo>
                  <a:pt x="169" y="176"/>
                </a:lnTo>
                <a:lnTo>
                  <a:pt x="179" y="177"/>
                </a:lnTo>
                <a:lnTo>
                  <a:pt x="184" y="177"/>
                </a:lnTo>
                <a:lnTo>
                  <a:pt x="188" y="176"/>
                </a:lnTo>
                <a:lnTo>
                  <a:pt x="194" y="174"/>
                </a:lnTo>
                <a:lnTo>
                  <a:pt x="199" y="172"/>
                </a:lnTo>
                <a:lnTo>
                  <a:pt x="203" y="169"/>
                </a:lnTo>
                <a:lnTo>
                  <a:pt x="207" y="165"/>
                </a:lnTo>
                <a:lnTo>
                  <a:pt x="211" y="160"/>
                </a:lnTo>
                <a:lnTo>
                  <a:pt x="215" y="154"/>
                </a:lnTo>
                <a:lnTo>
                  <a:pt x="221" y="143"/>
                </a:lnTo>
                <a:lnTo>
                  <a:pt x="228" y="132"/>
                </a:lnTo>
                <a:lnTo>
                  <a:pt x="234" y="123"/>
                </a:lnTo>
                <a:lnTo>
                  <a:pt x="238" y="112"/>
                </a:lnTo>
                <a:lnTo>
                  <a:pt x="240" y="108"/>
                </a:lnTo>
                <a:lnTo>
                  <a:pt x="242" y="103"/>
                </a:lnTo>
                <a:lnTo>
                  <a:pt x="246" y="99"/>
                </a:lnTo>
                <a:lnTo>
                  <a:pt x="249" y="96"/>
                </a:lnTo>
                <a:lnTo>
                  <a:pt x="253" y="94"/>
                </a:lnTo>
                <a:lnTo>
                  <a:pt x="257" y="93"/>
                </a:lnTo>
                <a:lnTo>
                  <a:pt x="261" y="92"/>
                </a:lnTo>
                <a:lnTo>
                  <a:pt x="267" y="91"/>
                </a:lnTo>
                <a:lnTo>
                  <a:pt x="275" y="92"/>
                </a:lnTo>
                <a:lnTo>
                  <a:pt x="283" y="92"/>
                </a:lnTo>
                <a:lnTo>
                  <a:pt x="288" y="94"/>
                </a:lnTo>
                <a:lnTo>
                  <a:pt x="292" y="98"/>
                </a:lnTo>
                <a:lnTo>
                  <a:pt x="294" y="99"/>
                </a:lnTo>
                <a:lnTo>
                  <a:pt x="296" y="100"/>
                </a:lnTo>
                <a:lnTo>
                  <a:pt x="299" y="101"/>
                </a:lnTo>
                <a:lnTo>
                  <a:pt x="302" y="100"/>
                </a:lnTo>
                <a:lnTo>
                  <a:pt x="310" y="97"/>
                </a:lnTo>
                <a:lnTo>
                  <a:pt x="319" y="92"/>
                </a:lnTo>
                <a:lnTo>
                  <a:pt x="327" y="85"/>
                </a:lnTo>
                <a:lnTo>
                  <a:pt x="334" y="77"/>
                </a:lnTo>
                <a:lnTo>
                  <a:pt x="336" y="74"/>
                </a:lnTo>
                <a:lnTo>
                  <a:pt x="337" y="70"/>
                </a:lnTo>
                <a:lnTo>
                  <a:pt x="338" y="64"/>
                </a:lnTo>
                <a:lnTo>
                  <a:pt x="339" y="60"/>
                </a:lnTo>
                <a:lnTo>
                  <a:pt x="339" y="52"/>
                </a:lnTo>
                <a:lnTo>
                  <a:pt x="340" y="44"/>
                </a:lnTo>
                <a:lnTo>
                  <a:pt x="342" y="38"/>
                </a:lnTo>
                <a:lnTo>
                  <a:pt x="344" y="32"/>
                </a:lnTo>
                <a:lnTo>
                  <a:pt x="344" y="30"/>
                </a:lnTo>
                <a:lnTo>
                  <a:pt x="345" y="28"/>
                </a:lnTo>
                <a:lnTo>
                  <a:pt x="344" y="25"/>
                </a:lnTo>
                <a:lnTo>
                  <a:pt x="342" y="2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19" name="Freeform 155"/>
          <p:cNvSpPr>
            <a:spLocks noEditPoints="1"/>
          </p:cNvSpPr>
          <p:nvPr/>
        </p:nvSpPr>
        <p:spPr bwMode="auto">
          <a:xfrm>
            <a:off x="612776" y="1935163"/>
            <a:ext cx="117475" cy="68263"/>
          </a:xfrm>
          <a:custGeom>
            <a:avLst/>
            <a:gdLst/>
            <a:ahLst/>
            <a:cxnLst>
              <a:cxn ang="0">
                <a:pos x="365" y="27"/>
              </a:cxn>
              <a:cxn ang="0">
                <a:pos x="315" y="33"/>
              </a:cxn>
              <a:cxn ang="0">
                <a:pos x="315" y="33"/>
              </a:cxn>
              <a:cxn ang="0">
                <a:pos x="309" y="19"/>
              </a:cxn>
              <a:cxn ang="0">
                <a:pos x="248" y="31"/>
              </a:cxn>
              <a:cxn ang="0">
                <a:pos x="307" y="32"/>
              </a:cxn>
              <a:cxn ang="0">
                <a:pos x="216" y="19"/>
              </a:cxn>
              <a:cxn ang="0">
                <a:pos x="205" y="70"/>
              </a:cxn>
              <a:cxn ang="0">
                <a:pos x="179" y="86"/>
              </a:cxn>
              <a:cxn ang="0">
                <a:pos x="177" y="57"/>
              </a:cxn>
              <a:cxn ang="0">
                <a:pos x="149" y="93"/>
              </a:cxn>
              <a:cxn ang="0">
                <a:pos x="136" y="68"/>
              </a:cxn>
              <a:cxn ang="0">
                <a:pos x="112" y="94"/>
              </a:cxn>
              <a:cxn ang="0">
                <a:pos x="130" y="64"/>
              </a:cxn>
              <a:cxn ang="0">
                <a:pos x="50" y="116"/>
              </a:cxn>
              <a:cxn ang="0">
                <a:pos x="46" y="163"/>
              </a:cxn>
              <a:cxn ang="0">
                <a:pos x="70" y="135"/>
              </a:cxn>
              <a:cxn ang="0">
                <a:pos x="6" y="168"/>
              </a:cxn>
              <a:cxn ang="0">
                <a:pos x="25" y="186"/>
              </a:cxn>
              <a:cxn ang="0">
                <a:pos x="5" y="198"/>
              </a:cxn>
              <a:cxn ang="0">
                <a:pos x="21" y="201"/>
              </a:cxn>
              <a:cxn ang="0">
                <a:pos x="17" y="175"/>
              </a:cxn>
              <a:cxn ang="0">
                <a:pos x="17" y="175"/>
              </a:cxn>
              <a:cxn ang="0">
                <a:pos x="45" y="191"/>
              </a:cxn>
              <a:cxn ang="0">
                <a:pos x="52" y="135"/>
              </a:cxn>
              <a:cxn ang="0">
                <a:pos x="66" y="163"/>
              </a:cxn>
              <a:cxn ang="0">
                <a:pos x="99" y="127"/>
              </a:cxn>
              <a:cxn ang="0">
                <a:pos x="106" y="132"/>
              </a:cxn>
              <a:cxn ang="0">
                <a:pos x="128" y="158"/>
              </a:cxn>
              <a:cxn ang="0">
                <a:pos x="104" y="169"/>
              </a:cxn>
              <a:cxn ang="0">
                <a:pos x="128" y="188"/>
              </a:cxn>
              <a:cxn ang="0">
                <a:pos x="128" y="187"/>
              </a:cxn>
              <a:cxn ang="0">
                <a:pos x="105" y="201"/>
              </a:cxn>
              <a:cxn ang="0">
                <a:pos x="138" y="210"/>
              </a:cxn>
              <a:cxn ang="0">
                <a:pos x="129" y="183"/>
              </a:cxn>
              <a:cxn ang="0">
                <a:pos x="150" y="199"/>
              </a:cxn>
              <a:cxn ang="0">
                <a:pos x="145" y="170"/>
              </a:cxn>
              <a:cxn ang="0">
                <a:pos x="160" y="172"/>
              </a:cxn>
              <a:cxn ang="0">
                <a:pos x="174" y="175"/>
              </a:cxn>
              <a:cxn ang="0">
                <a:pos x="180" y="202"/>
              </a:cxn>
              <a:cxn ang="0">
                <a:pos x="184" y="176"/>
              </a:cxn>
              <a:cxn ang="0">
                <a:pos x="203" y="203"/>
              </a:cxn>
              <a:cxn ang="0">
                <a:pos x="218" y="158"/>
              </a:cxn>
              <a:cxn ang="0">
                <a:pos x="223" y="150"/>
              </a:cxn>
              <a:cxn ang="0">
                <a:pos x="230" y="139"/>
              </a:cxn>
              <a:cxn ang="0">
                <a:pos x="252" y="153"/>
              </a:cxn>
              <a:cxn ang="0">
                <a:pos x="244" y="111"/>
              </a:cxn>
              <a:cxn ang="0">
                <a:pos x="270" y="122"/>
              </a:cxn>
              <a:cxn ang="0">
                <a:pos x="285" y="92"/>
              </a:cxn>
              <a:cxn ang="0">
                <a:pos x="291" y="120"/>
              </a:cxn>
              <a:cxn ang="0">
                <a:pos x="294" y="92"/>
              </a:cxn>
              <a:cxn ang="0">
                <a:pos x="310" y="98"/>
              </a:cxn>
              <a:cxn ang="0">
                <a:pos x="310" y="102"/>
              </a:cxn>
              <a:cxn ang="0">
                <a:pos x="314" y="102"/>
              </a:cxn>
              <a:cxn ang="0">
                <a:pos x="324" y="94"/>
              </a:cxn>
              <a:cxn ang="0">
                <a:pos x="337" y="80"/>
              </a:cxn>
              <a:cxn ang="0">
                <a:pos x="357" y="99"/>
              </a:cxn>
              <a:cxn ang="0">
                <a:pos x="338" y="66"/>
              </a:cxn>
              <a:cxn ang="0">
                <a:pos x="368" y="56"/>
              </a:cxn>
              <a:cxn ang="0">
                <a:pos x="368" y="32"/>
              </a:cxn>
              <a:cxn ang="0">
                <a:pos x="365" y="27"/>
              </a:cxn>
            </a:cxnLst>
            <a:rect l="0" t="0" r="r" b="b"/>
            <a:pathLst>
              <a:path w="372" h="214">
                <a:moveTo>
                  <a:pt x="345" y="46"/>
                </a:moveTo>
                <a:lnTo>
                  <a:pt x="340" y="42"/>
                </a:lnTo>
                <a:lnTo>
                  <a:pt x="335" y="39"/>
                </a:lnTo>
                <a:lnTo>
                  <a:pt x="345" y="15"/>
                </a:lnTo>
                <a:lnTo>
                  <a:pt x="352" y="17"/>
                </a:lnTo>
                <a:lnTo>
                  <a:pt x="356" y="20"/>
                </a:lnTo>
                <a:lnTo>
                  <a:pt x="360" y="24"/>
                </a:lnTo>
                <a:lnTo>
                  <a:pt x="365" y="27"/>
                </a:lnTo>
                <a:lnTo>
                  <a:pt x="345" y="46"/>
                </a:lnTo>
                <a:close/>
                <a:moveTo>
                  <a:pt x="335" y="39"/>
                </a:moveTo>
                <a:lnTo>
                  <a:pt x="335" y="39"/>
                </a:lnTo>
                <a:lnTo>
                  <a:pt x="340" y="26"/>
                </a:lnTo>
                <a:lnTo>
                  <a:pt x="335" y="39"/>
                </a:lnTo>
                <a:close/>
                <a:moveTo>
                  <a:pt x="335" y="39"/>
                </a:moveTo>
                <a:lnTo>
                  <a:pt x="325" y="36"/>
                </a:lnTo>
                <a:lnTo>
                  <a:pt x="315" y="33"/>
                </a:lnTo>
                <a:lnTo>
                  <a:pt x="319" y="6"/>
                </a:lnTo>
                <a:lnTo>
                  <a:pt x="334" y="9"/>
                </a:lnTo>
                <a:lnTo>
                  <a:pt x="345" y="15"/>
                </a:lnTo>
                <a:lnTo>
                  <a:pt x="335" y="39"/>
                </a:lnTo>
                <a:close/>
                <a:moveTo>
                  <a:pt x="315" y="33"/>
                </a:moveTo>
                <a:lnTo>
                  <a:pt x="315" y="33"/>
                </a:lnTo>
                <a:lnTo>
                  <a:pt x="317" y="20"/>
                </a:lnTo>
                <a:lnTo>
                  <a:pt x="315" y="33"/>
                </a:lnTo>
                <a:close/>
                <a:moveTo>
                  <a:pt x="315" y="33"/>
                </a:moveTo>
                <a:lnTo>
                  <a:pt x="307" y="32"/>
                </a:lnTo>
                <a:lnTo>
                  <a:pt x="312" y="5"/>
                </a:lnTo>
                <a:lnTo>
                  <a:pt x="319" y="6"/>
                </a:lnTo>
                <a:lnTo>
                  <a:pt x="315" y="33"/>
                </a:lnTo>
                <a:close/>
                <a:moveTo>
                  <a:pt x="307" y="32"/>
                </a:moveTo>
                <a:lnTo>
                  <a:pt x="307" y="32"/>
                </a:lnTo>
                <a:lnTo>
                  <a:pt x="309" y="19"/>
                </a:lnTo>
                <a:lnTo>
                  <a:pt x="307" y="32"/>
                </a:lnTo>
                <a:close/>
                <a:moveTo>
                  <a:pt x="307" y="32"/>
                </a:moveTo>
                <a:lnTo>
                  <a:pt x="292" y="30"/>
                </a:lnTo>
                <a:lnTo>
                  <a:pt x="278" y="27"/>
                </a:lnTo>
                <a:lnTo>
                  <a:pt x="269" y="27"/>
                </a:lnTo>
                <a:lnTo>
                  <a:pt x="262" y="27"/>
                </a:lnTo>
                <a:lnTo>
                  <a:pt x="254" y="28"/>
                </a:lnTo>
                <a:lnTo>
                  <a:pt x="248" y="31"/>
                </a:lnTo>
                <a:lnTo>
                  <a:pt x="238" y="5"/>
                </a:lnTo>
                <a:lnTo>
                  <a:pt x="248" y="2"/>
                </a:lnTo>
                <a:lnTo>
                  <a:pt x="258" y="1"/>
                </a:lnTo>
                <a:lnTo>
                  <a:pt x="267" y="0"/>
                </a:lnTo>
                <a:lnTo>
                  <a:pt x="277" y="0"/>
                </a:lnTo>
                <a:lnTo>
                  <a:pt x="295" y="2"/>
                </a:lnTo>
                <a:lnTo>
                  <a:pt x="312" y="5"/>
                </a:lnTo>
                <a:lnTo>
                  <a:pt x="307" y="32"/>
                </a:lnTo>
                <a:close/>
                <a:moveTo>
                  <a:pt x="248" y="31"/>
                </a:moveTo>
                <a:lnTo>
                  <a:pt x="239" y="35"/>
                </a:lnTo>
                <a:lnTo>
                  <a:pt x="232" y="41"/>
                </a:lnTo>
                <a:lnTo>
                  <a:pt x="225" y="49"/>
                </a:lnTo>
                <a:lnTo>
                  <a:pt x="217" y="56"/>
                </a:lnTo>
                <a:lnTo>
                  <a:pt x="197" y="38"/>
                </a:lnTo>
                <a:lnTo>
                  <a:pt x="206" y="28"/>
                </a:lnTo>
                <a:lnTo>
                  <a:pt x="216" y="19"/>
                </a:lnTo>
                <a:lnTo>
                  <a:pt x="221" y="15"/>
                </a:lnTo>
                <a:lnTo>
                  <a:pt x="227" y="10"/>
                </a:lnTo>
                <a:lnTo>
                  <a:pt x="232" y="7"/>
                </a:lnTo>
                <a:lnTo>
                  <a:pt x="238" y="5"/>
                </a:lnTo>
                <a:lnTo>
                  <a:pt x="248" y="31"/>
                </a:lnTo>
                <a:close/>
                <a:moveTo>
                  <a:pt x="217" y="56"/>
                </a:moveTo>
                <a:lnTo>
                  <a:pt x="211" y="63"/>
                </a:lnTo>
                <a:lnTo>
                  <a:pt x="205" y="70"/>
                </a:lnTo>
                <a:lnTo>
                  <a:pt x="198" y="75"/>
                </a:lnTo>
                <a:lnTo>
                  <a:pt x="191" y="80"/>
                </a:lnTo>
                <a:lnTo>
                  <a:pt x="177" y="57"/>
                </a:lnTo>
                <a:lnTo>
                  <a:pt x="187" y="49"/>
                </a:lnTo>
                <a:lnTo>
                  <a:pt x="197" y="38"/>
                </a:lnTo>
                <a:lnTo>
                  <a:pt x="217" y="56"/>
                </a:lnTo>
                <a:close/>
                <a:moveTo>
                  <a:pt x="191" y="80"/>
                </a:moveTo>
                <a:lnTo>
                  <a:pt x="179" y="86"/>
                </a:lnTo>
                <a:lnTo>
                  <a:pt x="168" y="90"/>
                </a:lnTo>
                <a:lnTo>
                  <a:pt x="159" y="92"/>
                </a:lnTo>
                <a:lnTo>
                  <a:pt x="149" y="93"/>
                </a:lnTo>
                <a:lnTo>
                  <a:pt x="145" y="67"/>
                </a:lnTo>
                <a:lnTo>
                  <a:pt x="153" y="66"/>
                </a:lnTo>
                <a:lnTo>
                  <a:pt x="161" y="63"/>
                </a:lnTo>
                <a:lnTo>
                  <a:pt x="168" y="61"/>
                </a:lnTo>
                <a:lnTo>
                  <a:pt x="177" y="57"/>
                </a:lnTo>
                <a:lnTo>
                  <a:pt x="191" y="80"/>
                </a:lnTo>
                <a:close/>
                <a:moveTo>
                  <a:pt x="149" y="93"/>
                </a:moveTo>
                <a:lnTo>
                  <a:pt x="144" y="93"/>
                </a:lnTo>
                <a:lnTo>
                  <a:pt x="140" y="94"/>
                </a:lnTo>
                <a:lnTo>
                  <a:pt x="136" y="68"/>
                </a:lnTo>
                <a:lnTo>
                  <a:pt x="140" y="67"/>
                </a:lnTo>
                <a:lnTo>
                  <a:pt x="145" y="67"/>
                </a:lnTo>
                <a:lnTo>
                  <a:pt x="149" y="93"/>
                </a:lnTo>
                <a:close/>
                <a:moveTo>
                  <a:pt x="140" y="94"/>
                </a:moveTo>
                <a:lnTo>
                  <a:pt x="134" y="95"/>
                </a:lnTo>
                <a:lnTo>
                  <a:pt x="128" y="94"/>
                </a:lnTo>
                <a:lnTo>
                  <a:pt x="124" y="92"/>
                </a:lnTo>
                <a:lnTo>
                  <a:pt x="120" y="90"/>
                </a:lnTo>
                <a:lnTo>
                  <a:pt x="134" y="67"/>
                </a:lnTo>
                <a:lnTo>
                  <a:pt x="135" y="68"/>
                </a:lnTo>
                <a:lnTo>
                  <a:pt x="136" y="68"/>
                </a:lnTo>
                <a:lnTo>
                  <a:pt x="140" y="94"/>
                </a:lnTo>
                <a:close/>
                <a:moveTo>
                  <a:pt x="120" y="90"/>
                </a:moveTo>
                <a:lnTo>
                  <a:pt x="120" y="90"/>
                </a:lnTo>
                <a:lnTo>
                  <a:pt x="127" y="78"/>
                </a:lnTo>
                <a:lnTo>
                  <a:pt x="120" y="90"/>
                </a:lnTo>
                <a:close/>
                <a:moveTo>
                  <a:pt x="120" y="90"/>
                </a:moveTo>
                <a:lnTo>
                  <a:pt x="118" y="90"/>
                </a:lnTo>
                <a:lnTo>
                  <a:pt x="112" y="94"/>
                </a:lnTo>
                <a:lnTo>
                  <a:pt x="95" y="72"/>
                </a:lnTo>
                <a:lnTo>
                  <a:pt x="103" y="68"/>
                </a:lnTo>
                <a:lnTo>
                  <a:pt x="109" y="64"/>
                </a:lnTo>
                <a:lnTo>
                  <a:pt x="114" y="62"/>
                </a:lnTo>
                <a:lnTo>
                  <a:pt x="119" y="61"/>
                </a:lnTo>
                <a:lnTo>
                  <a:pt x="123" y="62"/>
                </a:lnTo>
                <a:lnTo>
                  <a:pt x="127" y="63"/>
                </a:lnTo>
                <a:lnTo>
                  <a:pt x="130" y="64"/>
                </a:lnTo>
                <a:lnTo>
                  <a:pt x="134" y="67"/>
                </a:lnTo>
                <a:lnTo>
                  <a:pt x="120" y="90"/>
                </a:lnTo>
                <a:close/>
                <a:moveTo>
                  <a:pt x="112" y="94"/>
                </a:moveTo>
                <a:lnTo>
                  <a:pt x="104" y="101"/>
                </a:lnTo>
                <a:lnTo>
                  <a:pt x="94" y="111"/>
                </a:lnTo>
                <a:lnTo>
                  <a:pt x="83" y="123"/>
                </a:lnTo>
                <a:lnTo>
                  <a:pt x="70" y="135"/>
                </a:lnTo>
                <a:lnTo>
                  <a:pt x="50" y="116"/>
                </a:lnTo>
                <a:lnTo>
                  <a:pt x="63" y="104"/>
                </a:lnTo>
                <a:lnTo>
                  <a:pt x="75" y="91"/>
                </a:lnTo>
                <a:lnTo>
                  <a:pt x="87" y="80"/>
                </a:lnTo>
                <a:lnTo>
                  <a:pt x="95" y="72"/>
                </a:lnTo>
                <a:lnTo>
                  <a:pt x="112" y="94"/>
                </a:lnTo>
                <a:close/>
                <a:moveTo>
                  <a:pt x="70" y="135"/>
                </a:moveTo>
                <a:lnTo>
                  <a:pt x="57" y="149"/>
                </a:lnTo>
                <a:lnTo>
                  <a:pt x="46" y="163"/>
                </a:lnTo>
                <a:lnTo>
                  <a:pt x="36" y="175"/>
                </a:lnTo>
                <a:lnTo>
                  <a:pt x="29" y="183"/>
                </a:lnTo>
                <a:lnTo>
                  <a:pt x="6" y="168"/>
                </a:lnTo>
                <a:lnTo>
                  <a:pt x="14" y="158"/>
                </a:lnTo>
                <a:lnTo>
                  <a:pt x="24" y="146"/>
                </a:lnTo>
                <a:lnTo>
                  <a:pt x="37" y="131"/>
                </a:lnTo>
                <a:lnTo>
                  <a:pt x="50" y="116"/>
                </a:lnTo>
                <a:lnTo>
                  <a:pt x="70" y="135"/>
                </a:lnTo>
                <a:close/>
                <a:moveTo>
                  <a:pt x="29" y="183"/>
                </a:moveTo>
                <a:lnTo>
                  <a:pt x="28" y="185"/>
                </a:lnTo>
                <a:lnTo>
                  <a:pt x="26" y="185"/>
                </a:lnTo>
                <a:lnTo>
                  <a:pt x="0" y="185"/>
                </a:lnTo>
                <a:lnTo>
                  <a:pt x="0" y="181"/>
                </a:lnTo>
                <a:lnTo>
                  <a:pt x="1" y="177"/>
                </a:lnTo>
                <a:lnTo>
                  <a:pt x="3" y="173"/>
                </a:lnTo>
                <a:lnTo>
                  <a:pt x="6" y="168"/>
                </a:lnTo>
                <a:lnTo>
                  <a:pt x="29" y="183"/>
                </a:lnTo>
                <a:close/>
                <a:moveTo>
                  <a:pt x="26" y="185"/>
                </a:moveTo>
                <a:lnTo>
                  <a:pt x="26" y="185"/>
                </a:lnTo>
                <a:lnTo>
                  <a:pt x="13" y="185"/>
                </a:lnTo>
                <a:lnTo>
                  <a:pt x="26" y="185"/>
                </a:lnTo>
                <a:close/>
                <a:moveTo>
                  <a:pt x="26" y="185"/>
                </a:moveTo>
                <a:lnTo>
                  <a:pt x="26" y="186"/>
                </a:lnTo>
                <a:lnTo>
                  <a:pt x="25" y="186"/>
                </a:lnTo>
                <a:lnTo>
                  <a:pt x="23" y="184"/>
                </a:lnTo>
                <a:lnTo>
                  <a:pt x="22" y="182"/>
                </a:lnTo>
                <a:lnTo>
                  <a:pt x="20" y="179"/>
                </a:lnTo>
                <a:lnTo>
                  <a:pt x="19" y="177"/>
                </a:lnTo>
                <a:lnTo>
                  <a:pt x="19" y="176"/>
                </a:lnTo>
                <a:lnTo>
                  <a:pt x="20" y="176"/>
                </a:lnTo>
                <a:lnTo>
                  <a:pt x="10" y="200"/>
                </a:lnTo>
                <a:lnTo>
                  <a:pt x="5" y="198"/>
                </a:lnTo>
                <a:lnTo>
                  <a:pt x="2" y="195"/>
                </a:lnTo>
                <a:lnTo>
                  <a:pt x="0" y="191"/>
                </a:lnTo>
                <a:lnTo>
                  <a:pt x="0" y="184"/>
                </a:lnTo>
                <a:lnTo>
                  <a:pt x="26" y="185"/>
                </a:lnTo>
                <a:close/>
                <a:moveTo>
                  <a:pt x="20" y="176"/>
                </a:moveTo>
                <a:lnTo>
                  <a:pt x="19" y="176"/>
                </a:lnTo>
                <a:lnTo>
                  <a:pt x="17" y="175"/>
                </a:lnTo>
                <a:lnTo>
                  <a:pt x="21" y="201"/>
                </a:lnTo>
                <a:lnTo>
                  <a:pt x="15" y="201"/>
                </a:lnTo>
                <a:lnTo>
                  <a:pt x="10" y="200"/>
                </a:lnTo>
                <a:lnTo>
                  <a:pt x="20" y="176"/>
                </a:lnTo>
                <a:close/>
                <a:moveTo>
                  <a:pt x="21" y="201"/>
                </a:moveTo>
                <a:lnTo>
                  <a:pt x="21" y="201"/>
                </a:lnTo>
                <a:lnTo>
                  <a:pt x="19" y="188"/>
                </a:lnTo>
                <a:lnTo>
                  <a:pt x="21" y="201"/>
                </a:lnTo>
                <a:close/>
                <a:moveTo>
                  <a:pt x="17" y="175"/>
                </a:moveTo>
                <a:lnTo>
                  <a:pt x="22" y="173"/>
                </a:lnTo>
                <a:lnTo>
                  <a:pt x="29" y="169"/>
                </a:lnTo>
                <a:lnTo>
                  <a:pt x="45" y="191"/>
                </a:lnTo>
                <a:lnTo>
                  <a:pt x="39" y="195"/>
                </a:lnTo>
                <a:lnTo>
                  <a:pt x="33" y="197"/>
                </a:lnTo>
                <a:lnTo>
                  <a:pt x="26" y="200"/>
                </a:lnTo>
                <a:lnTo>
                  <a:pt x="21" y="201"/>
                </a:lnTo>
                <a:lnTo>
                  <a:pt x="17" y="175"/>
                </a:lnTo>
                <a:close/>
                <a:moveTo>
                  <a:pt x="29" y="169"/>
                </a:moveTo>
                <a:lnTo>
                  <a:pt x="33" y="164"/>
                </a:lnTo>
                <a:lnTo>
                  <a:pt x="38" y="156"/>
                </a:lnTo>
                <a:lnTo>
                  <a:pt x="61" y="169"/>
                </a:lnTo>
                <a:lnTo>
                  <a:pt x="57" y="176"/>
                </a:lnTo>
                <a:lnTo>
                  <a:pt x="53" y="182"/>
                </a:lnTo>
                <a:lnTo>
                  <a:pt x="49" y="187"/>
                </a:lnTo>
                <a:lnTo>
                  <a:pt x="45" y="191"/>
                </a:lnTo>
                <a:lnTo>
                  <a:pt x="29" y="169"/>
                </a:lnTo>
                <a:close/>
                <a:moveTo>
                  <a:pt x="38" y="156"/>
                </a:moveTo>
                <a:lnTo>
                  <a:pt x="38" y="156"/>
                </a:lnTo>
                <a:lnTo>
                  <a:pt x="50" y="163"/>
                </a:lnTo>
                <a:lnTo>
                  <a:pt x="38" y="156"/>
                </a:lnTo>
                <a:close/>
                <a:moveTo>
                  <a:pt x="38" y="156"/>
                </a:moveTo>
                <a:lnTo>
                  <a:pt x="45" y="145"/>
                </a:lnTo>
                <a:lnTo>
                  <a:pt x="52" y="135"/>
                </a:lnTo>
                <a:lnTo>
                  <a:pt x="56" y="131"/>
                </a:lnTo>
                <a:lnTo>
                  <a:pt x="60" y="127"/>
                </a:lnTo>
                <a:lnTo>
                  <a:pt x="66" y="125"/>
                </a:lnTo>
                <a:lnTo>
                  <a:pt x="71" y="123"/>
                </a:lnTo>
                <a:lnTo>
                  <a:pt x="77" y="149"/>
                </a:lnTo>
                <a:lnTo>
                  <a:pt x="74" y="151"/>
                </a:lnTo>
                <a:lnTo>
                  <a:pt x="70" y="157"/>
                </a:lnTo>
                <a:lnTo>
                  <a:pt x="66" y="163"/>
                </a:lnTo>
                <a:lnTo>
                  <a:pt x="61" y="169"/>
                </a:lnTo>
                <a:lnTo>
                  <a:pt x="38" y="156"/>
                </a:lnTo>
                <a:close/>
                <a:moveTo>
                  <a:pt x="71" y="123"/>
                </a:moveTo>
                <a:lnTo>
                  <a:pt x="76" y="122"/>
                </a:lnTo>
                <a:lnTo>
                  <a:pt x="82" y="122"/>
                </a:lnTo>
                <a:lnTo>
                  <a:pt x="86" y="122"/>
                </a:lnTo>
                <a:lnTo>
                  <a:pt x="90" y="123"/>
                </a:lnTo>
                <a:lnTo>
                  <a:pt x="99" y="127"/>
                </a:lnTo>
                <a:lnTo>
                  <a:pt x="106" y="132"/>
                </a:lnTo>
                <a:lnTo>
                  <a:pt x="90" y="153"/>
                </a:lnTo>
                <a:lnTo>
                  <a:pt x="87" y="151"/>
                </a:lnTo>
                <a:lnTo>
                  <a:pt x="84" y="149"/>
                </a:lnTo>
                <a:lnTo>
                  <a:pt x="81" y="149"/>
                </a:lnTo>
                <a:lnTo>
                  <a:pt x="77" y="149"/>
                </a:lnTo>
                <a:lnTo>
                  <a:pt x="71" y="123"/>
                </a:lnTo>
                <a:close/>
                <a:moveTo>
                  <a:pt x="106" y="132"/>
                </a:moveTo>
                <a:lnTo>
                  <a:pt x="118" y="143"/>
                </a:lnTo>
                <a:lnTo>
                  <a:pt x="126" y="153"/>
                </a:lnTo>
                <a:lnTo>
                  <a:pt x="104" y="169"/>
                </a:lnTo>
                <a:lnTo>
                  <a:pt x="97" y="161"/>
                </a:lnTo>
                <a:lnTo>
                  <a:pt x="90" y="153"/>
                </a:lnTo>
                <a:lnTo>
                  <a:pt x="106" y="132"/>
                </a:lnTo>
                <a:close/>
                <a:moveTo>
                  <a:pt x="126" y="153"/>
                </a:moveTo>
                <a:lnTo>
                  <a:pt x="128" y="158"/>
                </a:lnTo>
                <a:lnTo>
                  <a:pt x="129" y="161"/>
                </a:lnTo>
                <a:lnTo>
                  <a:pt x="130" y="165"/>
                </a:lnTo>
                <a:lnTo>
                  <a:pt x="131" y="169"/>
                </a:lnTo>
                <a:lnTo>
                  <a:pt x="131" y="177"/>
                </a:lnTo>
                <a:lnTo>
                  <a:pt x="130" y="184"/>
                </a:lnTo>
                <a:lnTo>
                  <a:pt x="103" y="180"/>
                </a:lnTo>
                <a:lnTo>
                  <a:pt x="104" y="174"/>
                </a:lnTo>
                <a:lnTo>
                  <a:pt x="104" y="169"/>
                </a:lnTo>
                <a:lnTo>
                  <a:pt x="126" y="153"/>
                </a:lnTo>
                <a:close/>
                <a:moveTo>
                  <a:pt x="103" y="180"/>
                </a:moveTo>
                <a:lnTo>
                  <a:pt x="103" y="180"/>
                </a:lnTo>
                <a:lnTo>
                  <a:pt x="117" y="182"/>
                </a:lnTo>
                <a:lnTo>
                  <a:pt x="103" y="180"/>
                </a:lnTo>
                <a:close/>
                <a:moveTo>
                  <a:pt x="130" y="184"/>
                </a:moveTo>
                <a:lnTo>
                  <a:pt x="129" y="187"/>
                </a:lnTo>
                <a:lnTo>
                  <a:pt x="128" y="188"/>
                </a:lnTo>
                <a:lnTo>
                  <a:pt x="105" y="201"/>
                </a:lnTo>
                <a:lnTo>
                  <a:pt x="103" y="196"/>
                </a:lnTo>
                <a:lnTo>
                  <a:pt x="102" y="191"/>
                </a:lnTo>
                <a:lnTo>
                  <a:pt x="103" y="185"/>
                </a:lnTo>
                <a:lnTo>
                  <a:pt x="103" y="180"/>
                </a:lnTo>
                <a:lnTo>
                  <a:pt x="130" y="184"/>
                </a:lnTo>
                <a:close/>
                <a:moveTo>
                  <a:pt x="128" y="188"/>
                </a:moveTo>
                <a:lnTo>
                  <a:pt x="128" y="187"/>
                </a:lnTo>
                <a:lnTo>
                  <a:pt x="127" y="184"/>
                </a:lnTo>
                <a:lnTo>
                  <a:pt x="137" y="211"/>
                </a:lnTo>
                <a:lnTo>
                  <a:pt x="128" y="213"/>
                </a:lnTo>
                <a:lnTo>
                  <a:pt x="120" y="214"/>
                </a:lnTo>
                <a:lnTo>
                  <a:pt x="116" y="213"/>
                </a:lnTo>
                <a:lnTo>
                  <a:pt x="112" y="210"/>
                </a:lnTo>
                <a:lnTo>
                  <a:pt x="108" y="206"/>
                </a:lnTo>
                <a:lnTo>
                  <a:pt x="105" y="201"/>
                </a:lnTo>
                <a:lnTo>
                  <a:pt x="128" y="188"/>
                </a:lnTo>
                <a:close/>
                <a:moveTo>
                  <a:pt x="127" y="184"/>
                </a:moveTo>
                <a:lnTo>
                  <a:pt x="127" y="184"/>
                </a:lnTo>
                <a:lnTo>
                  <a:pt x="131" y="197"/>
                </a:lnTo>
                <a:lnTo>
                  <a:pt x="127" y="184"/>
                </a:lnTo>
                <a:close/>
                <a:moveTo>
                  <a:pt x="127" y="184"/>
                </a:moveTo>
                <a:lnTo>
                  <a:pt x="129" y="184"/>
                </a:lnTo>
                <a:lnTo>
                  <a:pt x="138" y="210"/>
                </a:lnTo>
                <a:lnTo>
                  <a:pt x="137" y="211"/>
                </a:lnTo>
                <a:lnTo>
                  <a:pt x="127" y="184"/>
                </a:lnTo>
                <a:close/>
                <a:moveTo>
                  <a:pt x="129" y="184"/>
                </a:moveTo>
                <a:lnTo>
                  <a:pt x="129" y="184"/>
                </a:lnTo>
                <a:lnTo>
                  <a:pt x="134" y="197"/>
                </a:lnTo>
                <a:lnTo>
                  <a:pt x="129" y="184"/>
                </a:lnTo>
                <a:close/>
                <a:moveTo>
                  <a:pt x="129" y="184"/>
                </a:moveTo>
                <a:lnTo>
                  <a:pt x="129" y="183"/>
                </a:lnTo>
                <a:lnTo>
                  <a:pt x="129" y="183"/>
                </a:lnTo>
                <a:lnTo>
                  <a:pt x="150" y="199"/>
                </a:lnTo>
                <a:lnTo>
                  <a:pt x="148" y="202"/>
                </a:lnTo>
                <a:lnTo>
                  <a:pt x="145" y="205"/>
                </a:lnTo>
                <a:lnTo>
                  <a:pt x="142" y="208"/>
                </a:lnTo>
                <a:lnTo>
                  <a:pt x="138" y="210"/>
                </a:lnTo>
                <a:lnTo>
                  <a:pt x="129" y="184"/>
                </a:lnTo>
                <a:close/>
                <a:moveTo>
                  <a:pt x="150" y="199"/>
                </a:moveTo>
                <a:lnTo>
                  <a:pt x="150" y="199"/>
                </a:lnTo>
                <a:lnTo>
                  <a:pt x="140" y="191"/>
                </a:lnTo>
                <a:lnTo>
                  <a:pt x="150" y="199"/>
                </a:lnTo>
                <a:close/>
                <a:moveTo>
                  <a:pt x="129" y="183"/>
                </a:moveTo>
                <a:lnTo>
                  <a:pt x="131" y="179"/>
                </a:lnTo>
                <a:lnTo>
                  <a:pt x="136" y="176"/>
                </a:lnTo>
                <a:lnTo>
                  <a:pt x="140" y="173"/>
                </a:lnTo>
                <a:lnTo>
                  <a:pt x="145" y="170"/>
                </a:lnTo>
                <a:lnTo>
                  <a:pt x="152" y="197"/>
                </a:lnTo>
                <a:lnTo>
                  <a:pt x="150" y="198"/>
                </a:lnTo>
                <a:lnTo>
                  <a:pt x="150" y="199"/>
                </a:lnTo>
                <a:lnTo>
                  <a:pt x="129" y="183"/>
                </a:lnTo>
                <a:close/>
                <a:moveTo>
                  <a:pt x="145" y="170"/>
                </a:moveTo>
                <a:lnTo>
                  <a:pt x="150" y="170"/>
                </a:lnTo>
                <a:lnTo>
                  <a:pt x="156" y="170"/>
                </a:lnTo>
                <a:lnTo>
                  <a:pt x="160" y="172"/>
                </a:lnTo>
                <a:lnTo>
                  <a:pt x="164" y="173"/>
                </a:lnTo>
                <a:lnTo>
                  <a:pt x="157" y="199"/>
                </a:lnTo>
                <a:lnTo>
                  <a:pt x="154" y="198"/>
                </a:lnTo>
                <a:lnTo>
                  <a:pt x="152" y="197"/>
                </a:lnTo>
                <a:lnTo>
                  <a:pt x="145" y="170"/>
                </a:lnTo>
                <a:close/>
                <a:moveTo>
                  <a:pt x="164" y="173"/>
                </a:moveTo>
                <a:lnTo>
                  <a:pt x="170" y="174"/>
                </a:lnTo>
                <a:lnTo>
                  <a:pt x="174" y="175"/>
                </a:lnTo>
                <a:lnTo>
                  <a:pt x="173" y="202"/>
                </a:lnTo>
                <a:lnTo>
                  <a:pt x="164" y="201"/>
                </a:lnTo>
                <a:lnTo>
                  <a:pt x="157" y="199"/>
                </a:lnTo>
                <a:lnTo>
                  <a:pt x="164" y="173"/>
                </a:lnTo>
                <a:close/>
                <a:moveTo>
                  <a:pt x="174" y="175"/>
                </a:moveTo>
                <a:lnTo>
                  <a:pt x="179" y="176"/>
                </a:lnTo>
                <a:lnTo>
                  <a:pt x="184" y="176"/>
                </a:lnTo>
                <a:lnTo>
                  <a:pt x="180" y="202"/>
                </a:lnTo>
                <a:lnTo>
                  <a:pt x="176" y="202"/>
                </a:lnTo>
                <a:lnTo>
                  <a:pt x="173" y="202"/>
                </a:lnTo>
                <a:lnTo>
                  <a:pt x="174" y="175"/>
                </a:lnTo>
                <a:close/>
                <a:moveTo>
                  <a:pt x="180" y="202"/>
                </a:moveTo>
                <a:lnTo>
                  <a:pt x="180" y="202"/>
                </a:lnTo>
                <a:lnTo>
                  <a:pt x="182" y="190"/>
                </a:lnTo>
                <a:lnTo>
                  <a:pt x="180" y="202"/>
                </a:lnTo>
                <a:close/>
                <a:moveTo>
                  <a:pt x="184" y="176"/>
                </a:moveTo>
                <a:lnTo>
                  <a:pt x="190" y="177"/>
                </a:lnTo>
                <a:lnTo>
                  <a:pt x="195" y="177"/>
                </a:lnTo>
                <a:lnTo>
                  <a:pt x="200" y="177"/>
                </a:lnTo>
                <a:lnTo>
                  <a:pt x="205" y="175"/>
                </a:lnTo>
                <a:lnTo>
                  <a:pt x="218" y="198"/>
                </a:lnTo>
                <a:lnTo>
                  <a:pt x="214" y="200"/>
                </a:lnTo>
                <a:lnTo>
                  <a:pt x="209" y="202"/>
                </a:lnTo>
                <a:lnTo>
                  <a:pt x="203" y="203"/>
                </a:lnTo>
                <a:lnTo>
                  <a:pt x="199" y="204"/>
                </a:lnTo>
                <a:lnTo>
                  <a:pt x="190" y="203"/>
                </a:lnTo>
                <a:lnTo>
                  <a:pt x="180" y="202"/>
                </a:lnTo>
                <a:lnTo>
                  <a:pt x="184" y="176"/>
                </a:lnTo>
                <a:close/>
                <a:moveTo>
                  <a:pt x="205" y="175"/>
                </a:moveTo>
                <a:lnTo>
                  <a:pt x="209" y="170"/>
                </a:lnTo>
                <a:lnTo>
                  <a:pt x="214" y="165"/>
                </a:lnTo>
                <a:lnTo>
                  <a:pt x="218" y="158"/>
                </a:lnTo>
                <a:lnTo>
                  <a:pt x="223" y="150"/>
                </a:lnTo>
                <a:lnTo>
                  <a:pt x="246" y="164"/>
                </a:lnTo>
                <a:lnTo>
                  <a:pt x="241" y="174"/>
                </a:lnTo>
                <a:lnTo>
                  <a:pt x="234" y="183"/>
                </a:lnTo>
                <a:lnTo>
                  <a:pt x="227" y="192"/>
                </a:lnTo>
                <a:lnTo>
                  <a:pt x="218" y="198"/>
                </a:lnTo>
                <a:lnTo>
                  <a:pt x="205" y="175"/>
                </a:lnTo>
                <a:close/>
                <a:moveTo>
                  <a:pt x="223" y="150"/>
                </a:moveTo>
                <a:lnTo>
                  <a:pt x="226" y="144"/>
                </a:lnTo>
                <a:lnTo>
                  <a:pt x="230" y="139"/>
                </a:lnTo>
                <a:lnTo>
                  <a:pt x="252" y="153"/>
                </a:lnTo>
                <a:lnTo>
                  <a:pt x="249" y="159"/>
                </a:lnTo>
                <a:lnTo>
                  <a:pt x="246" y="164"/>
                </a:lnTo>
                <a:lnTo>
                  <a:pt x="223" y="150"/>
                </a:lnTo>
                <a:close/>
                <a:moveTo>
                  <a:pt x="230" y="139"/>
                </a:moveTo>
                <a:lnTo>
                  <a:pt x="230" y="139"/>
                </a:lnTo>
                <a:lnTo>
                  <a:pt x="241" y="146"/>
                </a:lnTo>
                <a:lnTo>
                  <a:pt x="230" y="139"/>
                </a:lnTo>
                <a:close/>
                <a:moveTo>
                  <a:pt x="230" y="139"/>
                </a:moveTo>
                <a:lnTo>
                  <a:pt x="233" y="132"/>
                </a:lnTo>
                <a:lnTo>
                  <a:pt x="236" y="125"/>
                </a:lnTo>
                <a:lnTo>
                  <a:pt x="262" y="137"/>
                </a:lnTo>
                <a:lnTo>
                  <a:pt x="258" y="145"/>
                </a:lnTo>
                <a:lnTo>
                  <a:pt x="252" y="153"/>
                </a:lnTo>
                <a:lnTo>
                  <a:pt x="230" y="139"/>
                </a:lnTo>
                <a:close/>
                <a:moveTo>
                  <a:pt x="262" y="137"/>
                </a:moveTo>
                <a:lnTo>
                  <a:pt x="262" y="137"/>
                </a:lnTo>
                <a:lnTo>
                  <a:pt x="249" y="130"/>
                </a:lnTo>
                <a:lnTo>
                  <a:pt x="262" y="137"/>
                </a:lnTo>
                <a:close/>
                <a:moveTo>
                  <a:pt x="236" y="125"/>
                </a:moveTo>
                <a:lnTo>
                  <a:pt x="239" y="117"/>
                </a:lnTo>
                <a:lnTo>
                  <a:pt x="244" y="111"/>
                </a:lnTo>
                <a:lnTo>
                  <a:pt x="248" y="105"/>
                </a:lnTo>
                <a:lnTo>
                  <a:pt x="254" y="99"/>
                </a:lnTo>
                <a:lnTo>
                  <a:pt x="270" y="122"/>
                </a:lnTo>
                <a:lnTo>
                  <a:pt x="266" y="127"/>
                </a:lnTo>
                <a:lnTo>
                  <a:pt x="262" y="137"/>
                </a:lnTo>
                <a:lnTo>
                  <a:pt x="236" y="125"/>
                </a:lnTo>
                <a:close/>
                <a:moveTo>
                  <a:pt x="270" y="122"/>
                </a:moveTo>
                <a:lnTo>
                  <a:pt x="270" y="122"/>
                </a:lnTo>
                <a:lnTo>
                  <a:pt x="262" y="110"/>
                </a:lnTo>
                <a:lnTo>
                  <a:pt x="270" y="122"/>
                </a:lnTo>
                <a:close/>
                <a:moveTo>
                  <a:pt x="254" y="99"/>
                </a:moveTo>
                <a:lnTo>
                  <a:pt x="259" y="96"/>
                </a:lnTo>
                <a:lnTo>
                  <a:pt x="264" y="94"/>
                </a:lnTo>
                <a:lnTo>
                  <a:pt x="269" y="93"/>
                </a:lnTo>
                <a:lnTo>
                  <a:pt x="274" y="92"/>
                </a:lnTo>
                <a:lnTo>
                  <a:pt x="285" y="92"/>
                </a:lnTo>
                <a:lnTo>
                  <a:pt x="294" y="92"/>
                </a:lnTo>
                <a:lnTo>
                  <a:pt x="291" y="120"/>
                </a:lnTo>
                <a:lnTo>
                  <a:pt x="286" y="119"/>
                </a:lnTo>
                <a:lnTo>
                  <a:pt x="280" y="119"/>
                </a:lnTo>
                <a:lnTo>
                  <a:pt x="274" y="120"/>
                </a:lnTo>
                <a:lnTo>
                  <a:pt x="270" y="122"/>
                </a:lnTo>
                <a:lnTo>
                  <a:pt x="254" y="99"/>
                </a:lnTo>
                <a:close/>
                <a:moveTo>
                  <a:pt x="291" y="120"/>
                </a:moveTo>
                <a:lnTo>
                  <a:pt x="291" y="120"/>
                </a:lnTo>
                <a:lnTo>
                  <a:pt x="292" y="106"/>
                </a:lnTo>
                <a:lnTo>
                  <a:pt x="291" y="120"/>
                </a:lnTo>
                <a:close/>
                <a:moveTo>
                  <a:pt x="294" y="92"/>
                </a:moveTo>
                <a:lnTo>
                  <a:pt x="297" y="93"/>
                </a:lnTo>
                <a:lnTo>
                  <a:pt x="295" y="120"/>
                </a:lnTo>
                <a:lnTo>
                  <a:pt x="291" y="120"/>
                </a:lnTo>
                <a:lnTo>
                  <a:pt x="294" y="92"/>
                </a:lnTo>
                <a:close/>
                <a:moveTo>
                  <a:pt x="295" y="120"/>
                </a:moveTo>
                <a:lnTo>
                  <a:pt x="295" y="120"/>
                </a:lnTo>
                <a:lnTo>
                  <a:pt x="296" y="106"/>
                </a:lnTo>
                <a:lnTo>
                  <a:pt x="295" y="120"/>
                </a:lnTo>
                <a:close/>
                <a:moveTo>
                  <a:pt x="297" y="93"/>
                </a:moveTo>
                <a:lnTo>
                  <a:pt x="303" y="94"/>
                </a:lnTo>
                <a:lnTo>
                  <a:pt x="307" y="96"/>
                </a:lnTo>
                <a:lnTo>
                  <a:pt x="310" y="98"/>
                </a:lnTo>
                <a:lnTo>
                  <a:pt x="314" y="102"/>
                </a:lnTo>
                <a:lnTo>
                  <a:pt x="295" y="121"/>
                </a:lnTo>
                <a:lnTo>
                  <a:pt x="295" y="120"/>
                </a:lnTo>
                <a:lnTo>
                  <a:pt x="295" y="120"/>
                </a:lnTo>
                <a:lnTo>
                  <a:pt x="297" y="93"/>
                </a:lnTo>
                <a:close/>
                <a:moveTo>
                  <a:pt x="314" y="102"/>
                </a:moveTo>
                <a:lnTo>
                  <a:pt x="312" y="102"/>
                </a:lnTo>
                <a:lnTo>
                  <a:pt x="310" y="102"/>
                </a:lnTo>
                <a:lnTo>
                  <a:pt x="319" y="128"/>
                </a:lnTo>
                <a:lnTo>
                  <a:pt x="314" y="129"/>
                </a:lnTo>
                <a:lnTo>
                  <a:pt x="310" y="129"/>
                </a:lnTo>
                <a:lnTo>
                  <a:pt x="306" y="128"/>
                </a:lnTo>
                <a:lnTo>
                  <a:pt x="304" y="128"/>
                </a:lnTo>
                <a:lnTo>
                  <a:pt x="299" y="125"/>
                </a:lnTo>
                <a:lnTo>
                  <a:pt x="295" y="121"/>
                </a:lnTo>
                <a:lnTo>
                  <a:pt x="314" y="102"/>
                </a:lnTo>
                <a:close/>
                <a:moveTo>
                  <a:pt x="310" y="102"/>
                </a:moveTo>
                <a:lnTo>
                  <a:pt x="317" y="98"/>
                </a:lnTo>
                <a:lnTo>
                  <a:pt x="324" y="94"/>
                </a:lnTo>
                <a:lnTo>
                  <a:pt x="340" y="116"/>
                </a:lnTo>
                <a:lnTo>
                  <a:pt x="330" y="123"/>
                </a:lnTo>
                <a:lnTo>
                  <a:pt x="319" y="128"/>
                </a:lnTo>
                <a:lnTo>
                  <a:pt x="310" y="102"/>
                </a:lnTo>
                <a:close/>
                <a:moveTo>
                  <a:pt x="324" y="94"/>
                </a:moveTo>
                <a:lnTo>
                  <a:pt x="331" y="89"/>
                </a:lnTo>
                <a:lnTo>
                  <a:pt x="335" y="84"/>
                </a:lnTo>
                <a:lnTo>
                  <a:pt x="357" y="99"/>
                </a:lnTo>
                <a:lnTo>
                  <a:pt x="350" y="108"/>
                </a:lnTo>
                <a:lnTo>
                  <a:pt x="340" y="116"/>
                </a:lnTo>
                <a:lnTo>
                  <a:pt x="324" y="94"/>
                </a:lnTo>
                <a:close/>
                <a:moveTo>
                  <a:pt x="335" y="84"/>
                </a:moveTo>
                <a:lnTo>
                  <a:pt x="337" y="80"/>
                </a:lnTo>
                <a:lnTo>
                  <a:pt x="338" y="76"/>
                </a:lnTo>
                <a:lnTo>
                  <a:pt x="338" y="71"/>
                </a:lnTo>
                <a:lnTo>
                  <a:pt x="338" y="66"/>
                </a:lnTo>
                <a:lnTo>
                  <a:pt x="366" y="68"/>
                </a:lnTo>
                <a:lnTo>
                  <a:pt x="366" y="75"/>
                </a:lnTo>
                <a:lnTo>
                  <a:pt x="365" y="83"/>
                </a:lnTo>
                <a:lnTo>
                  <a:pt x="361" y="91"/>
                </a:lnTo>
                <a:lnTo>
                  <a:pt x="357" y="99"/>
                </a:lnTo>
                <a:lnTo>
                  <a:pt x="335" y="84"/>
                </a:lnTo>
                <a:close/>
                <a:moveTo>
                  <a:pt x="338" y="66"/>
                </a:moveTo>
                <a:lnTo>
                  <a:pt x="339" y="60"/>
                </a:lnTo>
                <a:lnTo>
                  <a:pt x="339" y="56"/>
                </a:lnTo>
                <a:lnTo>
                  <a:pt x="366" y="60"/>
                </a:lnTo>
                <a:lnTo>
                  <a:pt x="366" y="63"/>
                </a:lnTo>
                <a:lnTo>
                  <a:pt x="366" y="68"/>
                </a:lnTo>
                <a:lnTo>
                  <a:pt x="338" y="66"/>
                </a:lnTo>
                <a:close/>
                <a:moveTo>
                  <a:pt x="339" y="56"/>
                </a:moveTo>
                <a:lnTo>
                  <a:pt x="339" y="56"/>
                </a:lnTo>
                <a:lnTo>
                  <a:pt x="353" y="58"/>
                </a:lnTo>
                <a:lnTo>
                  <a:pt x="339" y="56"/>
                </a:lnTo>
                <a:close/>
                <a:moveTo>
                  <a:pt x="339" y="56"/>
                </a:moveTo>
                <a:lnTo>
                  <a:pt x="341" y="49"/>
                </a:lnTo>
                <a:lnTo>
                  <a:pt x="343" y="43"/>
                </a:lnTo>
                <a:lnTo>
                  <a:pt x="368" y="56"/>
                </a:lnTo>
                <a:lnTo>
                  <a:pt x="367" y="58"/>
                </a:lnTo>
                <a:lnTo>
                  <a:pt x="366" y="60"/>
                </a:lnTo>
                <a:lnTo>
                  <a:pt x="339" y="56"/>
                </a:lnTo>
                <a:close/>
                <a:moveTo>
                  <a:pt x="343" y="43"/>
                </a:moveTo>
                <a:lnTo>
                  <a:pt x="344" y="45"/>
                </a:lnTo>
                <a:lnTo>
                  <a:pt x="344" y="46"/>
                </a:lnTo>
                <a:lnTo>
                  <a:pt x="365" y="27"/>
                </a:lnTo>
                <a:lnTo>
                  <a:pt x="368" y="32"/>
                </a:lnTo>
                <a:lnTo>
                  <a:pt x="371" y="36"/>
                </a:lnTo>
                <a:lnTo>
                  <a:pt x="372" y="39"/>
                </a:lnTo>
                <a:lnTo>
                  <a:pt x="372" y="42"/>
                </a:lnTo>
                <a:lnTo>
                  <a:pt x="371" y="49"/>
                </a:lnTo>
                <a:lnTo>
                  <a:pt x="368" y="56"/>
                </a:lnTo>
                <a:lnTo>
                  <a:pt x="343" y="43"/>
                </a:lnTo>
                <a:close/>
                <a:moveTo>
                  <a:pt x="365" y="27"/>
                </a:moveTo>
                <a:lnTo>
                  <a:pt x="365" y="27"/>
                </a:lnTo>
                <a:lnTo>
                  <a:pt x="355" y="37"/>
                </a:lnTo>
                <a:lnTo>
                  <a:pt x="365" y="27"/>
                </a:lnTo>
                <a:close/>
              </a:path>
            </a:pathLst>
          </a:custGeom>
          <a:solidFill>
            <a:srgbClr val="37343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1" name="Freeform 157"/>
          <p:cNvSpPr>
            <a:spLocks/>
          </p:cNvSpPr>
          <p:nvPr/>
        </p:nvSpPr>
        <p:spPr bwMode="auto">
          <a:xfrm>
            <a:off x="1047751" y="1944688"/>
            <a:ext cx="723900" cy="1241425"/>
          </a:xfrm>
          <a:custGeom>
            <a:avLst/>
            <a:gdLst/>
            <a:ahLst/>
            <a:cxnLst>
              <a:cxn ang="0">
                <a:pos x="1046" y="1328"/>
              </a:cxn>
              <a:cxn ang="0">
                <a:pos x="2190" y="3207"/>
              </a:cxn>
              <a:cxn ang="0">
                <a:pos x="2213" y="3286"/>
              </a:cxn>
              <a:cxn ang="0">
                <a:pos x="2247" y="3344"/>
              </a:cxn>
              <a:cxn ang="0">
                <a:pos x="2277" y="3391"/>
              </a:cxn>
              <a:cxn ang="0">
                <a:pos x="2161" y="3438"/>
              </a:cxn>
              <a:cxn ang="0">
                <a:pos x="2094" y="3599"/>
              </a:cxn>
              <a:cxn ang="0">
                <a:pos x="2028" y="3772"/>
              </a:cxn>
              <a:cxn ang="0">
                <a:pos x="2063" y="3812"/>
              </a:cxn>
              <a:cxn ang="0">
                <a:pos x="2056" y="3869"/>
              </a:cxn>
              <a:cxn ang="0">
                <a:pos x="1984" y="3879"/>
              </a:cxn>
              <a:cxn ang="0">
                <a:pos x="1226" y="3740"/>
              </a:cxn>
              <a:cxn ang="0">
                <a:pos x="1186" y="3474"/>
              </a:cxn>
              <a:cxn ang="0">
                <a:pos x="1131" y="3344"/>
              </a:cxn>
              <a:cxn ang="0">
                <a:pos x="1013" y="3252"/>
              </a:cxn>
              <a:cxn ang="0">
                <a:pos x="954" y="3178"/>
              </a:cxn>
              <a:cxn ang="0">
                <a:pos x="777" y="3045"/>
              </a:cxn>
              <a:cxn ang="0">
                <a:pos x="556" y="2862"/>
              </a:cxn>
              <a:cxn ang="0">
                <a:pos x="466" y="2812"/>
              </a:cxn>
              <a:cxn ang="0">
                <a:pos x="510" y="2672"/>
              </a:cxn>
              <a:cxn ang="0">
                <a:pos x="462" y="2511"/>
              </a:cxn>
              <a:cxn ang="0">
                <a:pos x="342" y="2284"/>
              </a:cxn>
              <a:cxn ang="0">
                <a:pos x="271" y="2211"/>
              </a:cxn>
              <a:cxn ang="0">
                <a:pos x="260" y="2115"/>
              </a:cxn>
              <a:cxn ang="0">
                <a:pos x="232" y="2029"/>
              </a:cxn>
              <a:cxn ang="0">
                <a:pos x="324" y="1974"/>
              </a:cxn>
              <a:cxn ang="0">
                <a:pos x="311" y="1904"/>
              </a:cxn>
              <a:cxn ang="0">
                <a:pos x="241" y="1739"/>
              </a:cxn>
              <a:cxn ang="0">
                <a:pos x="228" y="1593"/>
              </a:cxn>
              <a:cxn ang="0">
                <a:pos x="305" y="1613"/>
              </a:cxn>
              <a:cxn ang="0">
                <a:pos x="351" y="1645"/>
              </a:cxn>
              <a:cxn ang="0">
                <a:pos x="364" y="1575"/>
              </a:cxn>
              <a:cxn ang="0">
                <a:pos x="327" y="1503"/>
              </a:cxn>
              <a:cxn ang="0">
                <a:pos x="361" y="1481"/>
              </a:cxn>
              <a:cxn ang="0">
                <a:pos x="397" y="1459"/>
              </a:cxn>
              <a:cxn ang="0">
                <a:pos x="316" y="1384"/>
              </a:cxn>
              <a:cxn ang="0">
                <a:pos x="260" y="1373"/>
              </a:cxn>
              <a:cxn ang="0">
                <a:pos x="266" y="1440"/>
              </a:cxn>
              <a:cxn ang="0">
                <a:pos x="236" y="1503"/>
              </a:cxn>
              <a:cxn ang="0">
                <a:pos x="166" y="1473"/>
              </a:cxn>
              <a:cxn ang="0">
                <a:pos x="142" y="1397"/>
              </a:cxn>
              <a:cxn ang="0">
                <a:pos x="115" y="1324"/>
              </a:cxn>
              <a:cxn ang="0">
                <a:pos x="150" y="1290"/>
              </a:cxn>
              <a:cxn ang="0">
                <a:pos x="101" y="1175"/>
              </a:cxn>
              <a:cxn ang="0">
                <a:pos x="77" y="1058"/>
              </a:cxn>
              <a:cxn ang="0">
                <a:pos x="42" y="887"/>
              </a:cxn>
              <a:cxn ang="0">
                <a:pos x="85" y="733"/>
              </a:cxn>
              <a:cxn ang="0">
                <a:pos x="28" y="606"/>
              </a:cxn>
              <a:cxn ang="0">
                <a:pos x="0" y="519"/>
              </a:cxn>
              <a:cxn ang="0">
                <a:pos x="45" y="340"/>
              </a:cxn>
              <a:cxn ang="0">
                <a:pos x="77" y="340"/>
              </a:cxn>
              <a:cxn ang="0">
                <a:pos x="112" y="378"/>
              </a:cxn>
              <a:cxn ang="0">
                <a:pos x="156" y="238"/>
              </a:cxn>
              <a:cxn ang="0">
                <a:pos x="220" y="0"/>
              </a:cxn>
            </a:cxnLst>
            <a:rect l="0" t="0" r="r" b="b"/>
            <a:pathLst>
              <a:path w="2277" h="3913">
                <a:moveTo>
                  <a:pt x="220" y="0"/>
                </a:moveTo>
                <a:lnTo>
                  <a:pt x="1269" y="272"/>
                </a:lnTo>
                <a:lnTo>
                  <a:pt x="1046" y="1328"/>
                </a:lnTo>
                <a:lnTo>
                  <a:pt x="2177" y="3112"/>
                </a:lnTo>
                <a:lnTo>
                  <a:pt x="2190" y="3135"/>
                </a:lnTo>
                <a:lnTo>
                  <a:pt x="2190" y="3207"/>
                </a:lnTo>
                <a:lnTo>
                  <a:pt x="2191" y="3231"/>
                </a:lnTo>
                <a:lnTo>
                  <a:pt x="2199" y="3260"/>
                </a:lnTo>
                <a:lnTo>
                  <a:pt x="2213" y="3286"/>
                </a:lnTo>
                <a:lnTo>
                  <a:pt x="2228" y="3306"/>
                </a:lnTo>
                <a:lnTo>
                  <a:pt x="2237" y="3327"/>
                </a:lnTo>
                <a:lnTo>
                  <a:pt x="2247" y="3344"/>
                </a:lnTo>
                <a:lnTo>
                  <a:pt x="2261" y="3359"/>
                </a:lnTo>
                <a:lnTo>
                  <a:pt x="2273" y="3378"/>
                </a:lnTo>
                <a:lnTo>
                  <a:pt x="2277" y="3391"/>
                </a:lnTo>
                <a:lnTo>
                  <a:pt x="2263" y="3400"/>
                </a:lnTo>
                <a:lnTo>
                  <a:pt x="2218" y="3425"/>
                </a:lnTo>
                <a:lnTo>
                  <a:pt x="2161" y="3438"/>
                </a:lnTo>
                <a:lnTo>
                  <a:pt x="2137" y="3479"/>
                </a:lnTo>
                <a:lnTo>
                  <a:pt x="2114" y="3524"/>
                </a:lnTo>
                <a:lnTo>
                  <a:pt x="2094" y="3599"/>
                </a:lnTo>
                <a:lnTo>
                  <a:pt x="2085" y="3698"/>
                </a:lnTo>
                <a:lnTo>
                  <a:pt x="2060" y="3753"/>
                </a:lnTo>
                <a:lnTo>
                  <a:pt x="2028" y="3772"/>
                </a:lnTo>
                <a:lnTo>
                  <a:pt x="2028" y="3781"/>
                </a:lnTo>
                <a:lnTo>
                  <a:pt x="2028" y="3800"/>
                </a:lnTo>
                <a:lnTo>
                  <a:pt x="2063" y="3812"/>
                </a:lnTo>
                <a:lnTo>
                  <a:pt x="2075" y="3835"/>
                </a:lnTo>
                <a:lnTo>
                  <a:pt x="2078" y="3858"/>
                </a:lnTo>
                <a:lnTo>
                  <a:pt x="2056" y="3869"/>
                </a:lnTo>
                <a:lnTo>
                  <a:pt x="2006" y="3910"/>
                </a:lnTo>
                <a:lnTo>
                  <a:pt x="1984" y="3913"/>
                </a:lnTo>
                <a:lnTo>
                  <a:pt x="1984" y="3879"/>
                </a:lnTo>
                <a:lnTo>
                  <a:pt x="1984" y="3872"/>
                </a:lnTo>
                <a:lnTo>
                  <a:pt x="1228" y="3783"/>
                </a:lnTo>
                <a:lnTo>
                  <a:pt x="1226" y="3740"/>
                </a:lnTo>
                <a:lnTo>
                  <a:pt x="1239" y="3708"/>
                </a:lnTo>
                <a:lnTo>
                  <a:pt x="1221" y="3555"/>
                </a:lnTo>
                <a:lnTo>
                  <a:pt x="1186" y="3474"/>
                </a:lnTo>
                <a:lnTo>
                  <a:pt x="1141" y="3433"/>
                </a:lnTo>
                <a:lnTo>
                  <a:pt x="1141" y="3410"/>
                </a:lnTo>
                <a:lnTo>
                  <a:pt x="1131" y="3344"/>
                </a:lnTo>
                <a:lnTo>
                  <a:pt x="1093" y="3318"/>
                </a:lnTo>
                <a:lnTo>
                  <a:pt x="1037" y="3263"/>
                </a:lnTo>
                <a:lnTo>
                  <a:pt x="1013" y="3252"/>
                </a:lnTo>
                <a:lnTo>
                  <a:pt x="1013" y="3239"/>
                </a:lnTo>
                <a:lnTo>
                  <a:pt x="1011" y="3220"/>
                </a:lnTo>
                <a:lnTo>
                  <a:pt x="954" y="3178"/>
                </a:lnTo>
                <a:lnTo>
                  <a:pt x="849" y="3087"/>
                </a:lnTo>
                <a:lnTo>
                  <a:pt x="825" y="3064"/>
                </a:lnTo>
                <a:lnTo>
                  <a:pt x="777" y="3045"/>
                </a:lnTo>
                <a:lnTo>
                  <a:pt x="630" y="2908"/>
                </a:lnTo>
                <a:lnTo>
                  <a:pt x="607" y="2887"/>
                </a:lnTo>
                <a:lnTo>
                  <a:pt x="556" y="2862"/>
                </a:lnTo>
                <a:lnTo>
                  <a:pt x="511" y="2856"/>
                </a:lnTo>
                <a:lnTo>
                  <a:pt x="486" y="2840"/>
                </a:lnTo>
                <a:lnTo>
                  <a:pt x="466" y="2812"/>
                </a:lnTo>
                <a:lnTo>
                  <a:pt x="451" y="2769"/>
                </a:lnTo>
                <a:lnTo>
                  <a:pt x="464" y="2738"/>
                </a:lnTo>
                <a:lnTo>
                  <a:pt x="510" y="2672"/>
                </a:lnTo>
                <a:lnTo>
                  <a:pt x="497" y="2618"/>
                </a:lnTo>
                <a:lnTo>
                  <a:pt x="483" y="2566"/>
                </a:lnTo>
                <a:lnTo>
                  <a:pt x="462" y="2511"/>
                </a:lnTo>
                <a:lnTo>
                  <a:pt x="365" y="2387"/>
                </a:lnTo>
                <a:lnTo>
                  <a:pt x="343" y="2355"/>
                </a:lnTo>
                <a:lnTo>
                  <a:pt x="342" y="2284"/>
                </a:lnTo>
                <a:lnTo>
                  <a:pt x="317" y="2252"/>
                </a:lnTo>
                <a:lnTo>
                  <a:pt x="295" y="2234"/>
                </a:lnTo>
                <a:lnTo>
                  <a:pt x="271" y="2211"/>
                </a:lnTo>
                <a:lnTo>
                  <a:pt x="271" y="2190"/>
                </a:lnTo>
                <a:lnTo>
                  <a:pt x="270" y="2146"/>
                </a:lnTo>
                <a:lnTo>
                  <a:pt x="260" y="2115"/>
                </a:lnTo>
                <a:lnTo>
                  <a:pt x="244" y="2072"/>
                </a:lnTo>
                <a:lnTo>
                  <a:pt x="232" y="2050"/>
                </a:lnTo>
                <a:lnTo>
                  <a:pt x="232" y="2029"/>
                </a:lnTo>
                <a:lnTo>
                  <a:pt x="244" y="1999"/>
                </a:lnTo>
                <a:lnTo>
                  <a:pt x="255" y="1987"/>
                </a:lnTo>
                <a:lnTo>
                  <a:pt x="324" y="1974"/>
                </a:lnTo>
                <a:lnTo>
                  <a:pt x="355" y="1949"/>
                </a:lnTo>
                <a:lnTo>
                  <a:pt x="355" y="1942"/>
                </a:lnTo>
                <a:lnTo>
                  <a:pt x="311" y="1904"/>
                </a:lnTo>
                <a:lnTo>
                  <a:pt x="274" y="1845"/>
                </a:lnTo>
                <a:lnTo>
                  <a:pt x="251" y="1791"/>
                </a:lnTo>
                <a:lnTo>
                  <a:pt x="241" y="1739"/>
                </a:lnTo>
                <a:lnTo>
                  <a:pt x="239" y="1664"/>
                </a:lnTo>
                <a:lnTo>
                  <a:pt x="228" y="1615"/>
                </a:lnTo>
                <a:lnTo>
                  <a:pt x="228" y="1593"/>
                </a:lnTo>
                <a:lnTo>
                  <a:pt x="239" y="1571"/>
                </a:lnTo>
                <a:lnTo>
                  <a:pt x="270" y="1591"/>
                </a:lnTo>
                <a:lnTo>
                  <a:pt x="305" y="1613"/>
                </a:lnTo>
                <a:lnTo>
                  <a:pt x="319" y="1635"/>
                </a:lnTo>
                <a:lnTo>
                  <a:pt x="332" y="1645"/>
                </a:lnTo>
                <a:lnTo>
                  <a:pt x="351" y="1645"/>
                </a:lnTo>
                <a:lnTo>
                  <a:pt x="365" y="1645"/>
                </a:lnTo>
                <a:lnTo>
                  <a:pt x="364" y="1597"/>
                </a:lnTo>
                <a:lnTo>
                  <a:pt x="364" y="1575"/>
                </a:lnTo>
                <a:lnTo>
                  <a:pt x="364" y="1559"/>
                </a:lnTo>
                <a:lnTo>
                  <a:pt x="342" y="1536"/>
                </a:lnTo>
                <a:lnTo>
                  <a:pt x="327" y="1503"/>
                </a:lnTo>
                <a:lnTo>
                  <a:pt x="327" y="1481"/>
                </a:lnTo>
                <a:lnTo>
                  <a:pt x="327" y="1471"/>
                </a:lnTo>
                <a:lnTo>
                  <a:pt x="361" y="1481"/>
                </a:lnTo>
                <a:lnTo>
                  <a:pt x="397" y="1500"/>
                </a:lnTo>
                <a:lnTo>
                  <a:pt x="397" y="1471"/>
                </a:lnTo>
                <a:lnTo>
                  <a:pt x="397" y="1459"/>
                </a:lnTo>
                <a:lnTo>
                  <a:pt x="384" y="1427"/>
                </a:lnTo>
                <a:lnTo>
                  <a:pt x="346" y="1405"/>
                </a:lnTo>
                <a:lnTo>
                  <a:pt x="316" y="1384"/>
                </a:lnTo>
                <a:lnTo>
                  <a:pt x="279" y="1373"/>
                </a:lnTo>
                <a:lnTo>
                  <a:pt x="266" y="1373"/>
                </a:lnTo>
                <a:lnTo>
                  <a:pt x="260" y="1373"/>
                </a:lnTo>
                <a:lnTo>
                  <a:pt x="260" y="1394"/>
                </a:lnTo>
                <a:lnTo>
                  <a:pt x="266" y="1416"/>
                </a:lnTo>
                <a:lnTo>
                  <a:pt x="266" y="1440"/>
                </a:lnTo>
                <a:lnTo>
                  <a:pt x="267" y="1471"/>
                </a:lnTo>
                <a:lnTo>
                  <a:pt x="261" y="1481"/>
                </a:lnTo>
                <a:lnTo>
                  <a:pt x="236" y="1503"/>
                </a:lnTo>
                <a:lnTo>
                  <a:pt x="212" y="1503"/>
                </a:lnTo>
                <a:lnTo>
                  <a:pt x="190" y="1483"/>
                </a:lnTo>
                <a:lnTo>
                  <a:pt x="166" y="1473"/>
                </a:lnTo>
                <a:lnTo>
                  <a:pt x="165" y="1440"/>
                </a:lnTo>
                <a:lnTo>
                  <a:pt x="165" y="1430"/>
                </a:lnTo>
                <a:lnTo>
                  <a:pt x="142" y="1397"/>
                </a:lnTo>
                <a:lnTo>
                  <a:pt x="130" y="1391"/>
                </a:lnTo>
                <a:lnTo>
                  <a:pt x="117" y="1366"/>
                </a:lnTo>
                <a:lnTo>
                  <a:pt x="115" y="1324"/>
                </a:lnTo>
                <a:lnTo>
                  <a:pt x="115" y="1303"/>
                </a:lnTo>
                <a:lnTo>
                  <a:pt x="128" y="1303"/>
                </a:lnTo>
                <a:lnTo>
                  <a:pt x="150" y="1290"/>
                </a:lnTo>
                <a:lnTo>
                  <a:pt x="159" y="1258"/>
                </a:lnTo>
                <a:lnTo>
                  <a:pt x="128" y="1206"/>
                </a:lnTo>
                <a:lnTo>
                  <a:pt x="101" y="1175"/>
                </a:lnTo>
                <a:lnTo>
                  <a:pt x="93" y="1151"/>
                </a:lnTo>
                <a:lnTo>
                  <a:pt x="93" y="1118"/>
                </a:lnTo>
                <a:lnTo>
                  <a:pt x="77" y="1058"/>
                </a:lnTo>
                <a:lnTo>
                  <a:pt x="58" y="1010"/>
                </a:lnTo>
                <a:lnTo>
                  <a:pt x="44" y="973"/>
                </a:lnTo>
                <a:lnTo>
                  <a:pt x="42" y="887"/>
                </a:lnTo>
                <a:lnTo>
                  <a:pt x="64" y="819"/>
                </a:lnTo>
                <a:lnTo>
                  <a:pt x="72" y="755"/>
                </a:lnTo>
                <a:lnTo>
                  <a:pt x="85" y="733"/>
                </a:lnTo>
                <a:lnTo>
                  <a:pt x="69" y="684"/>
                </a:lnTo>
                <a:lnTo>
                  <a:pt x="39" y="628"/>
                </a:lnTo>
                <a:lnTo>
                  <a:pt x="28" y="606"/>
                </a:lnTo>
                <a:lnTo>
                  <a:pt x="28" y="574"/>
                </a:lnTo>
                <a:lnTo>
                  <a:pt x="0" y="541"/>
                </a:lnTo>
                <a:lnTo>
                  <a:pt x="0" y="519"/>
                </a:lnTo>
                <a:lnTo>
                  <a:pt x="0" y="476"/>
                </a:lnTo>
                <a:lnTo>
                  <a:pt x="25" y="380"/>
                </a:lnTo>
                <a:lnTo>
                  <a:pt x="45" y="340"/>
                </a:lnTo>
                <a:lnTo>
                  <a:pt x="57" y="314"/>
                </a:lnTo>
                <a:lnTo>
                  <a:pt x="64" y="314"/>
                </a:lnTo>
                <a:lnTo>
                  <a:pt x="77" y="340"/>
                </a:lnTo>
                <a:lnTo>
                  <a:pt x="86" y="371"/>
                </a:lnTo>
                <a:lnTo>
                  <a:pt x="89" y="378"/>
                </a:lnTo>
                <a:lnTo>
                  <a:pt x="112" y="378"/>
                </a:lnTo>
                <a:lnTo>
                  <a:pt x="127" y="378"/>
                </a:lnTo>
                <a:lnTo>
                  <a:pt x="133" y="348"/>
                </a:lnTo>
                <a:lnTo>
                  <a:pt x="156" y="238"/>
                </a:lnTo>
                <a:lnTo>
                  <a:pt x="187" y="140"/>
                </a:lnTo>
                <a:lnTo>
                  <a:pt x="210" y="36"/>
                </a:lnTo>
                <a:lnTo>
                  <a:pt x="220" y="0"/>
                </a:lnTo>
                <a:lnTo>
                  <a:pt x="22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2" name="Freeform 158"/>
          <p:cNvSpPr>
            <a:spLocks/>
          </p:cNvSpPr>
          <p:nvPr/>
        </p:nvSpPr>
        <p:spPr bwMode="auto">
          <a:xfrm>
            <a:off x="1114426" y="1482726"/>
            <a:ext cx="696913" cy="604838"/>
          </a:xfrm>
          <a:custGeom>
            <a:avLst/>
            <a:gdLst/>
            <a:ahLst/>
            <a:cxnLst>
              <a:cxn ang="0">
                <a:pos x="12" y="1379"/>
              </a:cxn>
              <a:cxn ang="0">
                <a:pos x="0" y="1311"/>
              </a:cxn>
              <a:cxn ang="0">
                <a:pos x="2" y="1243"/>
              </a:cxn>
              <a:cxn ang="0">
                <a:pos x="0" y="1065"/>
              </a:cxn>
              <a:cxn ang="0">
                <a:pos x="5" y="1046"/>
              </a:cxn>
              <a:cxn ang="0">
                <a:pos x="77" y="1004"/>
              </a:cxn>
              <a:cxn ang="0">
                <a:pos x="120" y="969"/>
              </a:cxn>
              <a:cxn ang="0">
                <a:pos x="167" y="913"/>
              </a:cxn>
              <a:cxn ang="0">
                <a:pos x="225" y="786"/>
              </a:cxn>
              <a:cxn ang="0">
                <a:pos x="234" y="730"/>
              </a:cxn>
              <a:cxn ang="0">
                <a:pos x="240" y="669"/>
              </a:cxn>
              <a:cxn ang="0">
                <a:pos x="278" y="625"/>
              </a:cxn>
              <a:cxn ang="0">
                <a:pos x="332" y="488"/>
              </a:cxn>
              <a:cxn ang="0">
                <a:pos x="390" y="394"/>
              </a:cxn>
              <a:cxn ang="0">
                <a:pos x="427" y="356"/>
              </a:cxn>
              <a:cxn ang="0">
                <a:pos x="461" y="336"/>
              </a:cxn>
              <a:cxn ang="0">
                <a:pos x="490" y="313"/>
              </a:cxn>
              <a:cxn ang="0">
                <a:pos x="475" y="275"/>
              </a:cxn>
              <a:cxn ang="0">
                <a:pos x="458" y="229"/>
              </a:cxn>
              <a:cxn ang="0">
                <a:pos x="464" y="188"/>
              </a:cxn>
              <a:cxn ang="0">
                <a:pos x="518" y="66"/>
              </a:cxn>
              <a:cxn ang="0">
                <a:pos x="563" y="3"/>
              </a:cxn>
              <a:cxn ang="0">
                <a:pos x="615" y="47"/>
              </a:cxn>
              <a:cxn ang="0">
                <a:pos x="656" y="76"/>
              </a:cxn>
              <a:cxn ang="0">
                <a:pos x="712" y="133"/>
              </a:cxn>
              <a:cxn ang="0">
                <a:pos x="716" y="225"/>
              </a:cxn>
              <a:cxn ang="0">
                <a:pos x="747" y="324"/>
              </a:cxn>
              <a:cxn ang="0">
                <a:pos x="820" y="364"/>
              </a:cxn>
              <a:cxn ang="0">
                <a:pos x="925" y="361"/>
              </a:cxn>
              <a:cxn ang="0">
                <a:pos x="995" y="339"/>
              </a:cxn>
              <a:cxn ang="0">
                <a:pos x="1021" y="349"/>
              </a:cxn>
              <a:cxn ang="0">
                <a:pos x="1121" y="368"/>
              </a:cxn>
              <a:cxn ang="0">
                <a:pos x="1152" y="378"/>
              </a:cxn>
              <a:cxn ang="0">
                <a:pos x="1232" y="434"/>
              </a:cxn>
              <a:cxn ang="0">
                <a:pos x="1306" y="464"/>
              </a:cxn>
              <a:cxn ang="0">
                <a:pos x="1417" y="463"/>
              </a:cxn>
              <a:cxn ang="0">
                <a:pos x="1489" y="480"/>
              </a:cxn>
              <a:cxn ang="0">
                <a:pos x="1553" y="470"/>
              </a:cxn>
              <a:cxn ang="0">
                <a:pos x="1600" y="444"/>
              </a:cxn>
              <a:cxn ang="0">
                <a:pos x="1613" y="435"/>
              </a:cxn>
              <a:cxn ang="0">
                <a:pos x="1733" y="480"/>
              </a:cxn>
              <a:cxn ang="0">
                <a:pos x="1799" y="483"/>
              </a:cxn>
              <a:cxn ang="0">
                <a:pos x="1879" y="483"/>
              </a:cxn>
              <a:cxn ang="0">
                <a:pos x="1926" y="499"/>
              </a:cxn>
              <a:cxn ang="0">
                <a:pos x="2053" y="531"/>
              </a:cxn>
              <a:cxn ang="0">
                <a:pos x="2131" y="546"/>
              </a:cxn>
              <a:cxn ang="0">
                <a:pos x="2166" y="571"/>
              </a:cxn>
              <a:cxn ang="0">
                <a:pos x="2195" y="631"/>
              </a:cxn>
              <a:cxn ang="0">
                <a:pos x="2195" y="682"/>
              </a:cxn>
              <a:cxn ang="0">
                <a:pos x="2164" y="768"/>
              </a:cxn>
              <a:cxn ang="0">
                <a:pos x="2097" y="844"/>
              </a:cxn>
              <a:cxn ang="0">
                <a:pos x="1995" y="957"/>
              </a:cxn>
              <a:cxn ang="0">
                <a:pos x="1949" y="1050"/>
              </a:cxn>
              <a:cxn ang="0">
                <a:pos x="1942" y="1220"/>
              </a:cxn>
              <a:cxn ang="0">
                <a:pos x="1949" y="1282"/>
              </a:cxn>
              <a:cxn ang="0">
                <a:pos x="1939" y="1319"/>
              </a:cxn>
              <a:cxn ang="0">
                <a:pos x="1051" y="1722"/>
              </a:cxn>
              <a:cxn ang="0">
                <a:pos x="12" y="1452"/>
              </a:cxn>
            </a:cxnLst>
            <a:rect l="0" t="0" r="r" b="b"/>
            <a:pathLst>
              <a:path w="2195" h="1908">
                <a:moveTo>
                  <a:pt x="12" y="1452"/>
                </a:moveTo>
                <a:lnTo>
                  <a:pt x="12" y="1379"/>
                </a:lnTo>
                <a:lnTo>
                  <a:pt x="3" y="1340"/>
                </a:lnTo>
                <a:lnTo>
                  <a:pt x="0" y="1311"/>
                </a:lnTo>
                <a:lnTo>
                  <a:pt x="0" y="1282"/>
                </a:lnTo>
                <a:lnTo>
                  <a:pt x="2" y="1243"/>
                </a:lnTo>
                <a:lnTo>
                  <a:pt x="0" y="1128"/>
                </a:lnTo>
                <a:lnTo>
                  <a:pt x="0" y="1065"/>
                </a:lnTo>
                <a:lnTo>
                  <a:pt x="0" y="1056"/>
                </a:lnTo>
                <a:lnTo>
                  <a:pt x="5" y="1046"/>
                </a:lnTo>
                <a:lnTo>
                  <a:pt x="35" y="1026"/>
                </a:lnTo>
                <a:lnTo>
                  <a:pt x="77" y="1004"/>
                </a:lnTo>
                <a:lnTo>
                  <a:pt x="103" y="989"/>
                </a:lnTo>
                <a:lnTo>
                  <a:pt x="120" y="969"/>
                </a:lnTo>
                <a:lnTo>
                  <a:pt x="144" y="947"/>
                </a:lnTo>
                <a:lnTo>
                  <a:pt x="167" y="913"/>
                </a:lnTo>
                <a:lnTo>
                  <a:pt x="192" y="856"/>
                </a:lnTo>
                <a:lnTo>
                  <a:pt x="225" y="786"/>
                </a:lnTo>
                <a:lnTo>
                  <a:pt x="236" y="764"/>
                </a:lnTo>
                <a:lnTo>
                  <a:pt x="234" y="730"/>
                </a:lnTo>
                <a:lnTo>
                  <a:pt x="240" y="704"/>
                </a:lnTo>
                <a:lnTo>
                  <a:pt x="240" y="669"/>
                </a:lnTo>
                <a:lnTo>
                  <a:pt x="260" y="647"/>
                </a:lnTo>
                <a:lnTo>
                  <a:pt x="278" y="625"/>
                </a:lnTo>
                <a:lnTo>
                  <a:pt x="309" y="555"/>
                </a:lnTo>
                <a:lnTo>
                  <a:pt x="332" y="488"/>
                </a:lnTo>
                <a:lnTo>
                  <a:pt x="367" y="438"/>
                </a:lnTo>
                <a:lnTo>
                  <a:pt x="390" y="394"/>
                </a:lnTo>
                <a:lnTo>
                  <a:pt x="406" y="371"/>
                </a:lnTo>
                <a:lnTo>
                  <a:pt x="427" y="356"/>
                </a:lnTo>
                <a:lnTo>
                  <a:pt x="449" y="348"/>
                </a:lnTo>
                <a:lnTo>
                  <a:pt x="461" y="336"/>
                </a:lnTo>
                <a:lnTo>
                  <a:pt x="490" y="324"/>
                </a:lnTo>
                <a:lnTo>
                  <a:pt x="490" y="313"/>
                </a:lnTo>
                <a:lnTo>
                  <a:pt x="490" y="302"/>
                </a:lnTo>
                <a:lnTo>
                  <a:pt x="475" y="275"/>
                </a:lnTo>
                <a:lnTo>
                  <a:pt x="459" y="257"/>
                </a:lnTo>
                <a:lnTo>
                  <a:pt x="458" y="229"/>
                </a:lnTo>
                <a:lnTo>
                  <a:pt x="458" y="213"/>
                </a:lnTo>
                <a:lnTo>
                  <a:pt x="464" y="188"/>
                </a:lnTo>
                <a:lnTo>
                  <a:pt x="494" y="118"/>
                </a:lnTo>
                <a:lnTo>
                  <a:pt x="518" y="66"/>
                </a:lnTo>
                <a:lnTo>
                  <a:pt x="535" y="0"/>
                </a:lnTo>
                <a:lnTo>
                  <a:pt x="563" y="3"/>
                </a:lnTo>
                <a:lnTo>
                  <a:pt x="596" y="13"/>
                </a:lnTo>
                <a:lnTo>
                  <a:pt x="615" y="47"/>
                </a:lnTo>
                <a:lnTo>
                  <a:pt x="630" y="63"/>
                </a:lnTo>
                <a:lnTo>
                  <a:pt x="656" y="76"/>
                </a:lnTo>
                <a:lnTo>
                  <a:pt x="687" y="93"/>
                </a:lnTo>
                <a:lnTo>
                  <a:pt x="712" y="133"/>
                </a:lnTo>
                <a:lnTo>
                  <a:pt x="710" y="182"/>
                </a:lnTo>
                <a:lnTo>
                  <a:pt x="716" y="225"/>
                </a:lnTo>
                <a:lnTo>
                  <a:pt x="732" y="302"/>
                </a:lnTo>
                <a:lnTo>
                  <a:pt x="747" y="324"/>
                </a:lnTo>
                <a:lnTo>
                  <a:pt x="772" y="349"/>
                </a:lnTo>
                <a:lnTo>
                  <a:pt x="820" y="364"/>
                </a:lnTo>
                <a:lnTo>
                  <a:pt x="881" y="364"/>
                </a:lnTo>
                <a:lnTo>
                  <a:pt x="925" y="361"/>
                </a:lnTo>
                <a:lnTo>
                  <a:pt x="954" y="356"/>
                </a:lnTo>
                <a:lnTo>
                  <a:pt x="995" y="339"/>
                </a:lnTo>
                <a:lnTo>
                  <a:pt x="1008" y="339"/>
                </a:lnTo>
                <a:lnTo>
                  <a:pt x="1021" y="349"/>
                </a:lnTo>
                <a:lnTo>
                  <a:pt x="1081" y="368"/>
                </a:lnTo>
                <a:lnTo>
                  <a:pt x="1121" y="368"/>
                </a:lnTo>
                <a:lnTo>
                  <a:pt x="1131" y="368"/>
                </a:lnTo>
                <a:lnTo>
                  <a:pt x="1152" y="378"/>
                </a:lnTo>
                <a:lnTo>
                  <a:pt x="1200" y="407"/>
                </a:lnTo>
                <a:lnTo>
                  <a:pt x="1232" y="434"/>
                </a:lnTo>
                <a:lnTo>
                  <a:pt x="1260" y="438"/>
                </a:lnTo>
                <a:lnTo>
                  <a:pt x="1306" y="464"/>
                </a:lnTo>
                <a:lnTo>
                  <a:pt x="1362" y="463"/>
                </a:lnTo>
                <a:lnTo>
                  <a:pt x="1417" y="463"/>
                </a:lnTo>
                <a:lnTo>
                  <a:pt x="1447" y="475"/>
                </a:lnTo>
                <a:lnTo>
                  <a:pt x="1489" y="480"/>
                </a:lnTo>
                <a:lnTo>
                  <a:pt x="1530" y="479"/>
                </a:lnTo>
                <a:lnTo>
                  <a:pt x="1553" y="470"/>
                </a:lnTo>
                <a:lnTo>
                  <a:pt x="1583" y="460"/>
                </a:lnTo>
                <a:lnTo>
                  <a:pt x="1600" y="444"/>
                </a:lnTo>
                <a:lnTo>
                  <a:pt x="1607" y="435"/>
                </a:lnTo>
                <a:lnTo>
                  <a:pt x="1613" y="435"/>
                </a:lnTo>
                <a:lnTo>
                  <a:pt x="1635" y="445"/>
                </a:lnTo>
                <a:lnTo>
                  <a:pt x="1733" y="480"/>
                </a:lnTo>
                <a:lnTo>
                  <a:pt x="1776" y="480"/>
                </a:lnTo>
                <a:lnTo>
                  <a:pt x="1799" y="483"/>
                </a:lnTo>
                <a:lnTo>
                  <a:pt x="1843" y="483"/>
                </a:lnTo>
                <a:lnTo>
                  <a:pt x="1879" y="483"/>
                </a:lnTo>
                <a:lnTo>
                  <a:pt x="1887" y="483"/>
                </a:lnTo>
                <a:lnTo>
                  <a:pt x="1926" y="499"/>
                </a:lnTo>
                <a:lnTo>
                  <a:pt x="1993" y="520"/>
                </a:lnTo>
                <a:lnTo>
                  <a:pt x="2053" y="531"/>
                </a:lnTo>
                <a:lnTo>
                  <a:pt x="2110" y="540"/>
                </a:lnTo>
                <a:lnTo>
                  <a:pt x="2131" y="546"/>
                </a:lnTo>
                <a:lnTo>
                  <a:pt x="2153" y="559"/>
                </a:lnTo>
                <a:lnTo>
                  <a:pt x="2166" y="571"/>
                </a:lnTo>
                <a:lnTo>
                  <a:pt x="2185" y="593"/>
                </a:lnTo>
                <a:lnTo>
                  <a:pt x="2195" y="631"/>
                </a:lnTo>
                <a:lnTo>
                  <a:pt x="2195" y="659"/>
                </a:lnTo>
                <a:lnTo>
                  <a:pt x="2195" y="682"/>
                </a:lnTo>
                <a:lnTo>
                  <a:pt x="2176" y="748"/>
                </a:lnTo>
                <a:lnTo>
                  <a:pt x="2164" y="768"/>
                </a:lnTo>
                <a:lnTo>
                  <a:pt x="2142" y="800"/>
                </a:lnTo>
                <a:lnTo>
                  <a:pt x="2097" y="844"/>
                </a:lnTo>
                <a:lnTo>
                  <a:pt x="2073" y="865"/>
                </a:lnTo>
                <a:lnTo>
                  <a:pt x="1995" y="957"/>
                </a:lnTo>
                <a:lnTo>
                  <a:pt x="1967" y="1001"/>
                </a:lnTo>
                <a:lnTo>
                  <a:pt x="1949" y="1050"/>
                </a:lnTo>
                <a:lnTo>
                  <a:pt x="1935" y="1183"/>
                </a:lnTo>
                <a:lnTo>
                  <a:pt x="1942" y="1220"/>
                </a:lnTo>
                <a:lnTo>
                  <a:pt x="1949" y="1255"/>
                </a:lnTo>
                <a:lnTo>
                  <a:pt x="1949" y="1282"/>
                </a:lnTo>
                <a:lnTo>
                  <a:pt x="1949" y="1299"/>
                </a:lnTo>
                <a:lnTo>
                  <a:pt x="1939" y="1319"/>
                </a:lnTo>
                <a:lnTo>
                  <a:pt x="1755" y="1908"/>
                </a:lnTo>
                <a:lnTo>
                  <a:pt x="1051" y="1722"/>
                </a:lnTo>
                <a:lnTo>
                  <a:pt x="35" y="1462"/>
                </a:lnTo>
                <a:lnTo>
                  <a:pt x="12" y="145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3" name="Freeform 159"/>
          <p:cNvSpPr>
            <a:spLocks/>
          </p:cNvSpPr>
          <p:nvPr/>
        </p:nvSpPr>
        <p:spPr bwMode="auto">
          <a:xfrm>
            <a:off x="1114426" y="1482726"/>
            <a:ext cx="696913" cy="604838"/>
          </a:xfrm>
          <a:custGeom>
            <a:avLst/>
            <a:gdLst/>
            <a:ahLst/>
            <a:cxnLst>
              <a:cxn ang="0">
                <a:pos x="12" y="1379"/>
              </a:cxn>
              <a:cxn ang="0">
                <a:pos x="0" y="1311"/>
              </a:cxn>
              <a:cxn ang="0">
                <a:pos x="2" y="1243"/>
              </a:cxn>
              <a:cxn ang="0">
                <a:pos x="0" y="1065"/>
              </a:cxn>
              <a:cxn ang="0">
                <a:pos x="5" y="1046"/>
              </a:cxn>
              <a:cxn ang="0">
                <a:pos x="77" y="1004"/>
              </a:cxn>
              <a:cxn ang="0">
                <a:pos x="120" y="969"/>
              </a:cxn>
              <a:cxn ang="0">
                <a:pos x="167" y="913"/>
              </a:cxn>
              <a:cxn ang="0">
                <a:pos x="225" y="786"/>
              </a:cxn>
              <a:cxn ang="0">
                <a:pos x="234" y="730"/>
              </a:cxn>
              <a:cxn ang="0">
                <a:pos x="240" y="669"/>
              </a:cxn>
              <a:cxn ang="0">
                <a:pos x="278" y="625"/>
              </a:cxn>
              <a:cxn ang="0">
                <a:pos x="332" y="488"/>
              </a:cxn>
              <a:cxn ang="0">
                <a:pos x="390" y="394"/>
              </a:cxn>
              <a:cxn ang="0">
                <a:pos x="427" y="356"/>
              </a:cxn>
              <a:cxn ang="0">
                <a:pos x="461" y="336"/>
              </a:cxn>
              <a:cxn ang="0">
                <a:pos x="490" y="313"/>
              </a:cxn>
              <a:cxn ang="0">
                <a:pos x="475" y="275"/>
              </a:cxn>
              <a:cxn ang="0">
                <a:pos x="458" y="229"/>
              </a:cxn>
              <a:cxn ang="0">
                <a:pos x="464" y="188"/>
              </a:cxn>
              <a:cxn ang="0">
                <a:pos x="518" y="66"/>
              </a:cxn>
              <a:cxn ang="0">
                <a:pos x="563" y="3"/>
              </a:cxn>
              <a:cxn ang="0">
                <a:pos x="615" y="47"/>
              </a:cxn>
              <a:cxn ang="0">
                <a:pos x="656" y="76"/>
              </a:cxn>
              <a:cxn ang="0">
                <a:pos x="712" y="133"/>
              </a:cxn>
              <a:cxn ang="0">
                <a:pos x="716" y="225"/>
              </a:cxn>
              <a:cxn ang="0">
                <a:pos x="747" y="324"/>
              </a:cxn>
              <a:cxn ang="0">
                <a:pos x="820" y="364"/>
              </a:cxn>
              <a:cxn ang="0">
                <a:pos x="925" y="361"/>
              </a:cxn>
              <a:cxn ang="0">
                <a:pos x="995" y="339"/>
              </a:cxn>
              <a:cxn ang="0">
                <a:pos x="1021" y="349"/>
              </a:cxn>
              <a:cxn ang="0">
                <a:pos x="1121" y="368"/>
              </a:cxn>
              <a:cxn ang="0">
                <a:pos x="1152" y="378"/>
              </a:cxn>
              <a:cxn ang="0">
                <a:pos x="1232" y="434"/>
              </a:cxn>
              <a:cxn ang="0">
                <a:pos x="1306" y="464"/>
              </a:cxn>
              <a:cxn ang="0">
                <a:pos x="1417" y="463"/>
              </a:cxn>
              <a:cxn ang="0">
                <a:pos x="1489" y="480"/>
              </a:cxn>
              <a:cxn ang="0">
                <a:pos x="1553" y="470"/>
              </a:cxn>
              <a:cxn ang="0">
                <a:pos x="1600" y="444"/>
              </a:cxn>
              <a:cxn ang="0">
                <a:pos x="1613" y="435"/>
              </a:cxn>
              <a:cxn ang="0">
                <a:pos x="1733" y="480"/>
              </a:cxn>
              <a:cxn ang="0">
                <a:pos x="1799" y="483"/>
              </a:cxn>
              <a:cxn ang="0">
                <a:pos x="1879" y="483"/>
              </a:cxn>
              <a:cxn ang="0">
                <a:pos x="1926" y="499"/>
              </a:cxn>
              <a:cxn ang="0">
                <a:pos x="2053" y="531"/>
              </a:cxn>
              <a:cxn ang="0">
                <a:pos x="2131" y="546"/>
              </a:cxn>
              <a:cxn ang="0">
                <a:pos x="2166" y="571"/>
              </a:cxn>
              <a:cxn ang="0">
                <a:pos x="2195" y="631"/>
              </a:cxn>
              <a:cxn ang="0">
                <a:pos x="2195" y="682"/>
              </a:cxn>
              <a:cxn ang="0">
                <a:pos x="2164" y="768"/>
              </a:cxn>
              <a:cxn ang="0">
                <a:pos x="2097" y="844"/>
              </a:cxn>
              <a:cxn ang="0">
                <a:pos x="1995" y="957"/>
              </a:cxn>
              <a:cxn ang="0">
                <a:pos x="1949" y="1050"/>
              </a:cxn>
              <a:cxn ang="0">
                <a:pos x="1942" y="1220"/>
              </a:cxn>
              <a:cxn ang="0">
                <a:pos x="1949" y="1282"/>
              </a:cxn>
              <a:cxn ang="0">
                <a:pos x="1939" y="1319"/>
              </a:cxn>
              <a:cxn ang="0">
                <a:pos x="1051" y="1722"/>
              </a:cxn>
              <a:cxn ang="0">
                <a:pos x="12" y="1452"/>
              </a:cxn>
            </a:cxnLst>
            <a:rect l="0" t="0" r="r" b="b"/>
            <a:pathLst>
              <a:path w="2195" h="1908">
                <a:moveTo>
                  <a:pt x="12" y="1452"/>
                </a:moveTo>
                <a:lnTo>
                  <a:pt x="12" y="1379"/>
                </a:lnTo>
                <a:lnTo>
                  <a:pt x="3" y="1340"/>
                </a:lnTo>
                <a:lnTo>
                  <a:pt x="0" y="1311"/>
                </a:lnTo>
                <a:lnTo>
                  <a:pt x="0" y="1282"/>
                </a:lnTo>
                <a:lnTo>
                  <a:pt x="2" y="1243"/>
                </a:lnTo>
                <a:lnTo>
                  <a:pt x="0" y="1128"/>
                </a:lnTo>
                <a:lnTo>
                  <a:pt x="0" y="1065"/>
                </a:lnTo>
                <a:lnTo>
                  <a:pt x="0" y="1056"/>
                </a:lnTo>
                <a:lnTo>
                  <a:pt x="5" y="1046"/>
                </a:lnTo>
                <a:lnTo>
                  <a:pt x="35" y="1026"/>
                </a:lnTo>
                <a:lnTo>
                  <a:pt x="77" y="1004"/>
                </a:lnTo>
                <a:lnTo>
                  <a:pt x="103" y="989"/>
                </a:lnTo>
                <a:lnTo>
                  <a:pt x="120" y="969"/>
                </a:lnTo>
                <a:lnTo>
                  <a:pt x="144" y="947"/>
                </a:lnTo>
                <a:lnTo>
                  <a:pt x="167" y="913"/>
                </a:lnTo>
                <a:lnTo>
                  <a:pt x="192" y="856"/>
                </a:lnTo>
                <a:lnTo>
                  <a:pt x="225" y="786"/>
                </a:lnTo>
                <a:lnTo>
                  <a:pt x="236" y="764"/>
                </a:lnTo>
                <a:lnTo>
                  <a:pt x="234" y="730"/>
                </a:lnTo>
                <a:lnTo>
                  <a:pt x="240" y="704"/>
                </a:lnTo>
                <a:lnTo>
                  <a:pt x="240" y="669"/>
                </a:lnTo>
                <a:lnTo>
                  <a:pt x="260" y="647"/>
                </a:lnTo>
                <a:lnTo>
                  <a:pt x="278" y="625"/>
                </a:lnTo>
                <a:lnTo>
                  <a:pt x="309" y="555"/>
                </a:lnTo>
                <a:lnTo>
                  <a:pt x="332" y="488"/>
                </a:lnTo>
                <a:lnTo>
                  <a:pt x="367" y="438"/>
                </a:lnTo>
                <a:lnTo>
                  <a:pt x="390" y="394"/>
                </a:lnTo>
                <a:lnTo>
                  <a:pt x="406" y="371"/>
                </a:lnTo>
                <a:lnTo>
                  <a:pt x="427" y="356"/>
                </a:lnTo>
                <a:lnTo>
                  <a:pt x="449" y="348"/>
                </a:lnTo>
                <a:lnTo>
                  <a:pt x="461" y="336"/>
                </a:lnTo>
                <a:lnTo>
                  <a:pt x="490" y="324"/>
                </a:lnTo>
                <a:lnTo>
                  <a:pt x="490" y="313"/>
                </a:lnTo>
                <a:lnTo>
                  <a:pt x="490" y="302"/>
                </a:lnTo>
                <a:lnTo>
                  <a:pt x="475" y="275"/>
                </a:lnTo>
                <a:lnTo>
                  <a:pt x="459" y="257"/>
                </a:lnTo>
                <a:lnTo>
                  <a:pt x="458" y="229"/>
                </a:lnTo>
                <a:lnTo>
                  <a:pt x="458" y="213"/>
                </a:lnTo>
                <a:lnTo>
                  <a:pt x="464" y="188"/>
                </a:lnTo>
                <a:lnTo>
                  <a:pt x="494" y="118"/>
                </a:lnTo>
                <a:lnTo>
                  <a:pt x="518" y="66"/>
                </a:lnTo>
                <a:lnTo>
                  <a:pt x="535" y="0"/>
                </a:lnTo>
                <a:lnTo>
                  <a:pt x="563" y="3"/>
                </a:lnTo>
                <a:lnTo>
                  <a:pt x="596" y="13"/>
                </a:lnTo>
                <a:lnTo>
                  <a:pt x="615" y="47"/>
                </a:lnTo>
                <a:lnTo>
                  <a:pt x="630" y="63"/>
                </a:lnTo>
                <a:lnTo>
                  <a:pt x="656" y="76"/>
                </a:lnTo>
                <a:lnTo>
                  <a:pt x="687" y="93"/>
                </a:lnTo>
                <a:lnTo>
                  <a:pt x="712" y="133"/>
                </a:lnTo>
                <a:lnTo>
                  <a:pt x="710" y="182"/>
                </a:lnTo>
                <a:lnTo>
                  <a:pt x="716" y="225"/>
                </a:lnTo>
                <a:lnTo>
                  <a:pt x="732" y="302"/>
                </a:lnTo>
                <a:lnTo>
                  <a:pt x="747" y="324"/>
                </a:lnTo>
                <a:lnTo>
                  <a:pt x="772" y="349"/>
                </a:lnTo>
                <a:lnTo>
                  <a:pt x="820" y="364"/>
                </a:lnTo>
                <a:lnTo>
                  <a:pt x="881" y="364"/>
                </a:lnTo>
                <a:lnTo>
                  <a:pt x="925" y="361"/>
                </a:lnTo>
                <a:lnTo>
                  <a:pt x="954" y="356"/>
                </a:lnTo>
                <a:lnTo>
                  <a:pt x="995" y="339"/>
                </a:lnTo>
                <a:lnTo>
                  <a:pt x="1008" y="339"/>
                </a:lnTo>
                <a:lnTo>
                  <a:pt x="1021" y="349"/>
                </a:lnTo>
                <a:lnTo>
                  <a:pt x="1081" y="368"/>
                </a:lnTo>
                <a:lnTo>
                  <a:pt x="1121" y="368"/>
                </a:lnTo>
                <a:lnTo>
                  <a:pt x="1131" y="368"/>
                </a:lnTo>
                <a:lnTo>
                  <a:pt x="1152" y="378"/>
                </a:lnTo>
                <a:lnTo>
                  <a:pt x="1200" y="407"/>
                </a:lnTo>
                <a:lnTo>
                  <a:pt x="1232" y="434"/>
                </a:lnTo>
                <a:lnTo>
                  <a:pt x="1260" y="438"/>
                </a:lnTo>
                <a:lnTo>
                  <a:pt x="1306" y="464"/>
                </a:lnTo>
                <a:lnTo>
                  <a:pt x="1362" y="463"/>
                </a:lnTo>
                <a:lnTo>
                  <a:pt x="1417" y="463"/>
                </a:lnTo>
                <a:lnTo>
                  <a:pt x="1447" y="475"/>
                </a:lnTo>
                <a:lnTo>
                  <a:pt x="1489" y="480"/>
                </a:lnTo>
                <a:lnTo>
                  <a:pt x="1530" y="479"/>
                </a:lnTo>
                <a:lnTo>
                  <a:pt x="1553" y="470"/>
                </a:lnTo>
                <a:lnTo>
                  <a:pt x="1583" y="460"/>
                </a:lnTo>
                <a:lnTo>
                  <a:pt x="1600" y="444"/>
                </a:lnTo>
                <a:lnTo>
                  <a:pt x="1607" y="435"/>
                </a:lnTo>
                <a:lnTo>
                  <a:pt x="1613" y="435"/>
                </a:lnTo>
                <a:lnTo>
                  <a:pt x="1635" y="445"/>
                </a:lnTo>
                <a:lnTo>
                  <a:pt x="1733" y="480"/>
                </a:lnTo>
                <a:lnTo>
                  <a:pt x="1776" y="480"/>
                </a:lnTo>
                <a:lnTo>
                  <a:pt x="1799" y="483"/>
                </a:lnTo>
                <a:lnTo>
                  <a:pt x="1843" y="483"/>
                </a:lnTo>
                <a:lnTo>
                  <a:pt x="1879" y="483"/>
                </a:lnTo>
                <a:lnTo>
                  <a:pt x="1887" y="483"/>
                </a:lnTo>
                <a:lnTo>
                  <a:pt x="1926" y="499"/>
                </a:lnTo>
                <a:lnTo>
                  <a:pt x="1993" y="520"/>
                </a:lnTo>
                <a:lnTo>
                  <a:pt x="2053" y="531"/>
                </a:lnTo>
                <a:lnTo>
                  <a:pt x="2110" y="540"/>
                </a:lnTo>
                <a:lnTo>
                  <a:pt x="2131" y="546"/>
                </a:lnTo>
                <a:lnTo>
                  <a:pt x="2153" y="559"/>
                </a:lnTo>
                <a:lnTo>
                  <a:pt x="2166" y="571"/>
                </a:lnTo>
                <a:lnTo>
                  <a:pt x="2185" y="593"/>
                </a:lnTo>
                <a:lnTo>
                  <a:pt x="2195" y="631"/>
                </a:lnTo>
                <a:lnTo>
                  <a:pt x="2195" y="659"/>
                </a:lnTo>
                <a:lnTo>
                  <a:pt x="2195" y="682"/>
                </a:lnTo>
                <a:lnTo>
                  <a:pt x="2176" y="748"/>
                </a:lnTo>
                <a:lnTo>
                  <a:pt x="2164" y="768"/>
                </a:lnTo>
                <a:lnTo>
                  <a:pt x="2142" y="800"/>
                </a:lnTo>
                <a:lnTo>
                  <a:pt x="2097" y="844"/>
                </a:lnTo>
                <a:lnTo>
                  <a:pt x="2073" y="865"/>
                </a:lnTo>
                <a:lnTo>
                  <a:pt x="1995" y="957"/>
                </a:lnTo>
                <a:lnTo>
                  <a:pt x="1967" y="1001"/>
                </a:lnTo>
                <a:lnTo>
                  <a:pt x="1949" y="1050"/>
                </a:lnTo>
                <a:lnTo>
                  <a:pt x="1935" y="1183"/>
                </a:lnTo>
                <a:lnTo>
                  <a:pt x="1942" y="1220"/>
                </a:lnTo>
                <a:lnTo>
                  <a:pt x="1949" y="1255"/>
                </a:lnTo>
                <a:lnTo>
                  <a:pt x="1949" y="1282"/>
                </a:lnTo>
                <a:lnTo>
                  <a:pt x="1949" y="1299"/>
                </a:lnTo>
                <a:lnTo>
                  <a:pt x="1939" y="1319"/>
                </a:lnTo>
                <a:lnTo>
                  <a:pt x="1755" y="1908"/>
                </a:lnTo>
                <a:lnTo>
                  <a:pt x="1051" y="1722"/>
                </a:lnTo>
                <a:lnTo>
                  <a:pt x="35" y="1462"/>
                </a:lnTo>
                <a:lnTo>
                  <a:pt x="12" y="1452"/>
                </a:lnTo>
                <a:lnTo>
                  <a:pt x="12" y="14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4" name="Freeform 160"/>
          <p:cNvSpPr>
            <a:spLocks/>
          </p:cNvSpPr>
          <p:nvPr/>
        </p:nvSpPr>
        <p:spPr bwMode="auto">
          <a:xfrm>
            <a:off x="1281113" y="1190626"/>
            <a:ext cx="588963" cy="463550"/>
          </a:xfrm>
          <a:custGeom>
            <a:avLst/>
            <a:gdLst/>
            <a:ahLst/>
            <a:cxnLst>
              <a:cxn ang="0">
                <a:pos x="19" y="879"/>
              </a:cxn>
              <a:cxn ang="0">
                <a:pos x="16" y="802"/>
              </a:cxn>
              <a:cxn ang="0">
                <a:pos x="49" y="802"/>
              </a:cxn>
              <a:cxn ang="0">
                <a:pos x="84" y="799"/>
              </a:cxn>
              <a:cxn ang="0">
                <a:pos x="75" y="754"/>
              </a:cxn>
              <a:cxn ang="0">
                <a:pos x="8" y="716"/>
              </a:cxn>
              <a:cxn ang="0">
                <a:pos x="0" y="680"/>
              </a:cxn>
              <a:cxn ang="0">
                <a:pos x="51" y="688"/>
              </a:cxn>
              <a:cxn ang="0">
                <a:pos x="85" y="640"/>
              </a:cxn>
              <a:cxn ang="0">
                <a:pos x="59" y="613"/>
              </a:cxn>
              <a:cxn ang="0">
                <a:pos x="22" y="560"/>
              </a:cxn>
              <a:cxn ang="0">
                <a:pos x="8" y="476"/>
              </a:cxn>
              <a:cxn ang="0">
                <a:pos x="8" y="298"/>
              </a:cxn>
              <a:cxn ang="0">
                <a:pos x="2" y="172"/>
              </a:cxn>
              <a:cxn ang="0">
                <a:pos x="40" y="137"/>
              </a:cxn>
              <a:cxn ang="0">
                <a:pos x="104" y="178"/>
              </a:cxn>
              <a:cxn ang="0">
                <a:pos x="226" y="231"/>
              </a:cxn>
              <a:cxn ang="0">
                <a:pos x="309" y="266"/>
              </a:cxn>
              <a:cxn ang="0">
                <a:pos x="377" y="279"/>
              </a:cxn>
              <a:cxn ang="0">
                <a:pos x="420" y="312"/>
              </a:cxn>
              <a:cxn ang="0">
                <a:pos x="453" y="360"/>
              </a:cxn>
              <a:cxn ang="0">
                <a:pos x="463" y="437"/>
              </a:cxn>
              <a:cxn ang="0">
                <a:pos x="411" y="516"/>
              </a:cxn>
              <a:cxn ang="0">
                <a:pos x="482" y="500"/>
              </a:cxn>
              <a:cxn ang="0">
                <a:pos x="552" y="358"/>
              </a:cxn>
              <a:cxn ang="0">
                <a:pos x="552" y="275"/>
              </a:cxn>
              <a:cxn ang="0">
                <a:pos x="509" y="185"/>
              </a:cxn>
              <a:cxn ang="0">
                <a:pos x="575" y="113"/>
              </a:cxn>
              <a:cxn ang="0">
                <a:pos x="520" y="51"/>
              </a:cxn>
              <a:cxn ang="0">
                <a:pos x="588" y="35"/>
              </a:cxn>
              <a:cxn ang="0">
                <a:pos x="1429" y="277"/>
              </a:cxn>
              <a:cxn ang="0">
                <a:pos x="1600" y="1336"/>
              </a:cxn>
              <a:cxn ang="0">
                <a:pos x="1589" y="1461"/>
              </a:cxn>
              <a:cxn ang="0">
                <a:pos x="1473" y="1441"/>
              </a:cxn>
              <a:cxn ang="0">
                <a:pos x="1397" y="1420"/>
              </a:cxn>
              <a:cxn ang="0">
                <a:pos x="1269" y="1406"/>
              </a:cxn>
              <a:cxn ang="0">
                <a:pos x="1178" y="1396"/>
              </a:cxn>
              <a:cxn ang="0">
                <a:pos x="1096" y="1359"/>
              </a:cxn>
              <a:cxn ang="0">
                <a:pos x="1073" y="1368"/>
              </a:cxn>
              <a:cxn ang="0">
                <a:pos x="1025" y="1391"/>
              </a:cxn>
              <a:cxn ang="0">
                <a:pos x="918" y="1396"/>
              </a:cxn>
              <a:cxn ang="0">
                <a:pos x="894" y="1381"/>
              </a:cxn>
              <a:cxn ang="0">
                <a:pos x="761" y="1377"/>
              </a:cxn>
              <a:cxn ang="0">
                <a:pos x="715" y="1358"/>
              </a:cxn>
              <a:cxn ang="0">
                <a:pos x="664" y="1323"/>
              </a:cxn>
              <a:cxn ang="0">
                <a:pos x="621" y="1296"/>
              </a:cxn>
              <a:cxn ang="0">
                <a:pos x="541" y="1288"/>
              </a:cxn>
              <a:cxn ang="0">
                <a:pos x="493" y="1269"/>
              </a:cxn>
              <a:cxn ang="0">
                <a:pos x="466" y="1258"/>
              </a:cxn>
              <a:cxn ang="0">
                <a:pos x="409" y="1285"/>
              </a:cxn>
              <a:cxn ang="0">
                <a:pos x="310" y="1286"/>
              </a:cxn>
              <a:cxn ang="0">
                <a:pos x="246" y="1274"/>
              </a:cxn>
              <a:cxn ang="0">
                <a:pos x="208" y="1234"/>
              </a:cxn>
              <a:cxn ang="0">
                <a:pos x="199" y="1199"/>
              </a:cxn>
              <a:cxn ang="0">
                <a:pos x="190" y="1134"/>
              </a:cxn>
              <a:cxn ang="0">
                <a:pos x="184" y="1054"/>
              </a:cxn>
              <a:cxn ang="0">
                <a:pos x="154" y="1010"/>
              </a:cxn>
              <a:cxn ang="0">
                <a:pos x="97" y="982"/>
              </a:cxn>
              <a:cxn ang="0">
                <a:pos x="72" y="941"/>
              </a:cxn>
              <a:cxn ang="0">
                <a:pos x="19" y="922"/>
              </a:cxn>
            </a:cxnLst>
            <a:rect l="0" t="0" r="r" b="b"/>
            <a:pathLst>
              <a:path w="1854" h="1461">
                <a:moveTo>
                  <a:pt x="9" y="922"/>
                </a:moveTo>
                <a:lnTo>
                  <a:pt x="16" y="895"/>
                </a:lnTo>
                <a:lnTo>
                  <a:pt x="19" y="879"/>
                </a:lnTo>
                <a:lnTo>
                  <a:pt x="18" y="839"/>
                </a:lnTo>
                <a:lnTo>
                  <a:pt x="8" y="812"/>
                </a:lnTo>
                <a:lnTo>
                  <a:pt x="16" y="802"/>
                </a:lnTo>
                <a:lnTo>
                  <a:pt x="22" y="786"/>
                </a:lnTo>
                <a:lnTo>
                  <a:pt x="31" y="783"/>
                </a:lnTo>
                <a:lnTo>
                  <a:pt x="49" y="802"/>
                </a:lnTo>
                <a:lnTo>
                  <a:pt x="59" y="807"/>
                </a:lnTo>
                <a:lnTo>
                  <a:pt x="75" y="807"/>
                </a:lnTo>
                <a:lnTo>
                  <a:pt x="84" y="799"/>
                </a:lnTo>
                <a:lnTo>
                  <a:pt x="89" y="783"/>
                </a:lnTo>
                <a:lnTo>
                  <a:pt x="75" y="761"/>
                </a:lnTo>
                <a:lnTo>
                  <a:pt x="75" y="754"/>
                </a:lnTo>
                <a:lnTo>
                  <a:pt x="63" y="744"/>
                </a:lnTo>
                <a:lnTo>
                  <a:pt x="34" y="731"/>
                </a:lnTo>
                <a:lnTo>
                  <a:pt x="8" y="716"/>
                </a:lnTo>
                <a:lnTo>
                  <a:pt x="5" y="710"/>
                </a:lnTo>
                <a:lnTo>
                  <a:pt x="0" y="688"/>
                </a:lnTo>
                <a:lnTo>
                  <a:pt x="0" y="680"/>
                </a:lnTo>
                <a:lnTo>
                  <a:pt x="27" y="680"/>
                </a:lnTo>
                <a:lnTo>
                  <a:pt x="47" y="693"/>
                </a:lnTo>
                <a:lnTo>
                  <a:pt x="51" y="688"/>
                </a:lnTo>
                <a:lnTo>
                  <a:pt x="78" y="664"/>
                </a:lnTo>
                <a:lnTo>
                  <a:pt x="76" y="655"/>
                </a:lnTo>
                <a:lnTo>
                  <a:pt x="85" y="640"/>
                </a:lnTo>
                <a:lnTo>
                  <a:pt x="113" y="627"/>
                </a:lnTo>
                <a:lnTo>
                  <a:pt x="104" y="624"/>
                </a:lnTo>
                <a:lnTo>
                  <a:pt x="59" y="613"/>
                </a:lnTo>
                <a:lnTo>
                  <a:pt x="41" y="604"/>
                </a:lnTo>
                <a:lnTo>
                  <a:pt x="24" y="585"/>
                </a:lnTo>
                <a:lnTo>
                  <a:pt x="22" y="560"/>
                </a:lnTo>
                <a:lnTo>
                  <a:pt x="22" y="522"/>
                </a:lnTo>
                <a:lnTo>
                  <a:pt x="8" y="488"/>
                </a:lnTo>
                <a:lnTo>
                  <a:pt x="8" y="476"/>
                </a:lnTo>
                <a:lnTo>
                  <a:pt x="18" y="406"/>
                </a:lnTo>
                <a:lnTo>
                  <a:pt x="19" y="351"/>
                </a:lnTo>
                <a:lnTo>
                  <a:pt x="8" y="298"/>
                </a:lnTo>
                <a:lnTo>
                  <a:pt x="5" y="271"/>
                </a:lnTo>
                <a:lnTo>
                  <a:pt x="2" y="202"/>
                </a:lnTo>
                <a:lnTo>
                  <a:pt x="2" y="172"/>
                </a:lnTo>
                <a:lnTo>
                  <a:pt x="12" y="145"/>
                </a:lnTo>
                <a:lnTo>
                  <a:pt x="24" y="137"/>
                </a:lnTo>
                <a:lnTo>
                  <a:pt x="40" y="137"/>
                </a:lnTo>
                <a:lnTo>
                  <a:pt x="56" y="145"/>
                </a:lnTo>
                <a:lnTo>
                  <a:pt x="73" y="167"/>
                </a:lnTo>
                <a:lnTo>
                  <a:pt x="104" y="178"/>
                </a:lnTo>
                <a:lnTo>
                  <a:pt x="113" y="193"/>
                </a:lnTo>
                <a:lnTo>
                  <a:pt x="135" y="202"/>
                </a:lnTo>
                <a:lnTo>
                  <a:pt x="226" y="231"/>
                </a:lnTo>
                <a:lnTo>
                  <a:pt x="272" y="255"/>
                </a:lnTo>
                <a:lnTo>
                  <a:pt x="287" y="258"/>
                </a:lnTo>
                <a:lnTo>
                  <a:pt x="309" y="266"/>
                </a:lnTo>
                <a:lnTo>
                  <a:pt x="328" y="266"/>
                </a:lnTo>
                <a:lnTo>
                  <a:pt x="351" y="279"/>
                </a:lnTo>
                <a:lnTo>
                  <a:pt x="377" y="279"/>
                </a:lnTo>
                <a:lnTo>
                  <a:pt x="383" y="282"/>
                </a:lnTo>
                <a:lnTo>
                  <a:pt x="408" y="301"/>
                </a:lnTo>
                <a:lnTo>
                  <a:pt x="420" y="312"/>
                </a:lnTo>
                <a:lnTo>
                  <a:pt x="428" y="320"/>
                </a:lnTo>
                <a:lnTo>
                  <a:pt x="443" y="317"/>
                </a:lnTo>
                <a:lnTo>
                  <a:pt x="453" y="360"/>
                </a:lnTo>
                <a:lnTo>
                  <a:pt x="463" y="390"/>
                </a:lnTo>
                <a:lnTo>
                  <a:pt x="463" y="409"/>
                </a:lnTo>
                <a:lnTo>
                  <a:pt x="463" y="437"/>
                </a:lnTo>
                <a:lnTo>
                  <a:pt x="450" y="465"/>
                </a:lnTo>
                <a:lnTo>
                  <a:pt x="427" y="490"/>
                </a:lnTo>
                <a:lnTo>
                  <a:pt x="411" y="516"/>
                </a:lnTo>
                <a:lnTo>
                  <a:pt x="402" y="522"/>
                </a:lnTo>
                <a:lnTo>
                  <a:pt x="452" y="514"/>
                </a:lnTo>
                <a:lnTo>
                  <a:pt x="482" y="500"/>
                </a:lnTo>
                <a:lnTo>
                  <a:pt x="501" y="479"/>
                </a:lnTo>
                <a:lnTo>
                  <a:pt x="530" y="425"/>
                </a:lnTo>
                <a:lnTo>
                  <a:pt x="552" y="358"/>
                </a:lnTo>
                <a:lnTo>
                  <a:pt x="566" y="338"/>
                </a:lnTo>
                <a:lnTo>
                  <a:pt x="552" y="288"/>
                </a:lnTo>
                <a:lnTo>
                  <a:pt x="552" y="275"/>
                </a:lnTo>
                <a:lnTo>
                  <a:pt x="532" y="227"/>
                </a:lnTo>
                <a:lnTo>
                  <a:pt x="509" y="192"/>
                </a:lnTo>
                <a:lnTo>
                  <a:pt x="509" y="185"/>
                </a:lnTo>
                <a:lnTo>
                  <a:pt x="551" y="159"/>
                </a:lnTo>
                <a:lnTo>
                  <a:pt x="581" y="116"/>
                </a:lnTo>
                <a:lnTo>
                  <a:pt x="575" y="113"/>
                </a:lnTo>
                <a:lnTo>
                  <a:pt x="552" y="98"/>
                </a:lnTo>
                <a:lnTo>
                  <a:pt x="533" y="73"/>
                </a:lnTo>
                <a:lnTo>
                  <a:pt x="520" y="51"/>
                </a:lnTo>
                <a:lnTo>
                  <a:pt x="516" y="27"/>
                </a:lnTo>
                <a:lnTo>
                  <a:pt x="513" y="0"/>
                </a:lnTo>
                <a:lnTo>
                  <a:pt x="588" y="35"/>
                </a:lnTo>
                <a:lnTo>
                  <a:pt x="824" y="107"/>
                </a:lnTo>
                <a:lnTo>
                  <a:pt x="1185" y="214"/>
                </a:lnTo>
                <a:lnTo>
                  <a:pt x="1429" y="277"/>
                </a:lnTo>
                <a:lnTo>
                  <a:pt x="1711" y="344"/>
                </a:lnTo>
                <a:lnTo>
                  <a:pt x="1854" y="376"/>
                </a:lnTo>
                <a:lnTo>
                  <a:pt x="1600" y="1336"/>
                </a:lnTo>
                <a:lnTo>
                  <a:pt x="1597" y="1359"/>
                </a:lnTo>
                <a:lnTo>
                  <a:pt x="1592" y="1401"/>
                </a:lnTo>
                <a:lnTo>
                  <a:pt x="1589" y="1461"/>
                </a:lnTo>
                <a:lnTo>
                  <a:pt x="1568" y="1458"/>
                </a:lnTo>
                <a:lnTo>
                  <a:pt x="1517" y="1452"/>
                </a:lnTo>
                <a:lnTo>
                  <a:pt x="1473" y="1441"/>
                </a:lnTo>
                <a:lnTo>
                  <a:pt x="1439" y="1432"/>
                </a:lnTo>
                <a:lnTo>
                  <a:pt x="1423" y="1426"/>
                </a:lnTo>
                <a:lnTo>
                  <a:pt x="1397" y="1420"/>
                </a:lnTo>
                <a:lnTo>
                  <a:pt x="1369" y="1407"/>
                </a:lnTo>
                <a:lnTo>
                  <a:pt x="1365" y="1403"/>
                </a:lnTo>
                <a:lnTo>
                  <a:pt x="1269" y="1406"/>
                </a:lnTo>
                <a:lnTo>
                  <a:pt x="1250" y="1403"/>
                </a:lnTo>
                <a:lnTo>
                  <a:pt x="1205" y="1403"/>
                </a:lnTo>
                <a:lnTo>
                  <a:pt x="1178" y="1396"/>
                </a:lnTo>
                <a:lnTo>
                  <a:pt x="1147" y="1378"/>
                </a:lnTo>
                <a:lnTo>
                  <a:pt x="1114" y="1369"/>
                </a:lnTo>
                <a:lnTo>
                  <a:pt x="1096" y="1359"/>
                </a:lnTo>
                <a:lnTo>
                  <a:pt x="1090" y="1358"/>
                </a:lnTo>
                <a:lnTo>
                  <a:pt x="1083" y="1358"/>
                </a:lnTo>
                <a:lnTo>
                  <a:pt x="1073" y="1368"/>
                </a:lnTo>
                <a:lnTo>
                  <a:pt x="1061" y="1377"/>
                </a:lnTo>
                <a:lnTo>
                  <a:pt x="1042" y="1384"/>
                </a:lnTo>
                <a:lnTo>
                  <a:pt x="1025" y="1391"/>
                </a:lnTo>
                <a:lnTo>
                  <a:pt x="1003" y="1400"/>
                </a:lnTo>
                <a:lnTo>
                  <a:pt x="963" y="1401"/>
                </a:lnTo>
                <a:lnTo>
                  <a:pt x="918" y="1396"/>
                </a:lnTo>
                <a:lnTo>
                  <a:pt x="908" y="1390"/>
                </a:lnTo>
                <a:lnTo>
                  <a:pt x="899" y="1387"/>
                </a:lnTo>
                <a:lnTo>
                  <a:pt x="894" y="1381"/>
                </a:lnTo>
                <a:lnTo>
                  <a:pt x="875" y="1384"/>
                </a:lnTo>
                <a:lnTo>
                  <a:pt x="780" y="1385"/>
                </a:lnTo>
                <a:lnTo>
                  <a:pt x="761" y="1377"/>
                </a:lnTo>
                <a:lnTo>
                  <a:pt x="735" y="1368"/>
                </a:lnTo>
                <a:lnTo>
                  <a:pt x="732" y="1365"/>
                </a:lnTo>
                <a:lnTo>
                  <a:pt x="715" y="1358"/>
                </a:lnTo>
                <a:lnTo>
                  <a:pt x="700" y="1352"/>
                </a:lnTo>
                <a:lnTo>
                  <a:pt x="684" y="1337"/>
                </a:lnTo>
                <a:lnTo>
                  <a:pt x="664" y="1323"/>
                </a:lnTo>
                <a:lnTo>
                  <a:pt x="652" y="1314"/>
                </a:lnTo>
                <a:lnTo>
                  <a:pt x="637" y="1307"/>
                </a:lnTo>
                <a:lnTo>
                  <a:pt x="621" y="1296"/>
                </a:lnTo>
                <a:lnTo>
                  <a:pt x="607" y="1292"/>
                </a:lnTo>
                <a:lnTo>
                  <a:pt x="558" y="1292"/>
                </a:lnTo>
                <a:lnTo>
                  <a:pt x="541" y="1288"/>
                </a:lnTo>
                <a:lnTo>
                  <a:pt x="517" y="1277"/>
                </a:lnTo>
                <a:lnTo>
                  <a:pt x="506" y="1274"/>
                </a:lnTo>
                <a:lnTo>
                  <a:pt x="493" y="1269"/>
                </a:lnTo>
                <a:lnTo>
                  <a:pt x="487" y="1261"/>
                </a:lnTo>
                <a:lnTo>
                  <a:pt x="482" y="1258"/>
                </a:lnTo>
                <a:lnTo>
                  <a:pt x="466" y="1258"/>
                </a:lnTo>
                <a:lnTo>
                  <a:pt x="453" y="1269"/>
                </a:lnTo>
                <a:lnTo>
                  <a:pt x="427" y="1276"/>
                </a:lnTo>
                <a:lnTo>
                  <a:pt x="409" y="1285"/>
                </a:lnTo>
                <a:lnTo>
                  <a:pt x="393" y="1285"/>
                </a:lnTo>
                <a:lnTo>
                  <a:pt x="348" y="1286"/>
                </a:lnTo>
                <a:lnTo>
                  <a:pt x="310" y="1286"/>
                </a:lnTo>
                <a:lnTo>
                  <a:pt x="294" y="1286"/>
                </a:lnTo>
                <a:lnTo>
                  <a:pt x="274" y="1277"/>
                </a:lnTo>
                <a:lnTo>
                  <a:pt x="246" y="1274"/>
                </a:lnTo>
                <a:lnTo>
                  <a:pt x="237" y="1258"/>
                </a:lnTo>
                <a:lnTo>
                  <a:pt x="222" y="1251"/>
                </a:lnTo>
                <a:lnTo>
                  <a:pt x="208" y="1234"/>
                </a:lnTo>
                <a:lnTo>
                  <a:pt x="206" y="1215"/>
                </a:lnTo>
                <a:lnTo>
                  <a:pt x="199" y="1212"/>
                </a:lnTo>
                <a:lnTo>
                  <a:pt x="199" y="1199"/>
                </a:lnTo>
                <a:lnTo>
                  <a:pt x="194" y="1178"/>
                </a:lnTo>
                <a:lnTo>
                  <a:pt x="190" y="1150"/>
                </a:lnTo>
                <a:lnTo>
                  <a:pt x="190" y="1134"/>
                </a:lnTo>
                <a:lnTo>
                  <a:pt x="186" y="1122"/>
                </a:lnTo>
                <a:lnTo>
                  <a:pt x="184" y="1068"/>
                </a:lnTo>
                <a:lnTo>
                  <a:pt x="184" y="1054"/>
                </a:lnTo>
                <a:lnTo>
                  <a:pt x="181" y="1043"/>
                </a:lnTo>
                <a:lnTo>
                  <a:pt x="165" y="1020"/>
                </a:lnTo>
                <a:lnTo>
                  <a:pt x="154" y="1010"/>
                </a:lnTo>
                <a:lnTo>
                  <a:pt x="132" y="997"/>
                </a:lnTo>
                <a:lnTo>
                  <a:pt x="119" y="988"/>
                </a:lnTo>
                <a:lnTo>
                  <a:pt x="97" y="982"/>
                </a:lnTo>
                <a:lnTo>
                  <a:pt x="88" y="969"/>
                </a:lnTo>
                <a:lnTo>
                  <a:pt x="73" y="947"/>
                </a:lnTo>
                <a:lnTo>
                  <a:pt x="72" y="941"/>
                </a:lnTo>
                <a:lnTo>
                  <a:pt x="51" y="930"/>
                </a:lnTo>
                <a:lnTo>
                  <a:pt x="24" y="922"/>
                </a:lnTo>
                <a:lnTo>
                  <a:pt x="19" y="922"/>
                </a:lnTo>
                <a:lnTo>
                  <a:pt x="9" y="92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5" name="Freeform 161"/>
          <p:cNvSpPr>
            <a:spLocks/>
          </p:cNvSpPr>
          <p:nvPr/>
        </p:nvSpPr>
        <p:spPr bwMode="auto">
          <a:xfrm>
            <a:off x="1281113" y="1190626"/>
            <a:ext cx="588963" cy="463550"/>
          </a:xfrm>
          <a:custGeom>
            <a:avLst/>
            <a:gdLst/>
            <a:ahLst/>
            <a:cxnLst>
              <a:cxn ang="0">
                <a:pos x="19" y="879"/>
              </a:cxn>
              <a:cxn ang="0">
                <a:pos x="16" y="802"/>
              </a:cxn>
              <a:cxn ang="0">
                <a:pos x="49" y="802"/>
              </a:cxn>
              <a:cxn ang="0">
                <a:pos x="84" y="799"/>
              </a:cxn>
              <a:cxn ang="0">
                <a:pos x="75" y="754"/>
              </a:cxn>
              <a:cxn ang="0">
                <a:pos x="8" y="716"/>
              </a:cxn>
              <a:cxn ang="0">
                <a:pos x="0" y="680"/>
              </a:cxn>
              <a:cxn ang="0">
                <a:pos x="51" y="688"/>
              </a:cxn>
              <a:cxn ang="0">
                <a:pos x="85" y="640"/>
              </a:cxn>
              <a:cxn ang="0">
                <a:pos x="59" y="613"/>
              </a:cxn>
              <a:cxn ang="0">
                <a:pos x="22" y="560"/>
              </a:cxn>
              <a:cxn ang="0">
                <a:pos x="8" y="476"/>
              </a:cxn>
              <a:cxn ang="0">
                <a:pos x="8" y="298"/>
              </a:cxn>
              <a:cxn ang="0">
                <a:pos x="2" y="172"/>
              </a:cxn>
              <a:cxn ang="0">
                <a:pos x="40" y="137"/>
              </a:cxn>
              <a:cxn ang="0">
                <a:pos x="104" y="178"/>
              </a:cxn>
              <a:cxn ang="0">
                <a:pos x="226" y="231"/>
              </a:cxn>
              <a:cxn ang="0">
                <a:pos x="309" y="266"/>
              </a:cxn>
              <a:cxn ang="0">
                <a:pos x="377" y="279"/>
              </a:cxn>
              <a:cxn ang="0">
                <a:pos x="420" y="312"/>
              </a:cxn>
              <a:cxn ang="0">
                <a:pos x="453" y="360"/>
              </a:cxn>
              <a:cxn ang="0">
                <a:pos x="463" y="437"/>
              </a:cxn>
              <a:cxn ang="0">
                <a:pos x="411" y="516"/>
              </a:cxn>
              <a:cxn ang="0">
                <a:pos x="482" y="500"/>
              </a:cxn>
              <a:cxn ang="0">
                <a:pos x="552" y="358"/>
              </a:cxn>
              <a:cxn ang="0">
                <a:pos x="552" y="275"/>
              </a:cxn>
              <a:cxn ang="0">
                <a:pos x="509" y="185"/>
              </a:cxn>
              <a:cxn ang="0">
                <a:pos x="575" y="113"/>
              </a:cxn>
              <a:cxn ang="0">
                <a:pos x="520" y="51"/>
              </a:cxn>
              <a:cxn ang="0">
                <a:pos x="588" y="35"/>
              </a:cxn>
              <a:cxn ang="0">
                <a:pos x="1429" y="277"/>
              </a:cxn>
              <a:cxn ang="0">
                <a:pos x="1600" y="1336"/>
              </a:cxn>
              <a:cxn ang="0">
                <a:pos x="1589" y="1461"/>
              </a:cxn>
              <a:cxn ang="0">
                <a:pos x="1473" y="1441"/>
              </a:cxn>
              <a:cxn ang="0">
                <a:pos x="1397" y="1420"/>
              </a:cxn>
              <a:cxn ang="0">
                <a:pos x="1269" y="1406"/>
              </a:cxn>
              <a:cxn ang="0">
                <a:pos x="1178" y="1396"/>
              </a:cxn>
              <a:cxn ang="0">
                <a:pos x="1096" y="1359"/>
              </a:cxn>
              <a:cxn ang="0">
                <a:pos x="1073" y="1368"/>
              </a:cxn>
              <a:cxn ang="0">
                <a:pos x="1025" y="1391"/>
              </a:cxn>
              <a:cxn ang="0">
                <a:pos x="918" y="1396"/>
              </a:cxn>
              <a:cxn ang="0">
                <a:pos x="894" y="1381"/>
              </a:cxn>
              <a:cxn ang="0">
                <a:pos x="761" y="1377"/>
              </a:cxn>
              <a:cxn ang="0">
                <a:pos x="715" y="1358"/>
              </a:cxn>
              <a:cxn ang="0">
                <a:pos x="664" y="1323"/>
              </a:cxn>
              <a:cxn ang="0">
                <a:pos x="621" y="1296"/>
              </a:cxn>
              <a:cxn ang="0">
                <a:pos x="541" y="1288"/>
              </a:cxn>
              <a:cxn ang="0">
                <a:pos x="493" y="1269"/>
              </a:cxn>
              <a:cxn ang="0">
                <a:pos x="466" y="1258"/>
              </a:cxn>
              <a:cxn ang="0">
                <a:pos x="409" y="1285"/>
              </a:cxn>
              <a:cxn ang="0">
                <a:pos x="310" y="1286"/>
              </a:cxn>
              <a:cxn ang="0">
                <a:pos x="246" y="1274"/>
              </a:cxn>
              <a:cxn ang="0">
                <a:pos x="208" y="1234"/>
              </a:cxn>
              <a:cxn ang="0">
                <a:pos x="199" y="1199"/>
              </a:cxn>
              <a:cxn ang="0">
                <a:pos x="190" y="1134"/>
              </a:cxn>
              <a:cxn ang="0">
                <a:pos x="184" y="1054"/>
              </a:cxn>
              <a:cxn ang="0">
                <a:pos x="154" y="1010"/>
              </a:cxn>
              <a:cxn ang="0">
                <a:pos x="97" y="982"/>
              </a:cxn>
              <a:cxn ang="0">
                <a:pos x="72" y="941"/>
              </a:cxn>
              <a:cxn ang="0">
                <a:pos x="19" y="922"/>
              </a:cxn>
            </a:cxnLst>
            <a:rect l="0" t="0" r="r" b="b"/>
            <a:pathLst>
              <a:path w="1854" h="1461">
                <a:moveTo>
                  <a:pt x="9" y="922"/>
                </a:moveTo>
                <a:lnTo>
                  <a:pt x="16" y="895"/>
                </a:lnTo>
                <a:lnTo>
                  <a:pt x="19" y="879"/>
                </a:lnTo>
                <a:lnTo>
                  <a:pt x="18" y="839"/>
                </a:lnTo>
                <a:lnTo>
                  <a:pt x="8" y="812"/>
                </a:lnTo>
                <a:lnTo>
                  <a:pt x="16" y="802"/>
                </a:lnTo>
                <a:lnTo>
                  <a:pt x="22" y="786"/>
                </a:lnTo>
                <a:lnTo>
                  <a:pt x="31" y="783"/>
                </a:lnTo>
                <a:lnTo>
                  <a:pt x="49" y="802"/>
                </a:lnTo>
                <a:lnTo>
                  <a:pt x="59" y="807"/>
                </a:lnTo>
                <a:lnTo>
                  <a:pt x="75" y="807"/>
                </a:lnTo>
                <a:lnTo>
                  <a:pt x="84" y="799"/>
                </a:lnTo>
                <a:lnTo>
                  <a:pt x="89" y="783"/>
                </a:lnTo>
                <a:lnTo>
                  <a:pt x="75" y="761"/>
                </a:lnTo>
                <a:lnTo>
                  <a:pt x="75" y="754"/>
                </a:lnTo>
                <a:lnTo>
                  <a:pt x="63" y="744"/>
                </a:lnTo>
                <a:lnTo>
                  <a:pt x="34" y="731"/>
                </a:lnTo>
                <a:lnTo>
                  <a:pt x="8" y="716"/>
                </a:lnTo>
                <a:lnTo>
                  <a:pt x="5" y="710"/>
                </a:lnTo>
                <a:lnTo>
                  <a:pt x="0" y="688"/>
                </a:lnTo>
                <a:lnTo>
                  <a:pt x="0" y="680"/>
                </a:lnTo>
                <a:lnTo>
                  <a:pt x="27" y="680"/>
                </a:lnTo>
                <a:lnTo>
                  <a:pt x="47" y="693"/>
                </a:lnTo>
                <a:lnTo>
                  <a:pt x="51" y="688"/>
                </a:lnTo>
                <a:lnTo>
                  <a:pt x="78" y="664"/>
                </a:lnTo>
                <a:lnTo>
                  <a:pt x="76" y="655"/>
                </a:lnTo>
                <a:lnTo>
                  <a:pt x="85" y="640"/>
                </a:lnTo>
                <a:lnTo>
                  <a:pt x="113" y="627"/>
                </a:lnTo>
                <a:lnTo>
                  <a:pt x="104" y="624"/>
                </a:lnTo>
                <a:lnTo>
                  <a:pt x="59" y="613"/>
                </a:lnTo>
                <a:lnTo>
                  <a:pt x="41" y="604"/>
                </a:lnTo>
                <a:lnTo>
                  <a:pt x="24" y="585"/>
                </a:lnTo>
                <a:lnTo>
                  <a:pt x="22" y="560"/>
                </a:lnTo>
                <a:lnTo>
                  <a:pt x="22" y="522"/>
                </a:lnTo>
                <a:lnTo>
                  <a:pt x="8" y="488"/>
                </a:lnTo>
                <a:lnTo>
                  <a:pt x="8" y="476"/>
                </a:lnTo>
                <a:lnTo>
                  <a:pt x="18" y="406"/>
                </a:lnTo>
                <a:lnTo>
                  <a:pt x="19" y="351"/>
                </a:lnTo>
                <a:lnTo>
                  <a:pt x="8" y="298"/>
                </a:lnTo>
                <a:lnTo>
                  <a:pt x="5" y="271"/>
                </a:lnTo>
                <a:lnTo>
                  <a:pt x="2" y="202"/>
                </a:lnTo>
                <a:lnTo>
                  <a:pt x="2" y="172"/>
                </a:lnTo>
                <a:lnTo>
                  <a:pt x="12" y="145"/>
                </a:lnTo>
                <a:lnTo>
                  <a:pt x="24" y="137"/>
                </a:lnTo>
                <a:lnTo>
                  <a:pt x="40" y="137"/>
                </a:lnTo>
                <a:lnTo>
                  <a:pt x="56" y="145"/>
                </a:lnTo>
                <a:lnTo>
                  <a:pt x="73" y="167"/>
                </a:lnTo>
                <a:lnTo>
                  <a:pt x="104" y="178"/>
                </a:lnTo>
                <a:lnTo>
                  <a:pt x="113" y="193"/>
                </a:lnTo>
                <a:lnTo>
                  <a:pt x="135" y="202"/>
                </a:lnTo>
                <a:lnTo>
                  <a:pt x="226" y="231"/>
                </a:lnTo>
                <a:lnTo>
                  <a:pt x="272" y="255"/>
                </a:lnTo>
                <a:lnTo>
                  <a:pt x="287" y="258"/>
                </a:lnTo>
                <a:lnTo>
                  <a:pt x="309" y="266"/>
                </a:lnTo>
                <a:lnTo>
                  <a:pt x="328" y="266"/>
                </a:lnTo>
                <a:lnTo>
                  <a:pt x="351" y="279"/>
                </a:lnTo>
                <a:lnTo>
                  <a:pt x="377" y="279"/>
                </a:lnTo>
                <a:lnTo>
                  <a:pt x="383" y="282"/>
                </a:lnTo>
                <a:lnTo>
                  <a:pt x="408" y="301"/>
                </a:lnTo>
                <a:lnTo>
                  <a:pt x="420" y="312"/>
                </a:lnTo>
                <a:lnTo>
                  <a:pt x="428" y="320"/>
                </a:lnTo>
                <a:lnTo>
                  <a:pt x="443" y="317"/>
                </a:lnTo>
                <a:lnTo>
                  <a:pt x="453" y="360"/>
                </a:lnTo>
                <a:lnTo>
                  <a:pt x="463" y="390"/>
                </a:lnTo>
                <a:lnTo>
                  <a:pt x="463" y="409"/>
                </a:lnTo>
                <a:lnTo>
                  <a:pt x="463" y="437"/>
                </a:lnTo>
                <a:lnTo>
                  <a:pt x="450" y="465"/>
                </a:lnTo>
                <a:lnTo>
                  <a:pt x="427" y="490"/>
                </a:lnTo>
                <a:lnTo>
                  <a:pt x="411" y="516"/>
                </a:lnTo>
                <a:lnTo>
                  <a:pt x="402" y="522"/>
                </a:lnTo>
                <a:lnTo>
                  <a:pt x="452" y="514"/>
                </a:lnTo>
                <a:lnTo>
                  <a:pt x="482" y="500"/>
                </a:lnTo>
                <a:lnTo>
                  <a:pt x="501" y="479"/>
                </a:lnTo>
                <a:lnTo>
                  <a:pt x="530" y="425"/>
                </a:lnTo>
                <a:lnTo>
                  <a:pt x="552" y="358"/>
                </a:lnTo>
                <a:lnTo>
                  <a:pt x="566" y="338"/>
                </a:lnTo>
                <a:lnTo>
                  <a:pt x="552" y="288"/>
                </a:lnTo>
                <a:lnTo>
                  <a:pt x="552" y="275"/>
                </a:lnTo>
                <a:lnTo>
                  <a:pt x="532" y="227"/>
                </a:lnTo>
                <a:lnTo>
                  <a:pt x="509" y="192"/>
                </a:lnTo>
                <a:lnTo>
                  <a:pt x="509" y="185"/>
                </a:lnTo>
                <a:lnTo>
                  <a:pt x="551" y="159"/>
                </a:lnTo>
                <a:lnTo>
                  <a:pt x="581" y="116"/>
                </a:lnTo>
                <a:lnTo>
                  <a:pt x="575" y="113"/>
                </a:lnTo>
                <a:lnTo>
                  <a:pt x="552" y="98"/>
                </a:lnTo>
                <a:lnTo>
                  <a:pt x="533" y="73"/>
                </a:lnTo>
                <a:lnTo>
                  <a:pt x="520" y="51"/>
                </a:lnTo>
                <a:lnTo>
                  <a:pt x="516" y="27"/>
                </a:lnTo>
                <a:lnTo>
                  <a:pt x="513" y="0"/>
                </a:lnTo>
                <a:lnTo>
                  <a:pt x="588" y="35"/>
                </a:lnTo>
                <a:lnTo>
                  <a:pt x="824" y="107"/>
                </a:lnTo>
                <a:lnTo>
                  <a:pt x="1185" y="214"/>
                </a:lnTo>
                <a:lnTo>
                  <a:pt x="1429" y="277"/>
                </a:lnTo>
                <a:lnTo>
                  <a:pt x="1711" y="344"/>
                </a:lnTo>
                <a:lnTo>
                  <a:pt x="1854" y="376"/>
                </a:lnTo>
                <a:lnTo>
                  <a:pt x="1600" y="1336"/>
                </a:lnTo>
                <a:lnTo>
                  <a:pt x="1597" y="1359"/>
                </a:lnTo>
                <a:lnTo>
                  <a:pt x="1592" y="1401"/>
                </a:lnTo>
                <a:lnTo>
                  <a:pt x="1589" y="1461"/>
                </a:lnTo>
                <a:lnTo>
                  <a:pt x="1568" y="1458"/>
                </a:lnTo>
                <a:lnTo>
                  <a:pt x="1517" y="1452"/>
                </a:lnTo>
                <a:lnTo>
                  <a:pt x="1473" y="1441"/>
                </a:lnTo>
                <a:lnTo>
                  <a:pt x="1439" y="1432"/>
                </a:lnTo>
                <a:lnTo>
                  <a:pt x="1423" y="1426"/>
                </a:lnTo>
                <a:lnTo>
                  <a:pt x="1397" y="1420"/>
                </a:lnTo>
                <a:lnTo>
                  <a:pt x="1369" y="1407"/>
                </a:lnTo>
                <a:lnTo>
                  <a:pt x="1365" y="1403"/>
                </a:lnTo>
                <a:lnTo>
                  <a:pt x="1269" y="1406"/>
                </a:lnTo>
                <a:lnTo>
                  <a:pt x="1250" y="1403"/>
                </a:lnTo>
                <a:lnTo>
                  <a:pt x="1205" y="1403"/>
                </a:lnTo>
                <a:lnTo>
                  <a:pt x="1178" y="1396"/>
                </a:lnTo>
                <a:lnTo>
                  <a:pt x="1147" y="1378"/>
                </a:lnTo>
                <a:lnTo>
                  <a:pt x="1114" y="1369"/>
                </a:lnTo>
                <a:lnTo>
                  <a:pt x="1096" y="1359"/>
                </a:lnTo>
                <a:lnTo>
                  <a:pt x="1090" y="1358"/>
                </a:lnTo>
                <a:lnTo>
                  <a:pt x="1083" y="1358"/>
                </a:lnTo>
                <a:lnTo>
                  <a:pt x="1073" y="1368"/>
                </a:lnTo>
                <a:lnTo>
                  <a:pt x="1061" y="1377"/>
                </a:lnTo>
                <a:lnTo>
                  <a:pt x="1042" y="1384"/>
                </a:lnTo>
                <a:lnTo>
                  <a:pt x="1025" y="1391"/>
                </a:lnTo>
                <a:lnTo>
                  <a:pt x="1003" y="1400"/>
                </a:lnTo>
                <a:lnTo>
                  <a:pt x="963" y="1401"/>
                </a:lnTo>
                <a:lnTo>
                  <a:pt x="918" y="1396"/>
                </a:lnTo>
                <a:lnTo>
                  <a:pt x="908" y="1390"/>
                </a:lnTo>
                <a:lnTo>
                  <a:pt x="899" y="1387"/>
                </a:lnTo>
                <a:lnTo>
                  <a:pt x="894" y="1381"/>
                </a:lnTo>
                <a:lnTo>
                  <a:pt x="875" y="1384"/>
                </a:lnTo>
                <a:lnTo>
                  <a:pt x="780" y="1385"/>
                </a:lnTo>
                <a:lnTo>
                  <a:pt x="761" y="1377"/>
                </a:lnTo>
                <a:lnTo>
                  <a:pt x="735" y="1368"/>
                </a:lnTo>
                <a:lnTo>
                  <a:pt x="732" y="1365"/>
                </a:lnTo>
                <a:lnTo>
                  <a:pt x="715" y="1358"/>
                </a:lnTo>
                <a:lnTo>
                  <a:pt x="700" y="1352"/>
                </a:lnTo>
                <a:lnTo>
                  <a:pt x="684" y="1337"/>
                </a:lnTo>
                <a:lnTo>
                  <a:pt x="664" y="1323"/>
                </a:lnTo>
                <a:lnTo>
                  <a:pt x="652" y="1314"/>
                </a:lnTo>
                <a:lnTo>
                  <a:pt x="637" y="1307"/>
                </a:lnTo>
                <a:lnTo>
                  <a:pt x="621" y="1296"/>
                </a:lnTo>
                <a:lnTo>
                  <a:pt x="607" y="1292"/>
                </a:lnTo>
                <a:lnTo>
                  <a:pt x="558" y="1292"/>
                </a:lnTo>
                <a:lnTo>
                  <a:pt x="541" y="1288"/>
                </a:lnTo>
                <a:lnTo>
                  <a:pt x="517" y="1277"/>
                </a:lnTo>
                <a:lnTo>
                  <a:pt x="506" y="1274"/>
                </a:lnTo>
                <a:lnTo>
                  <a:pt x="493" y="1269"/>
                </a:lnTo>
                <a:lnTo>
                  <a:pt x="487" y="1261"/>
                </a:lnTo>
                <a:lnTo>
                  <a:pt x="482" y="1258"/>
                </a:lnTo>
                <a:lnTo>
                  <a:pt x="466" y="1258"/>
                </a:lnTo>
                <a:lnTo>
                  <a:pt x="453" y="1269"/>
                </a:lnTo>
                <a:lnTo>
                  <a:pt x="427" y="1276"/>
                </a:lnTo>
                <a:lnTo>
                  <a:pt x="409" y="1285"/>
                </a:lnTo>
                <a:lnTo>
                  <a:pt x="393" y="1285"/>
                </a:lnTo>
                <a:lnTo>
                  <a:pt x="348" y="1286"/>
                </a:lnTo>
                <a:lnTo>
                  <a:pt x="310" y="1286"/>
                </a:lnTo>
                <a:lnTo>
                  <a:pt x="294" y="1286"/>
                </a:lnTo>
                <a:lnTo>
                  <a:pt x="274" y="1277"/>
                </a:lnTo>
                <a:lnTo>
                  <a:pt x="246" y="1274"/>
                </a:lnTo>
                <a:lnTo>
                  <a:pt x="237" y="1258"/>
                </a:lnTo>
                <a:lnTo>
                  <a:pt x="222" y="1251"/>
                </a:lnTo>
                <a:lnTo>
                  <a:pt x="208" y="1234"/>
                </a:lnTo>
                <a:lnTo>
                  <a:pt x="206" y="1215"/>
                </a:lnTo>
                <a:lnTo>
                  <a:pt x="199" y="1212"/>
                </a:lnTo>
                <a:lnTo>
                  <a:pt x="199" y="1199"/>
                </a:lnTo>
                <a:lnTo>
                  <a:pt x="194" y="1178"/>
                </a:lnTo>
                <a:lnTo>
                  <a:pt x="190" y="1150"/>
                </a:lnTo>
                <a:lnTo>
                  <a:pt x="190" y="1134"/>
                </a:lnTo>
                <a:lnTo>
                  <a:pt x="186" y="1122"/>
                </a:lnTo>
                <a:lnTo>
                  <a:pt x="184" y="1068"/>
                </a:lnTo>
                <a:lnTo>
                  <a:pt x="184" y="1054"/>
                </a:lnTo>
                <a:lnTo>
                  <a:pt x="181" y="1043"/>
                </a:lnTo>
                <a:lnTo>
                  <a:pt x="165" y="1020"/>
                </a:lnTo>
                <a:lnTo>
                  <a:pt x="154" y="1010"/>
                </a:lnTo>
                <a:lnTo>
                  <a:pt x="132" y="997"/>
                </a:lnTo>
                <a:lnTo>
                  <a:pt x="119" y="988"/>
                </a:lnTo>
                <a:lnTo>
                  <a:pt x="97" y="982"/>
                </a:lnTo>
                <a:lnTo>
                  <a:pt x="88" y="969"/>
                </a:lnTo>
                <a:lnTo>
                  <a:pt x="73" y="947"/>
                </a:lnTo>
                <a:lnTo>
                  <a:pt x="72" y="941"/>
                </a:lnTo>
                <a:lnTo>
                  <a:pt x="51" y="930"/>
                </a:lnTo>
                <a:lnTo>
                  <a:pt x="24" y="922"/>
                </a:lnTo>
                <a:lnTo>
                  <a:pt x="19" y="922"/>
                </a:lnTo>
                <a:lnTo>
                  <a:pt x="9" y="922"/>
                </a:lnTo>
                <a:lnTo>
                  <a:pt x="9" y="92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6" name="Freeform 162"/>
          <p:cNvSpPr>
            <a:spLocks/>
          </p:cNvSpPr>
          <p:nvPr/>
        </p:nvSpPr>
        <p:spPr bwMode="auto">
          <a:xfrm>
            <a:off x="1671638" y="1308101"/>
            <a:ext cx="541338" cy="876300"/>
          </a:xfrm>
          <a:custGeom>
            <a:avLst/>
            <a:gdLst/>
            <a:ahLst/>
            <a:cxnLst>
              <a:cxn ang="0">
                <a:pos x="379" y="937"/>
              </a:cxn>
              <a:cxn ang="0">
                <a:pos x="363" y="1030"/>
              </a:cxn>
              <a:cxn ang="0">
                <a:pos x="358" y="1090"/>
              </a:cxn>
              <a:cxn ang="0">
                <a:pos x="405" y="1111"/>
              </a:cxn>
              <a:cxn ang="0">
                <a:pos x="430" y="1143"/>
              </a:cxn>
              <a:cxn ang="0">
                <a:pos x="440" y="1219"/>
              </a:cxn>
              <a:cxn ang="0">
                <a:pos x="422" y="1289"/>
              </a:cxn>
              <a:cxn ang="0">
                <a:pos x="345" y="1394"/>
              </a:cxn>
              <a:cxn ang="0">
                <a:pos x="266" y="1479"/>
              </a:cxn>
              <a:cxn ang="0">
                <a:pos x="226" y="1538"/>
              </a:cxn>
              <a:cxn ang="0">
                <a:pos x="194" y="1603"/>
              </a:cxn>
              <a:cxn ang="0">
                <a:pos x="180" y="1730"/>
              </a:cxn>
              <a:cxn ang="0">
                <a:pos x="194" y="1805"/>
              </a:cxn>
              <a:cxn ang="0">
                <a:pos x="194" y="1849"/>
              </a:cxn>
              <a:cxn ang="0">
                <a:pos x="156" y="1947"/>
              </a:cxn>
              <a:cxn ang="0">
                <a:pos x="152" y="2499"/>
              </a:cxn>
              <a:cxn ang="0">
                <a:pos x="840" y="2648"/>
              </a:cxn>
              <a:cxn ang="0">
                <a:pos x="1557" y="2760"/>
              </a:cxn>
              <a:cxn ang="0">
                <a:pos x="1576" y="2649"/>
              </a:cxn>
              <a:cxn ang="0">
                <a:pos x="1598" y="2517"/>
              </a:cxn>
              <a:cxn ang="0">
                <a:pos x="1617" y="2389"/>
              </a:cxn>
              <a:cxn ang="0">
                <a:pos x="1648" y="2204"/>
              </a:cxn>
              <a:cxn ang="0">
                <a:pos x="1685" y="2012"/>
              </a:cxn>
              <a:cxn ang="0">
                <a:pos x="1704" y="1901"/>
              </a:cxn>
              <a:cxn ang="0">
                <a:pos x="1670" y="1906"/>
              </a:cxn>
              <a:cxn ang="0">
                <a:pos x="1648" y="1877"/>
              </a:cxn>
              <a:cxn ang="0">
                <a:pos x="1604" y="1852"/>
              </a:cxn>
              <a:cxn ang="0">
                <a:pos x="1568" y="1825"/>
              </a:cxn>
              <a:cxn ang="0">
                <a:pos x="1521" y="1846"/>
              </a:cxn>
              <a:cxn ang="0">
                <a:pos x="1445" y="1815"/>
              </a:cxn>
              <a:cxn ang="0">
                <a:pos x="1390" y="1816"/>
              </a:cxn>
              <a:cxn ang="0">
                <a:pos x="1349" y="1829"/>
              </a:cxn>
              <a:cxn ang="0">
                <a:pos x="1264" y="1794"/>
              </a:cxn>
              <a:cxn ang="0">
                <a:pos x="1192" y="1759"/>
              </a:cxn>
              <a:cxn ang="0">
                <a:pos x="1163" y="1736"/>
              </a:cxn>
              <a:cxn ang="0">
                <a:pos x="1135" y="1627"/>
              </a:cxn>
              <a:cxn ang="0">
                <a:pos x="1118" y="1574"/>
              </a:cxn>
              <a:cxn ang="0">
                <a:pos x="1068" y="1511"/>
              </a:cxn>
              <a:cxn ang="0">
                <a:pos x="1032" y="1419"/>
              </a:cxn>
              <a:cxn ang="0">
                <a:pos x="996" y="1381"/>
              </a:cxn>
              <a:cxn ang="0">
                <a:pos x="950" y="1391"/>
              </a:cxn>
              <a:cxn ang="0">
                <a:pos x="904" y="1339"/>
              </a:cxn>
              <a:cxn ang="0">
                <a:pos x="897" y="1250"/>
              </a:cxn>
              <a:cxn ang="0">
                <a:pos x="952" y="1149"/>
              </a:cxn>
              <a:cxn ang="0">
                <a:pos x="986" y="1087"/>
              </a:cxn>
              <a:cxn ang="0">
                <a:pos x="976" y="1049"/>
              </a:cxn>
              <a:cxn ang="0">
                <a:pos x="915" y="1010"/>
              </a:cxn>
              <a:cxn ang="0">
                <a:pos x="893" y="979"/>
              </a:cxn>
              <a:cxn ang="0">
                <a:pos x="856" y="880"/>
              </a:cxn>
              <a:cxn ang="0">
                <a:pos x="842" y="798"/>
              </a:cxn>
              <a:cxn ang="0">
                <a:pos x="815" y="766"/>
              </a:cxn>
              <a:cxn ang="0">
                <a:pos x="783" y="732"/>
              </a:cxn>
              <a:cxn ang="0">
                <a:pos x="795" y="662"/>
              </a:cxn>
              <a:cxn ang="0">
                <a:pos x="777" y="608"/>
              </a:cxn>
              <a:cxn ang="0">
                <a:pos x="770" y="516"/>
              </a:cxn>
              <a:cxn ang="0">
                <a:pos x="744" y="22"/>
              </a:cxn>
              <a:cxn ang="0">
                <a:pos x="619" y="0"/>
              </a:cxn>
            </a:cxnLst>
            <a:rect l="0" t="0" r="r" b="b"/>
            <a:pathLst>
              <a:path w="1704" h="2760">
                <a:moveTo>
                  <a:pt x="619" y="0"/>
                </a:moveTo>
                <a:lnTo>
                  <a:pt x="379" y="937"/>
                </a:lnTo>
                <a:lnTo>
                  <a:pt x="371" y="975"/>
                </a:lnTo>
                <a:lnTo>
                  <a:pt x="363" y="1030"/>
                </a:lnTo>
                <a:lnTo>
                  <a:pt x="361" y="1057"/>
                </a:lnTo>
                <a:lnTo>
                  <a:pt x="358" y="1090"/>
                </a:lnTo>
                <a:lnTo>
                  <a:pt x="379" y="1099"/>
                </a:lnTo>
                <a:lnTo>
                  <a:pt x="405" y="1111"/>
                </a:lnTo>
                <a:lnTo>
                  <a:pt x="418" y="1131"/>
                </a:lnTo>
                <a:lnTo>
                  <a:pt x="430" y="1143"/>
                </a:lnTo>
                <a:lnTo>
                  <a:pt x="440" y="1177"/>
                </a:lnTo>
                <a:lnTo>
                  <a:pt x="440" y="1219"/>
                </a:lnTo>
                <a:lnTo>
                  <a:pt x="433" y="1245"/>
                </a:lnTo>
                <a:lnTo>
                  <a:pt x="422" y="1289"/>
                </a:lnTo>
                <a:lnTo>
                  <a:pt x="408" y="1320"/>
                </a:lnTo>
                <a:lnTo>
                  <a:pt x="345" y="1394"/>
                </a:lnTo>
                <a:lnTo>
                  <a:pt x="298" y="1441"/>
                </a:lnTo>
                <a:lnTo>
                  <a:pt x="266" y="1479"/>
                </a:lnTo>
                <a:lnTo>
                  <a:pt x="238" y="1504"/>
                </a:lnTo>
                <a:lnTo>
                  <a:pt x="226" y="1538"/>
                </a:lnTo>
                <a:lnTo>
                  <a:pt x="212" y="1551"/>
                </a:lnTo>
                <a:lnTo>
                  <a:pt x="194" y="1603"/>
                </a:lnTo>
                <a:lnTo>
                  <a:pt x="186" y="1651"/>
                </a:lnTo>
                <a:lnTo>
                  <a:pt x="180" y="1730"/>
                </a:lnTo>
                <a:lnTo>
                  <a:pt x="187" y="1770"/>
                </a:lnTo>
                <a:lnTo>
                  <a:pt x="194" y="1805"/>
                </a:lnTo>
                <a:lnTo>
                  <a:pt x="194" y="1829"/>
                </a:lnTo>
                <a:lnTo>
                  <a:pt x="194" y="1849"/>
                </a:lnTo>
                <a:lnTo>
                  <a:pt x="184" y="1868"/>
                </a:lnTo>
                <a:lnTo>
                  <a:pt x="156" y="1947"/>
                </a:lnTo>
                <a:lnTo>
                  <a:pt x="0" y="2455"/>
                </a:lnTo>
                <a:lnTo>
                  <a:pt x="152" y="2499"/>
                </a:lnTo>
                <a:lnTo>
                  <a:pt x="481" y="2576"/>
                </a:lnTo>
                <a:lnTo>
                  <a:pt x="840" y="2648"/>
                </a:lnTo>
                <a:lnTo>
                  <a:pt x="1379" y="2734"/>
                </a:lnTo>
                <a:lnTo>
                  <a:pt x="1557" y="2760"/>
                </a:lnTo>
                <a:lnTo>
                  <a:pt x="1571" y="2699"/>
                </a:lnTo>
                <a:lnTo>
                  <a:pt x="1576" y="2649"/>
                </a:lnTo>
                <a:lnTo>
                  <a:pt x="1588" y="2569"/>
                </a:lnTo>
                <a:lnTo>
                  <a:pt x="1598" y="2517"/>
                </a:lnTo>
                <a:lnTo>
                  <a:pt x="1607" y="2450"/>
                </a:lnTo>
                <a:lnTo>
                  <a:pt x="1617" y="2389"/>
                </a:lnTo>
                <a:lnTo>
                  <a:pt x="1636" y="2296"/>
                </a:lnTo>
                <a:lnTo>
                  <a:pt x="1648" y="2204"/>
                </a:lnTo>
                <a:lnTo>
                  <a:pt x="1668" y="2109"/>
                </a:lnTo>
                <a:lnTo>
                  <a:pt x="1685" y="2012"/>
                </a:lnTo>
                <a:lnTo>
                  <a:pt x="1694" y="1957"/>
                </a:lnTo>
                <a:lnTo>
                  <a:pt x="1704" y="1901"/>
                </a:lnTo>
                <a:lnTo>
                  <a:pt x="1677" y="1906"/>
                </a:lnTo>
                <a:lnTo>
                  <a:pt x="1670" y="1906"/>
                </a:lnTo>
                <a:lnTo>
                  <a:pt x="1661" y="1896"/>
                </a:lnTo>
                <a:lnTo>
                  <a:pt x="1648" y="1877"/>
                </a:lnTo>
                <a:lnTo>
                  <a:pt x="1617" y="1858"/>
                </a:lnTo>
                <a:lnTo>
                  <a:pt x="1604" y="1852"/>
                </a:lnTo>
                <a:lnTo>
                  <a:pt x="1585" y="1829"/>
                </a:lnTo>
                <a:lnTo>
                  <a:pt x="1568" y="1825"/>
                </a:lnTo>
                <a:lnTo>
                  <a:pt x="1538" y="1832"/>
                </a:lnTo>
                <a:lnTo>
                  <a:pt x="1521" y="1846"/>
                </a:lnTo>
                <a:lnTo>
                  <a:pt x="1471" y="1828"/>
                </a:lnTo>
                <a:lnTo>
                  <a:pt x="1445" y="1815"/>
                </a:lnTo>
                <a:lnTo>
                  <a:pt x="1414" y="1815"/>
                </a:lnTo>
                <a:lnTo>
                  <a:pt x="1390" y="1816"/>
                </a:lnTo>
                <a:lnTo>
                  <a:pt x="1359" y="1822"/>
                </a:lnTo>
                <a:lnTo>
                  <a:pt x="1349" y="1829"/>
                </a:lnTo>
                <a:lnTo>
                  <a:pt x="1319" y="1822"/>
                </a:lnTo>
                <a:lnTo>
                  <a:pt x="1264" y="1794"/>
                </a:lnTo>
                <a:lnTo>
                  <a:pt x="1226" y="1767"/>
                </a:lnTo>
                <a:lnTo>
                  <a:pt x="1192" y="1759"/>
                </a:lnTo>
                <a:lnTo>
                  <a:pt x="1170" y="1740"/>
                </a:lnTo>
                <a:lnTo>
                  <a:pt x="1163" y="1736"/>
                </a:lnTo>
                <a:lnTo>
                  <a:pt x="1143" y="1686"/>
                </a:lnTo>
                <a:lnTo>
                  <a:pt x="1135" y="1627"/>
                </a:lnTo>
                <a:lnTo>
                  <a:pt x="1128" y="1592"/>
                </a:lnTo>
                <a:lnTo>
                  <a:pt x="1118" y="1574"/>
                </a:lnTo>
                <a:lnTo>
                  <a:pt x="1103" y="1551"/>
                </a:lnTo>
                <a:lnTo>
                  <a:pt x="1068" y="1511"/>
                </a:lnTo>
                <a:lnTo>
                  <a:pt x="1043" y="1454"/>
                </a:lnTo>
                <a:lnTo>
                  <a:pt x="1032" y="1419"/>
                </a:lnTo>
                <a:lnTo>
                  <a:pt x="1023" y="1407"/>
                </a:lnTo>
                <a:lnTo>
                  <a:pt x="996" y="1381"/>
                </a:lnTo>
                <a:lnTo>
                  <a:pt x="964" y="1391"/>
                </a:lnTo>
                <a:lnTo>
                  <a:pt x="950" y="1391"/>
                </a:lnTo>
                <a:lnTo>
                  <a:pt x="936" y="1368"/>
                </a:lnTo>
                <a:lnTo>
                  <a:pt x="904" y="1339"/>
                </a:lnTo>
                <a:lnTo>
                  <a:pt x="897" y="1288"/>
                </a:lnTo>
                <a:lnTo>
                  <a:pt x="897" y="1250"/>
                </a:lnTo>
                <a:lnTo>
                  <a:pt x="909" y="1197"/>
                </a:lnTo>
                <a:lnTo>
                  <a:pt x="952" y="1149"/>
                </a:lnTo>
                <a:lnTo>
                  <a:pt x="976" y="1128"/>
                </a:lnTo>
                <a:lnTo>
                  <a:pt x="986" y="1087"/>
                </a:lnTo>
                <a:lnTo>
                  <a:pt x="986" y="1064"/>
                </a:lnTo>
                <a:lnTo>
                  <a:pt x="976" y="1049"/>
                </a:lnTo>
                <a:lnTo>
                  <a:pt x="952" y="1026"/>
                </a:lnTo>
                <a:lnTo>
                  <a:pt x="915" y="1010"/>
                </a:lnTo>
                <a:lnTo>
                  <a:pt x="903" y="1006"/>
                </a:lnTo>
                <a:lnTo>
                  <a:pt x="893" y="979"/>
                </a:lnTo>
                <a:lnTo>
                  <a:pt x="866" y="909"/>
                </a:lnTo>
                <a:lnTo>
                  <a:pt x="856" y="880"/>
                </a:lnTo>
                <a:lnTo>
                  <a:pt x="849" y="835"/>
                </a:lnTo>
                <a:lnTo>
                  <a:pt x="842" y="798"/>
                </a:lnTo>
                <a:lnTo>
                  <a:pt x="820" y="780"/>
                </a:lnTo>
                <a:lnTo>
                  <a:pt x="815" y="766"/>
                </a:lnTo>
                <a:lnTo>
                  <a:pt x="789" y="741"/>
                </a:lnTo>
                <a:lnTo>
                  <a:pt x="783" y="732"/>
                </a:lnTo>
                <a:lnTo>
                  <a:pt x="783" y="728"/>
                </a:lnTo>
                <a:lnTo>
                  <a:pt x="795" y="662"/>
                </a:lnTo>
                <a:lnTo>
                  <a:pt x="795" y="640"/>
                </a:lnTo>
                <a:lnTo>
                  <a:pt x="777" y="608"/>
                </a:lnTo>
                <a:lnTo>
                  <a:pt x="770" y="604"/>
                </a:lnTo>
                <a:lnTo>
                  <a:pt x="770" y="516"/>
                </a:lnTo>
                <a:lnTo>
                  <a:pt x="850" y="44"/>
                </a:lnTo>
                <a:lnTo>
                  <a:pt x="744" y="22"/>
                </a:lnTo>
                <a:lnTo>
                  <a:pt x="641" y="5"/>
                </a:lnTo>
                <a:lnTo>
                  <a:pt x="619" y="0"/>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7" name="Freeform 163"/>
          <p:cNvSpPr>
            <a:spLocks/>
          </p:cNvSpPr>
          <p:nvPr/>
        </p:nvSpPr>
        <p:spPr bwMode="auto">
          <a:xfrm>
            <a:off x="1671638" y="1308101"/>
            <a:ext cx="541338" cy="876300"/>
          </a:xfrm>
          <a:custGeom>
            <a:avLst/>
            <a:gdLst/>
            <a:ahLst/>
            <a:cxnLst>
              <a:cxn ang="0">
                <a:pos x="379" y="937"/>
              </a:cxn>
              <a:cxn ang="0">
                <a:pos x="363" y="1030"/>
              </a:cxn>
              <a:cxn ang="0">
                <a:pos x="358" y="1090"/>
              </a:cxn>
              <a:cxn ang="0">
                <a:pos x="405" y="1111"/>
              </a:cxn>
              <a:cxn ang="0">
                <a:pos x="430" y="1143"/>
              </a:cxn>
              <a:cxn ang="0">
                <a:pos x="440" y="1219"/>
              </a:cxn>
              <a:cxn ang="0">
                <a:pos x="422" y="1289"/>
              </a:cxn>
              <a:cxn ang="0">
                <a:pos x="345" y="1394"/>
              </a:cxn>
              <a:cxn ang="0">
                <a:pos x="266" y="1479"/>
              </a:cxn>
              <a:cxn ang="0">
                <a:pos x="226" y="1538"/>
              </a:cxn>
              <a:cxn ang="0">
                <a:pos x="194" y="1603"/>
              </a:cxn>
              <a:cxn ang="0">
                <a:pos x="180" y="1730"/>
              </a:cxn>
              <a:cxn ang="0">
                <a:pos x="194" y="1805"/>
              </a:cxn>
              <a:cxn ang="0">
                <a:pos x="194" y="1849"/>
              </a:cxn>
              <a:cxn ang="0">
                <a:pos x="156" y="1947"/>
              </a:cxn>
              <a:cxn ang="0">
                <a:pos x="152" y="2499"/>
              </a:cxn>
              <a:cxn ang="0">
                <a:pos x="840" y="2648"/>
              </a:cxn>
              <a:cxn ang="0">
                <a:pos x="1557" y="2760"/>
              </a:cxn>
              <a:cxn ang="0">
                <a:pos x="1576" y="2649"/>
              </a:cxn>
              <a:cxn ang="0">
                <a:pos x="1598" y="2517"/>
              </a:cxn>
              <a:cxn ang="0">
                <a:pos x="1617" y="2389"/>
              </a:cxn>
              <a:cxn ang="0">
                <a:pos x="1648" y="2204"/>
              </a:cxn>
              <a:cxn ang="0">
                <a:pos x="1685" y="2012"/>
              </a:cxn>
              <a:cxn ang="0">
                <a:pos x="1704" y="1901"/>
              </a:cxn>
              <a:cxn ang="0">
                <a:pos x="1670" y="1906"/>
              </a:cxn>
              <a:cxn ang="0">
                <a:pos x="1648" y="1877"/>
              </a:cxn>
              <a:cxn ang="0">
                <a:pos x="1604" y="1852"/>
              </a:cxn>
              <a:cxn ang="0">
                <a:pos x="1568" y="1825"/>
              </a:cxn>
              <a:cxn ang="0">
                <a:pos x="1521" y="1846"/>
              </a:cxn>
              <a:cxn ang="0">
                <a:pos x="1445" y="1815"/>
              </a:cxn>
              <a:cxn ang="0">
                <a:pos x="1390" y="1816"/>
              </a:cxn>
              <a:cxn ang="0">
                <a:pos x="1349" y="1829"/>
              </a:cxn>
              <a:cxn ang="0">
                <a:pos x="1264" y="1794"/>
              </a:cxn>
              <a:cxn ang="0">
                <a:pos x="1192" y="1759"/>
              </a:cxn>
              <a:cxn ang="0">
                <a:pos x="1163" y="1736"/>
              </a:cxn>
              <a:cxn ang="0">
                <a:pos x="1135" y="1627"/>
              </a:cxn>
              <a:cxn ang="0">
                <a:pos x="1118" y="1574"/>
              </a:cxn>
              <a:cxn ang="0">
                <a:pos x="1068" y="1511"/>
              </a:cxn>
              <a:cxn ang="0">
                <a:pos x="1032" y="1419"/>
              </a:cxn>
              <a:cxn ang="0">
                <a:pos x="996" y="1381"/>
              </a:cxn>
              <a:cxn ang="0">
                <a:pos x="950" y="1391"/>
              </a:cxn>
              <a:cxn ang="0">
                <a:pos x="904" y="1339"/>
              </a:cxn>
              <a:cxn ang="0">
                <a:pos x="897" y="1250"/>
              </a:cxn>
              <a:cxn ang="0">
                <a:pos x="952" y="1149"/>
              </a:cxn>
              <a:cxn ang="0">
                <a:pos x="986" y="1087"/>
              </a:cxn>
              <a:cxn ang="0">
                <a:pos x="976" y="1049"/>
              </a:cxn>
              <a:cxn ang="0">
                <a:pos x="915" y="1010"/>
              </a:cxn>
              <a:cxn ang="0">
                <a:pos x="893" y="979"/>
              </a:cxn>
              <a:cxn ang="0">
                <a:pos x="856" y="880"/>
              </a:cxn>
              <a:cxn ang="0">
                <a:pos x="842" y="798"/>
              </a:cxn>
              <a:cxn ang="0">
                <a:pos x="815" y="766"/>
              </a:cxn>
              <a:cxn ang="0">
                <a:pos x="783" y="732"/>
              </a:cxn>
              <a:cxn ang="0">
                <a:pos x="795" y="662"/>
              </a:cxn>
              <a:cxn ang="0">
                <a:pos x="777" y="608"/>
              </a:cxn>
              <a:cxn ang="0">
                <a:pos x="770" y="516"/>
              </a:cxn>
              <a:cxn ang="0">
                <a:pos x="744" y="22"/>
              </a:cxn>
              <a:cxn ang="0">
                <a:pos x="619" y="0"/>
              </a:cxn>
            </a:cxnLst>
            <a:rect l="0" t="0" r="r" b="b"/>
            <a:pathLst>
              <a:path w="1704" h="2760">
                <a:moveTo>
                  <a:pt x="619" y="0"/>
                </a:moveTo>
                <a:lnTo>
                  <a:pt x="379" y="937"/>
                </a:lnTo>
                <a:lnTo>
                  <a:pt x="371" y="975"/>
                </a:lnTo>
                <a:lnTo>
                  <a:pt x="363" y="1030"/>
                </a:lnTo>
                <a:lnTo>
                  <a:pt x="361" y="1057"/>
                </a:lnTo>
                <a:lnTo>
                  <a:pt x="358" y="1090"/>
                </a:lnTo>
                <a:lnTo>
                  <a:pt x="379" y="1099"/>
                </a:lnTo>
                <a:lnTo>
                  <a:pt x="405" y="1111"/>
                </a:lnTo>
                <a:lnTo>
                  <a:pt x="418" y="1131"/>
                </a:lnTo>
                <a:lnTo>
                  <a:pt x="430" y="1143"/>
                </a:lnTo>
                <a:lnTo>
                  <a:pt x="440" y="1177"/>
                </a:lnTo>
                <a:lnTo>
                  <a:pt x="440" y="1219"/>
                </a:lnTo>
                <a:lnTo>
                  <a:pt x="433" y="1245"/>
                </a:lnTo>
                <a:lnTo>
                  <a:pt x="422" y="1289"/>
                </a:lnTo>
                <a:lnTo>
                  <a:pt x="408" y="1320"/>
                </a:lnTo>
                <a:lnTo>
                  <a:pt x="345" y="1394"/>
                </a:lnTo>
                <a:lnTo>
                  <a:pt x="298" y="1441"/>
                </a:lnTo>
                <a:lnTo>
                  <a:pt x="266" y="1479"/>
                </a:lnTo>
                <a:lnTo>
                  <a:pt x="238" y="1504"/>
                </a:lnTo>
                <a:lnTo>
                  <a:pt x="226" y="1538"/>
                </a:lnTo>
                <a:lnTo>
                  <a:pt x="212" y="1551"/>
                </a:lnTo>
                <a:lnTo>
                  <a:pt x="194" y="1603"/>
                </a:lnTo>
                <a:lnTo>
                  <a:pt x="186" y="1651"/>
                </a:lnTo>
                <a:lnTo>
                  <a:pt x="180" y="1730"/>
                </a:lnTo>
                <a:lnTo>
                  <a:pt x="187" y="1770"/>
                </a:lnTo>
                <a:lnTo>
                  <a:pt x="194" y="1805"/>
                </a:lnTo>
                <a:lnTo>
                  <a:pt x="194" y="1829"/>
                </a:lnTo>
                <a:lnTo>
                  <a:pt x="194" y="1849"/>
                </a:lnTo>
                <a:lnTo>
                  <a:pt x="184" y="1868"/>
                </a:lnTo>
                <a:lnTo>
                  <a:pt x="156" y="1947"/>
                </a:lnTo>
                <a:lnTo>
                  <a:pt x="0" y="2455"/>
                </a:lnTo>
                <a:lnTo>
                  <a:pt x="152" y="2499"/>
                </a:lnTo>
                <a:lnTo>
                  <a:pt x="481" y="2576"/>
                </a:lnTo>
                <a:lnTo>
                  <a:pt x="840" y="2648"/>
                </a:lnTo>
                <a:lnTo>
                  <a:pt x="1379" y="2734"/>
                </a:lnTo>
                <a:lnTo>
                  <a:pt x="1557" y="2760"/>
                </a:lnTo>
                <a:lnTo>
                  <a:pt x="1571" y="2699"/>
                </a:lnTo>
                <a:lnTo>
                  <a:pt x="1576" y="2649"/>
                </a:lnTo>
                <a:lnTo>
                  <a:pt x="1588" y="2569"/>
                </a:lnTo>
                <a:lnTo>
                  <a:pt x="1598" y="2517"/>
                </a:lnTo>
                <a:lnTo>
                  <a:pt x="1607" y="2450"/>
                </a:lnTo>
                <a:lnTo>
                  <a:pt x="1617" y="2389"/>
                </a:lnTo>
                <a:lnTo>
                  <a:pt x="1636" y="2296"/>
                </a:lnTo>
                <a:lnTo>
                  <a:pt x="1648" y="2204"/>
                </a:lnTo>
                <a:lnTo>
                  <a:pt x="1668" y="2109"/>
                </a:lnTo>
                <a:lnTo>
                  <a:pt x="1685" y="2012"/>
                </a:lnTo>
                <a:lnTo>
                  <a:pt x="1694" y="1957"/>
                </a:lnTo>
                <a:lnTo>
                  <a:pt x="1704" y="1901"/>
                </a:lnTo>
                <a:lnTo>
                  <a:pt x="1677" y="1906"/>
                </a:lnTo>
                <a:lnTo>
                  <a:pt x="1670" y="1906"/>
                </a:lnTo>
                <a:lnTo>
                  <a:pt x="1661" y="1896"/>
                </a:lnTo>
                <a:lnTo>
                  <a:pt x="1648" y="1877"/>
                </a:lnTo>
                <a:lnTo>
                  <a:pt x="1617" y="1858"/>
                </a:lnTo>
                <a:lnTo>
                  <a:pt x="1604" y="1852"/>
                </a:lnTo>
                <a:lnTo>
                  <a:pt x="1585" y="1829"/>
                </a:lnTo>
                <a:lnTo>
                  <a:pt x="1568" y="1825"/>
                </a:lnTo>
                <a:lnTo>
                  <a:pt x="1538" y="1832"/>
                </a:lnTo>
                <a:lnTo>
                  <a:pt x="1521" y="1846"/>
                </a:lnTo>
                <a:lnTo>
                  <a:pt x="1471" y="1828"/>
                </a:lnTo>
                <a:lnTo>
                  <a:pt x="1445" y="1815"/>
                </a:lnTo>
                <a:lnTo>
                  <a:pt x="1414" y="1815"/>
                </a:lnTo>
                <a:lnTo>
                  <a:pt x="1390" y="1816"/>
                </a:lnTo>
                <a:lnTo>
                  <a:pt x="1359" y="1822"/>
                </a:lnTo>
                <a:lnTo>
                  <a:pt x="1349" y="1829"/>
                </a:lnTo>
                <a:lnTo>
                  <a:pt x="1319" y="1822"/>
                </a:lnTo>
                <a:lnTo>
                  <a:pt x="1264" y="1794"/>
                </a:lnTo>
                <a:lnTo>
                  <a:pt x="1226" y="1767"/>
                </a:lnTo>
                <a:lnTo>
                  <a:pt x="1192" y="1759"/>
                </a:lnTo>
                <a:lnTo>
                  <a:pt x="1170" y="1740"/>
                </a:lnTo>
                <a:lnTo>
                  <a:pt x="1163" y="1736"/>
                </a:lnTo>
                <a:lnTo>
                  <a:pt x="1143" y="1686"/>
                </a:lnTo>
                <a:lnTo>
                  <a:pt x="1135" y="1627"/>
                </a:lnTo>
                <a:lnTo>
                  <a:pt x="1128" y="1592"/>
                </a:lnTo>
                <a:lnTo>
                  <a:pt x="1118" y="1574"/>
                </a:lnTo>
                <a:lnTo>
                  <a:pt x="1103" y="1551"/>
                </a:lnTo>
                <a:lnTo>
                  <a:pt x="1068" y="1511"/>
                </a:lnTo>
                <a:lnTo>
                  <a:pt x="1043" y="1454"/>
                </a:lnTo>
                <a:lnTo>
                  <a:pt x="1032" y="1419"/>
                </a:lnTo>
                <a:lnTo>
                  <a:pt x="1023" y="1407"/>
                </a:lnTo>
                <a:lnTo>
                  <a:pt x="996" y="1381"/>
                </a:lnTo>
                <a:lnTo>
                  <a:pt x="964" y="1391"/>
                </a:lnTo>
                <a:lnTo>
                  <a:pt x="950" y="1391"/>
                </a:lnTo>
                <a:lnTo>
                  <a:pt x="936" y="1368"/>
                </a:lnTo>
                <a:lnTo>
                  <a:pt x="904" y="1339"/>
                </a:lnTo>
                <a:lnTo>
                  <a:pt x="897" y="1288"/>
                </a:lnTo>
                <a:lnTo>
                  <a:pt x="897" y="1250"/>
                </a:lnTo>
                <a:lnTo>
                  <a:pt x="909" y="1197"/>
                </a:lnTo>
                <a:lnTo>
                  <a:pt x="952" y="1149"/>
                </a:lnTo>
                <a:lnTo>
                  <a:pt x="976" y="1128"/>
                </a:lnTo>
                <a:lnTo>
                  <a:pt x="986" y="1087"/>
                </a:lnTo>
                <a:lnTo>
                  <a:pt x="986" y="1064"/>
                </a:lnTo>
                <a:lnTo>
                  <a:pt x="976" y="1049"/>
                </a:lnTo>
                <a:lnTo>
                  <a:pt x="952" y="1026"/>
                </a:lnTo>
                <a:lnTo>
                  <a:pt x="915" y="1010"/>
                </a:lnTo>
                <a:lnTo>
                  <a:pt x="903" y="1006"/>
                </a:lnTo>
                <a:lnTo>
                  <a:pt x="893" y="979"/>
                </a:lnTo>
                <a:lnTo>
                  <a:pt x="866" y="909"/>
                </a:lnTo>
                <a:lnTo>
                  <a:pt x="856" y="880"/>
                </a:lnTo>
                <a:lnTo>
                  <a:pt x="849" y="835"/>
                </a:lnTo>
                <a:lnTo>
                  <a:pt x="842" y="798"/>
                </a:lnTo>
                <a:lnTo>
                  <a:pt x="820" y="780"/>
                </a:lnTo>
                <a:lnTo>
                  <a:pt x="815" y="766"/>
                </a:lnTo>
                <a:lnTo>
                  <a:pt x="789" y="741"/>
                </a:lnTo>
                <a:lnTo>
                  <a:pt x="783" y="732"/>
                </a:lnTo>
                <a:lnTo>
                  <a:pt x="783" y="728"/>
                </a:lnTo>
                <a:lnTo>
                  <a:pt x="795" y="662"/>
                </a:lnTo>
                <a:lnTo>
                  <a:pt x="795" y="640"/>
                </a:lnTo>
                <a:lnTo>
                  <a:pt x="777" y="608"/>
                </a:lnTo>
                <a:lnTo>
                  <a:pt x="770" y="604"/>
                </a:lnTo>
                <a:lnTo>
                  <a:pt x="770" y="516"/>
                </a:lnTo>
                <a:lnTo>
                  <a:pt x="850" y="44"/>
                </a:lnTo>
                <a:lnTo>
                  <a:pt x="744" y="22"/>
                </a:lnTo>
                <a:lnTo>
                  <a:pt x="641" y="5"/>
                </a:lnTo>
                <a:lnTo>
                  <a:pt x="619" y="0"/>
                </a:lnTo>
                <a:lnTo>
                  <a:pt x="619"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8" name="Freeform 164"/>
          <p:cNvSpPr>
            <a:spLocks/>
          </p:cNvSpPr>
          <p:nvPr/>
        </p:nvSpPr>
        <p:spPr bwMode="auto">
          <a:xfrm>
            <a:off x="1381126" y="2030413"/>
            <a:ext cx="557213" cy="903288"/>
          </a:xfrm>
          <a:custGeom>
            <a:avLst/>
            <a:gdLst/>
            <a:ahLst/>
            <a:cxnLst>
              <a:cxn ang="0">
                <a:pos x="223" y="0"/>
              </a:cxn>
              <a:cxn ang="0">
                <a:pos x="473" y="67"/>
              </a:cxn>
              <a:cxn ang="0">
                <a:pos x="722" y="130"/>
              </a:cxn>
              <a:cxn ang="0">
                <a:pos x="1005" y="200"/>
              </a:cxn>
              <a:cxn ang="0">
                <a:pos x="1305" y="273"/>
              </a:cxn>
              <a:cxn ang="0">
                <a:pos x="1597" y="339"/>
              </a:cxn>
              <a:cxn ang="0">
                <a:pos x="1755" y="371"/>
              </a:cxn>
              <a:cxn ang="0">
                <a:pos x="1354" y="2443"/>
              </a:cxn>
              <a:cxn ang="0">
                <a:pos x="1334" y="2475"/>
              </a:cxn>
              <a:cxn ang="0">
                <a:pos x="1327" y="2491"/>
              </a:cxn>
              <a:cxn ang="0">
                <a:pos x="1303" y="2491"/>
              </a:cxn>
              <a:cxn ang="0">
                <a:pos x="1271" y="2501"/>
              </a:cxn>
              <a:cxn ang="0">
                <a:pos x="1242" y="2492"/>
              </a:cxn>
              <a:cxn ang="0">
                <a:pos x="1240" y="2475"/>
              </a:cxn>
              <a:cxn ang="0">
                <a:pos x="1234" y="2462"/>
              </a:cxn>
              <a:cxn ang="0">
                <a:pos x="1227" y="2450"/>
              </a:cxn>
              <a:cxn ang="0">
                <a:pos x="1201" y="2431"/>
              </a:cxn>
              <a:cxn ang="0">
                <a:pos x="1183" y="2450"/>
              </a:cxn>
              <a:cxn ang="0">
                <a:pos x="1167" y="2473"/>
              </a:cxn>
              <a:cxn ang="0">
                <a:pos x="1160" y="2475"/>
              </a:cxn>
              <a:cxn ang="0">
                <a:pos x="1161" y="2494"/>
              </a:cxn>
              <a:cxn ang="0">
                <a:pos x="1170" y="2527"/>
              </a:cxn>
              <a:cxn ang="0">
                <a:pos x="1176" y="2617"/>
              </a:cxn>
              <a:cxn ang="0">
                <a:pos x="1172" y="2665"/>
              </a:cxn>
              <a:cxn ang="0">
                <a:pos x="1156" y="2707"/>
              </a:cxn>
              <a:cxn ang="0">
                <a:pos x="1142" y="2742"/>
              </a:cxn>
              <a:cxn ang="0">
                <a:pos x="1137" y="2789"/>
              </a:cxn>
              <a:cxn ang="0">
                <a:pos x="1131" y="2818"/>
              </a:cxn>
              <a:cxn ang="0">
                <a:pos x="1135" y="2846"/>
              </a:cxn>
              <a:cxn ang="0">
                <a:pos x="0" y="1056"/>
              </a:cxn>
              <a:cxn ang="0">
                <a:pos x="212" y="41"/>
              </a:cxn>
              <a:cxn ang="0">
                <a:pos x="223" y="0"/>
              </a:cxn>
            </a:cxnLst>
            <a:rect l="0" t="0" r="r" b="b"/>
            <a:pathLst>
              <a:path w="1755" h="2846">
                <a:moveTo>
                  <a:pt x="223" y="0"/>
                </a:moveTo>
                <a:lnTo>
                  <a:pt x="473" y="67"/>
                </a:lnTo>
                <a:lnTo>
                  <a:pt x="722" y="130"/>
                </a:lnTo>
                <a:lnTo>
                  <a:pt x="1005" y="200"/>
                </a:lnTo>
                <a:lnTo>
                  <a:pt x="1305" y="273"/>
                </a:lnTo>
                <a:lnTo>
                  <a:pt x="1597" y="339"/>
                </a:lnTo>
                <a:lnTo>
                  <a:pt x="1755" y="371"/>
                </a:lnTo>
                <a:lnTo>
                  <a:pt x="1354" y="2443"/>
                </a:lnTo>
                <a:lnTo>
                  <a:pt x="1334" y="2475"/>
                </a:lnTo>
                <a:lnTo>
                  <a:pt x="1327" y="2491"/>
                </a:lnTo>
                <a:lnTo>
                  <a:pt x="1303" y="2491"/>
                </a:lnTo>
                <a:lnTo>
                  <a:pt x="1271" y="2501"/>
                </a:lnTo>
                <a:lnTo>
                  <a:pt x="1242" y="2492"/>
                </a:lnTo>
                <a:lnTo>
                  <a:pt x="1240" y="2475"/>
                </a:lnTo>
                <a:lnTo>
                  <a:pt x="1234" y="2462"/>
                </a:lnTo>
                <a:lnTo>
                  <a:pt x="1227" y="2450"/>
                </a:lnTo>
                <a:lnTo>
                  <a:pt x="1201" y="2431"/>
                </a:lnTo>
                <a:lnTo>
                  <a:pt x="1183" y="2450"/>
                </a:lnTo>
                <a:lnTo>
                  <a:pt x="1167" y="2473"/>
                </a:lnTo>
                <a:lnTo>
                  <a:pt x="1160" y="2475"/>
                </a:lnTo>
                <a:lnTo>
                  <a:pt x="1161" y="2494"/>
                </a:lnTo>
                <a:lnTo>
                  <a:pt x="1170" y="2527"/>
                </a:lnTo>
                <a:lnTo>
                  <a:pt x="1176" y="2617"/>
                </a:lnTo>
                <a:lnTo>
                  <a:pt x="1172" y="2665"/>
                </a:lnTo>
                <a:lnTo>
                  <a:pt x="1156" y="2707"/>
                </a:lnTo>
                <a:lnTo>
                  <a:pt x="1142" y="2742"/>
                </a:lnTo>
                <a:lnTo>
                  <a:pt x="1137" y="2789"/>
                </a:lnTo>
                <a:lnTo>
                  <a:pt x="1131" y="2818"/>
                </a:lnTo>
                <a:lnTo>
                  <a:pt x="1135" y="2846"/>
                </a:lnTo>
                <a:lnTo>
                  <a:pt x="0" y="1056"/>
                </a:lnTo>
                <a:lnTo>
                  <a:pt x="212" y="41"/>
                </a:lnTo>
                <a:lnTo>
                  <a:pt x="223"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29" name="Freeform 165"/>
          <p:cNvSpPr>
            <a:spLocks/>
          </p:cNvSpPr>
          <p:nvPr/>
        </p:nvSpPr>
        <p:spPr bwMode="auto">
          <a:xfrm>
            <a:off x="1381126" y="2030413"/>
            <a:ext cx="557213" cy="903288"/>
          </a:xfrm>
          <a:custGeom>
            <a:avLst/>
            <a:gdLst/>
            <a:ahLst/>
            <a:cxnLst>
              <a:cxn ang="0">
                <a:pos x="223" y="0"/>
              </a:cxn>
              <a:cxn ang="0">
                <a:pos x="473" y="67"/>
              </a:cxn>
              <a:cxn ang="0">
                <a:pos x="722" y="130"/>
              </a:cxn>
              <a:cxn ang="0">
                <a:pos x="1005" y="200"/>
              </a:cxn>
              <a:cxn ang="0">
                <a:pos x="1305" y="273"/>
              </a:cxn>
              <a:cxn ang="0">
                <a:pos x="1597" y="339"/>
              </a:cxn>
              <a:cxn ang="0">
                <a:pos x="1755" y="371"/>
              </a:cxn>
              <a:cxn ang="0">
                <a:pos x="1354" y="2443"/>
              </a:cxn>
              <a:cxn ang="0">
                <a:pos x="1334" y="2475"/>
              </a:cxn>
              <a:cxn ang="0">
                <a:pos x="1327" y="2491"/>
              </a:cxn>
              <a:cxn ang="0">
                <a:pos x="1303" y="2491"/>
              </a:cxn>
              <a:cxn ang="0">
                <a:pos x="1271" y="2501"/>
              </a:cxn>
              <a:cxn ang="0">
                <a:pos x="1242" y="2492"/>
              </a:cxn>
              <a:cxn ang="0">
                <a:pos x="1240" y="2475"/>
              </a:cxn>
              <a:cxn ang="0">
                <a:pos x="1234" y="2462"/>
              </a:cxn>
              <a:cxn ang="0">
                <a:pos x="1227" y="2450"/>
              </a:cxn>
              <a:cxn ang="0">
                <a:pos x="1201" y="2431"/>
              </a:cxn>
              <a:cxn ang="0">
                <a:pos x="1183" y="2450"/>
              </a:cxn>
              <a:cxn ang="0">
                <a:pos x="1167" y="2473"/>
              </a:cxn>
              <a:cxn ang="0">
                <a:pos x="1160" y="2475"/>
              </a:cxn>
              <a:cxn ang="0">
                <a:pos x="1161" y="2494"/>
              </a:cxn>
              <a:cxn ang="0">
                <a:pos x="1170" y="2527"/>
              </a:cxn>
              <a:cxn ang="0">
                <a:pos x="1176" y="2617"/>
              </a:cxn>
              <a:cxn ang="0">
                <a:pos x="1172" y="2665"/>
              </a:cxn>
              <a:cxn ang="0">
                <a:pos x="1156" y="2707"/>
              </a:cxn>
              <a:cxn ang="0">
                <a:pos x="1142" y="2742"/>
              </a:cxn>
              <a:cxn ang="0">
                <a:pos x="1137" y="2789"/>
              </a:cxn>
              <a:cxn ang="0">
                <a:pos x="1131" y="2818"/>
              </a:cxn>
              <a:cxn ang="0">
                <a:pos x="1135" y="2846"/>
              </a:cxn>
              <a:cxn ang="0">
                <a:pos x="0" y="1056"/>
              </a:cxn>
              <a:cxn ang="0">
                <a:pos x="212" y="41"/>
              </a:cxn>
              <a:cxn ang="0">
                <a:pos x="223" y="0"/>
              </a:cxn>
              <a:cxn ang="0">
                <a:pos x="223" y="0"/>
              </a:cxn>
            </a:cxnLst>
            <a:rect l="0" t="0" r="r" b="b"/>
            <a:pathLst>
              <a:path w="1755" h="2846">
                <a:moveTo>
                  <a:pt x="223" y="0"/>
                </a:moveTo>
                <a:lnTo>
                  <a:pt x="473" y="67"/>
                </a:lnTo>
                <a:lnTo>
                  <a:pt x="722" y="130"/>
                </a:lnTo>
                <a:lnTo>
                  <a:pt x="1005" y="200"/>
                </a:lnTo>
                <a:lnTo>
                  <a:pt x="1305" y="273"/>
                </a:lnTo>
                <a:lnTo>
                  <a:pt x="1597" y="339"/>
                </a:lnTo>
                <a:lnTo>
                  <a:pt x="1755" y="371"/>
                </a:lnTo>
                <a:lnTo>
                  <a:pt x="1354" y="2443"/>
                </a:lnTo>
                <a:lnTo>
                  <a:pt x="1334" y="2475"/>
                </a:lnTo>
                <a:lnTo>
                  <a:pt x="1327" y="2491"/>
                </a:lnTo>
                <a:lnTo>
                  <a:pt x="1303" y="2491"/>
                </a:lnTo>
                <a:lnTo>
                  <a:pt x="1271" y="2501"/>
                </a:lnTo>
                <a:lnTo>
                  <a:pt x="1242" y="2492"/>
                </a:lnTo>
                <a:lnTo>
                  <a:pt x="1240" y="2475"/>
                </a:lnTo>
                <a:lnTo>
                  <a:pt x="1234" y="2462"/>
                </a:lnTo>
                <a:lnTo>
                  <a:pt x="1227" y="2450"/>
                </a:lnTo>
                <a:lnTo>
                  <a:pt x="1201" y="2431"/>
                </a:lnTo>
                <a:lnTo>
                  <a:pt x="1183" y="2450"/>
                </a:lnTo>
                <a:lnTo>
                  <a:pt x="1167" y="2473"/>
                </a:lnTo>
                <a:lnTo>
                  <a:pt x="1160" y="2475"/>
                </a:lnTo>
                <a:lnTo>
                  <a:pt x="1161" y="2494"/>
                </a:lnTo>
                <a:lnTo>
                  <a:pt x="1170" y="2527"/>
                </a:lnTo>
                <a:lnTo>
                  <a:pt x="1176" y="2617"/>
                </a:lnTo>
                <a:lnTo>
                  <a:pt x="1172" y="2665"/>
                </a:lnTo>
                <a:lnTo>
                  <a:pt x="1156" y="2707"/>
                </a:lnTo>
                <a:lnTo>
                  <a:pt x="1142" y="2742"/>
                </a:lnTo>
                <a:lnTo>
                  <a:pt x="1137" y="2789"/>
                </a:lnTo>
                <a:lnTo>
                  <a:pt x="1131" y="2818"/>
                </a:lnTo>
                <a:lnTo>
                  <a:pt x="1135" y="2846"/>
                </a:lnTo>
                <a:lnTo>
                  <a:pt x="0" y="1056"/>
                </a:lnTo>
                <a:lnTo>
                  <a:pt x="212" y="41"/>
                </a:lnTo>
                <a:lnTo>
                  <a:pt x="223" y="0"/>
                </a:lnTo>
                <a:lnTo>
                  <a:pt x="223"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0" name="Freeform 166"/>
          <p:cNvSpPr>
            <a:spLocks/>
          </p:cNvSpPr>
          <p:nvPr/>
        </p:nvSpPr>
        <p:spPr bwMode="auto">
          <a:xfrm>
            <a:off x="1916113" y="1322388"/>
            <a:ext cx="981075" cy="592138"/>
          </a:xfrm>
          <a:custGeom>
            <a:avLst/>
            <a:gdLst/>
            <a:ahLst/>
            <a:cxnLst>
              <a:cxn ang="0">
                <a:pos x="6" y="440"/>
              </a:cxn>
              <a:cxn ang="0">
                <a:pos x="0" y="557"/>
              </a:cxn>
              <a:cxn ang="0">
                <a:pos x="28" y="598"/>
              </a:cxn>
              <a:cxn ang="0">
                <a:pos x="19" y="640"/>
              </a:cxn>
              <a:cxn ang="0">
                <a:pos x="10" y="687"/>
              </a:cxn>
              <a:cxn ang="0">
                <a:pos x="48" y="735"/>
              </a:cxn>
              <a:cxn ang="0">
                <a:pos x="73" y="760"/>
              </a:cxn>
              <a:cxn ang="0">
                <a:pos x="95" y="862"/>
              </a:cxn>
              <a:cxn ang="0">
                <a:pos x="133" y="962"/>
              </a:cxn>
              <a:cxn ang="0">
                <a:pos x="182" y="982"/>
              </a:cxn>
              <a:cxn ang="0">
                <a:pos x="215" y="1020"/>
              </a:cxn>
              <a:cxn ang="0">
                <a:pos x="213" y="1058"/>
              </a:cxn>
              <a:cxn ang="0">
                <a:pos x="203" y="1093"/>
              </a:cxn>
              <a:cxn ang="0">
                <a:pos x="162" y="1136"/>
              </a:cxn>
              <a:cxn ang="0">
                <a:pos x="133" y="1204"/>
              </a:cxn>
              <a:cxn ang="0">
                <a:pos x="134" y="1296"/>
              </a:cxn>
              <a:cxn ang="0">
                <a:pos x="172" y="1340"/>
              </a:cxn>
              <a:cxn ang="0">
                <a:pos x="200" y="1347"/>
              </a:cxn>
              <a:cxn ang="0">
                <a:pos x="222" y="1340"/>
              </a:cxn>
              <a:cxn ang="0">
                <a:pos x="250" y="1353"/>
              </a:cxn>
              <a:cxn ang="0">
                <a:pos x="269" y="1397"/>
              </a:cxn>
              <a:cxn ang="0">
                <a:pos x="292" y="1464"/>
              </a:cxn>
              <a:cxn ang="0">
                <a:pos x="343" y="1523"/>
              </a:cxn>
              <a:cxn ang="0">
                <a:pos x="365" y="1583"/>
              </a:cxn>
              <a:cxn ang="0">
                <a:pos x="383" y="1660"/>
              </a:cxn>
              <a:cxn ang="0">
                <a:pos x="418" y="1714"/>
              </a:cxn>
              <a:cxn ang="0">
                <a:pos x="454" y="1726"/>
              </a:cxn>
              <a:cxn ang="0">
                <a:pos x="533" y="1769"/>
              </a:cxn>
              <a:cxn ang="0">
                <a:pos x="599" y="1777"/>
              </a:cxn>
              <a:cxn ang="0">
                <a:pos x="672" y="1771"/>
              </a:cxn>
              <a:cxn ang="0">
                <a:pos x="716" y="1792"/>
              </a:cxn>
              <a:cxn ang="0">
                <a:pos x="776" y="1790"/>
              </a:cxn>
              <a:cxn ang="0">
                <a:pos x="814" y="1784"/>
              </a:cxn>
              <a:cxn ang="0">
                <a:pos x="824" y="1796"/>
              </a:cxn>
              <a:cxn ang="0">
                <a:pos x="869" y="1828"/>
              </a:cxn>
              <a:cxn ang="0">
                <a:pos x="903" y="1865"/>
              </a:cxn>
              <a:cxn ang="0">
                <a:pos x="925" y="1854"/>
              </a:cxn>
              <a:cxn ang="0">
                <a:pos x="954" y="1698"/>
              </a:cxn>
              <a:cxn ang="0">
                <a:pos x="1497" y="1761"/>
              </a:cxn>
              <a:cxn ang="0">
                <a:pos x="2043" y="1809"/>
              </a:cxn>
              <a:cxn ang="0">
                <a:pos x="2592" y="1837"/>
              </a:cxn>
              <a:cxn ang="0">
                <a:pos x="2953" y="1844"/>
              </a:cxn>
              <a:cxn ang="0">
                <a:pos x="3014" y="1194"/>
              </a:cxn>
              <a:cxn ang="0">
                <a:pos x="3089" y="341"/>
              </a:cxn>
              <a:cxn ang="0">
                <a:pos x="2044" y="260"/>
              </a:cxn>
              <a:cxn ang="0">
                <a:pos x="976" y="141"/>
              </a:cxn>
              <a:cxn ang="0">
                <a:pos x="121" y="9"/>
              </a:cxn>
            </a:cxnLst>
            <a:rect l="0" t="0" r="r" b="b"/>
            <a:pathLst>
              <a:path w="3089" h="1865">
                <a:moveTo>
                  <a:pt x="80" y="0"/>
                </a:moveTo>
                <a:lnTo>
                  <a:pt x="6" y="440"/>
                </a:lnTo>
                <a:lnTo>
                  <a:pt x="0" y="478"/>
                </a:lnTo>
                <a:lnTo>
                  <a:pt x="0" y="557"/>
                </a:lnTo>
                <a:lnTo>
                  <a:pt x="15" y="570"/>
                </a:lnTo>
                <a:lnTo>
                  <a:pt x="28" y="598"/>
                </a:lnTo>
                <a:lnTo>
                  <a:pt x="25" y="617"/>
                </a:lnTo>
                <a:lnTo>
                  <a:pt x="19" y="640"/>
                </a:lnTo>
                <a:lnTo>
                  <a:pt x="15" y="677"/>
                </a:lnTo>
                <a:lnTo>
                  <a:pt x="10" y="687"/>
                </a:lnTo>
                <a:lnTo>
                  <a:pt x="23" y="704"/>
                </a:lnTo>
                <a:lnTo>
                  <a:pt x="48" y="735"/>
                </a:lnTo>
                <a:lnTo>
                  <a:pt x="66" y="754"/>
                </a:lnTo>
                <a:lnTo>
                  <a:pt x="73" y="760"/>
                </a:lnTo>
                <a:lnTo>
                  <a:pt x="79" y="781"/>
                </a:lnTo>
                <a:lnTo>
                  <a:pt x="95" y="862"/>
                </a:lnTo>
                <a:lnTo>
                  <a:pt x="112" y="909"/>
                </a:lnTo>
                <a:lnTo>
                  <a:pt x="133" y="962"/>
                </a:lnTo>
                <a:lnTo>
                  <a:pt x="166" y="975"/>
                </a:lnTo>
                <a:lnTo>
                  <a:pt x="182" y="982"/>
                </a:lnTo>
                <a:lnTo>
                  <a:pt x="196" y="994"/>
                </a:lnTo>
                <a:lnTo>
                  <a:pt x="215" y="1020"/>
                </a:lnTo>
                <a:lnTo>
                  <a:pt x="215" y="1043"/>
                </a:lnTo>
                <a:lnTo>
                  <a:pt x="213" y="1058"/>
                </a:lnTo>
                <a:lnTo>
                  <a:pt x="209" y="1072"/>
                </a:lnTo>
                <a:lnTo>
                  <a:pt x="203" y="1093"/>
                </a:lnTo>
                <a:lnTo>
                  <a:pt x="180" y="1110"/>
                </a:lnTo>
                <a:lnTo>
                  <a:pt x="162" y="1136"/>
                </a:lnTo>
                <a:lnTo>
                  <a:pt x="134" y="1165"/>
                </a:lnTo>
                <a:lnTo>
                  <a:pt x="133" y="1204"/>
                </a:lnTo>
                <a:lnTo>
                  <a:pt x="127" y="1244"/>
                </a:lnTo>
                <a:lnTo>
                  <a:pt x="134" y="1296"/>
                </a:lnTo>
                <a:lnTo>
                  <a:pt x="159" y="1321"/>
                </a:lnTo>
                <a:lnTo>
                  <a:pt x="172" y="1340"/>
                </a:lnTo>
                <a:lnTo>
                  <a:pt x="190" y="1347"/>
                </a:lnTo>
                <a:lnTo>
                  <a:pt x="200" y="1347"/>
                </a:lnTo>
                <a:lnTo>
                  <a:pt x="213" y="1340"/>
                </a:lnTo>
                <a:lnTo>
                  <a:pt x="222" y="1340"/>
                </a:lnTo>
                <a:lnTo>
                  <a:pt x="238" y="1347"/>
                </a:lnTo>
                <a:lnTo>
                  <a:pt x="250" y="1353"/>
                </a:lnTo>
                <a:lnTo>
                  <a:pt x="259" y="1371"/>
                </a:lnTo>
                <a:lnTo>
                  <a:pt x="269" y="1397"/>
                </a:lnTo>
                <a:lnTo>
                  <a:pt x="276" y="1416"/>
                </a:lnTo>
                <a:lnTo>
                  <a:pt x="292" y="1464"/>
                </a:lnTo>
                <a:lnTo>
                  <a:pt x="322" y="1495"/>
                </a:lnTo>
                <a:lnTo>
                  <a:pt x="343" y="1523"/>
                </a:lnTo>
                <a:lnTo>
                  <a:pt x="357" y="1540"/>
                </a:lnTo>
                <a:lnTo>
                  <a:pt x="365" y="1583"/>
                </a:lnTo>
                <a:lnTo>
                  <a:pt x="368" y="1625"/>
                </a:lnTo>
                <a:lnTo>
                  <a:pt x="383" y="1660"/>
                </a:lnTo>
                <a:lnTo>
                  <a:pt x="393" y="1692"/>
                </a:lnTo>
                <a:lnTo>
                  <a:pt x="418" y="1714"/>
                </a:lnTo>
                <a:lnTo>
                  <a:pt x="446" y="1721"/>
                </a:lnTo>
                <a:lnTo>
                  <a:pt x="454" y="1726"/>
                </a:lnTo>
                <a:lnTo>
                  <a:pt x="491" y="1746"/>
                </a:lnTo>
                <a:lnTo>
                  <a:pt x="533" y="1769"/>
                </a:lnTo>
                <a:lnTo>
                  <a:pt x="571" y="1785"/>
                </a:lnTo>
                <a:lnTo>
                  <a:pt x="599" y="1777"/>
                </a:lnTo>
                <a:lnTo>
                  <a:pt x="614" y="1772"/>
                </a:lnTo>
                <a:lnTo>
                  <a:pt x="672" y="1771"/>
                </a:lnTo>
                <a:lnTo>
                  <a:pt x="700" y="1781"/>
                </a:lnTo>
                <a:lnTo>
                  <a:pt x="716" y="1792"/>
                </a:lnTo>
                <a:lnTo>
                  <a:pt x="751" y="1802"/>
                </a:lnTo>
                <a:lnTo>
                  <a:pt x="776" y="1790"/>
                </a:lnTo>
                <a:lnTo>
                  <a:pt x="790" y="1784"/>
                </a:lnTo>
                <a:lnTo>
                  <a:pt x="814" y="1784"/>
                </a:lnTo>
                <a:lnTo>
                  <a:pt x="815" y="1784"/>
                </a:lnTo>
                <a:lnTo>
                  <a:pt x="824" y="1796"/>
                </a:lnTo>
                <a:lnTo>
                  <a:pt x="834" y="1805"/>
                </a:lnTo>
                <a:lnTo>
                  <a:pt x="869" y="1828"/>
                </a:lnTo>
                <a:lnTo>
                  <a:pt x="898" y="1857"/>
                </a:lnTo>
                <a:lnTo>
                  <a:pt x="903" y="1865"/>
                </a:lnTo>
                <a:lnTo>
                  <a:pt x="915" y="1860"/>
                </a:lnTo>
                <a:lnTo>
                  <a:pt x="925" y="1854"/>
                </a:lnTo>
                <a:lnTo>
                  <a:pt x="932" y="1844"/>
                </a:lnTo>
                <a:lnTo>
                  <a:pt x="954" y="1698"/>
                </a:lnTo>
                <a:lnTo>
                  <a:pt x="1258" y="1737"/>
                </a:lnTo>
                <a:lnTo>
                  <a:pt x="1497" y="1761"/>
                </a:lnTo>
                <a:lnTo>
                  <a:pt x="1756" y="1785"/>
                </a:lnTo>
                <a:lnTo>
                  <a:pt x="2043" y="1809"/>
                </a:lnTo>
                <a:lnTo>
                  <a:pt x="2253" y="1825"/>
                </a:lnTo>
                <a:lnTo>
                  <a:pt x="2592" y="1837"/>
                </a:lnTo>
                <a:lnTo>
                  <a:pt x="2890" y="1844"/>
                </a:lnTo>
                <a:lnTo>
                  <a:pt x="2953" y="1844"/>
                </a:lnTo>
                <a:lnTo>
                  <a:pt x="2965" y="1731"/>
                </a:lnTo>
                <a:lnTo>
                  <a:pt x="3014" y="1194"/>
                </a:lnTo>
                <a:lnTo>
                  <a:pt x="3052" y="751"/>
                </a:lnTo>
                <a:lnTo>
                  <a:pt x="3089" y="341"/>
                </a:lnTo>
                <a:lnTo>
                  <a:pt x="2488" y="304"/>
                </a:lnTo>
                <a:lnTo>
                  <a:pt x="2044" y="260"/>
                </a:lnTo>
                <a:lnTo>
                  <a:pt x="1560" y="209"/>
                </a:lnTo>
                <a:lnTo>
                  <a:pt x="976" y="141"/>
                </a:lnTo>
                <a:lnTo>
                  <a:pt x="397" y="63"/>
                </a:lnTo>
                <a:lnTo>
                  <a:pt x="121" y="9"/>
                </a:lnTo>
                <a:lnTo>
                  <a:pt x="80" y="0"/>
                </a:lnTo>
                <a:close/>
              </a:path>
            </a:pathLst>
          </a:custGeom>
          <a:solidFill>
            <a:srgbClr val="00CC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1" name="Freeform 167"/>
          <p:cNvSpPr>
            <a:spLocks/>
          </p:cNvSpPr>
          <p:nvPr/>
        </p:nvSpPr>
        <p:spPr bwMode="auto">
          <a:xfrm>
            <a:off x="1916113" y="1322388"/>
            <a:ext cx="981075" cy="592138"/>
          </a:xfrm>
          <a:custGeom>
            <a:avLst/>
            <a:gdLst/>
            <a:ahLst/>
            <a:cxnLst>
              <a:cxn ang="0">
                <a:pos x="6" y="440"/>
              </a:cxn>
              <a:cxn ang="0">
                <a:pos x="0" y="557"/>
              </a:cxn>
              <a:cxn ang="0">
                <a:pos x="28" y="598"/>
              </a:cxn>
              <a:cxn ang="0">
                <a:pos x="19" y="640"/>
              </a:cxn>
              <a:cxn ang="0">
                <a:pos x="10" y="687"/>
              </a:cxn>
              <a:cxn ang="0">
                <a:pos x="48" y="735"/>
              </a:cxn>
              <a:cxn ang="0">
                <a:pos x="73" y="760"/>
              </a:cxn>
              <a:cxn ang="0">
                <a:pos x="95" y="862"/>
              </a:cxn>
              <a:cxn ang="0">
                <a:pos x="133" y="962"/>
              </a:cxn>
              <a:cxn ang="0">
                <a:pos x="182" y="982"/>
              </a:cxn>
              <a:cxn ang="0">
                <a:pos x="215" y="1020"/>
              </a:cxn>
              <a:cxn ang="0">
                <a:pos x="213" y="1058"/>
              </a:cxn>
              <a:cxn ang="0">
                <a:pos x="203" y="1093"/>
              </a:cxn>
              <a:cxn ang="0">
                <a:pos x="162" y="1136"/>
              </a:cxn>
              <a:cxn ang="0">
                <a:pos x="133" y="1204"/>
              </a:cxn>
              <a:cxn ang="0">
                <a:pos x="134" y="1296"/>
              </a:cxn>
              <a:cxn ang="0">
                <a:pos x="172" y="1340"/>
              </a:cxn>
              <a:cxn ang="0">
                <a:pos x="200" y="1347"/>
              </a:cxn>
              <a:cxn ang="0">
                <a:pos x="222" y="1340"/>
              </a:cxn>
              <a:cxn ang="0">
                <a:pos x="250" y="1353"/>
              </a:cxn>
              <a:cxn ang="0">
                <a:pos x="269" y="1397"/>
              </a:cxn>
              <a:cxn ang="0">
                <a:pos x="292" y="1464"/>
              </a:cxn>
              <a:cxn ang="0">
                <a:pos x="343" y="1523"/>
              </a:cxn>
              <a:cxn ang="0">
                <a:pos x="365" y="1583"/>
              </a:cxn>
              <a:cxn ang="0">
                <a:pos x="383" y="1660"/>
              </a:cxn>
              <a:cxn ang="0">
                <a:pos x="418" y="1714"/>
              </a:cxn>
              <a:cxn ang="0">
                <a:pos x="454" y="1726"/>
              </a:cxn>
              <a:cxn ang="0">
                <a:pos x="533" y="1769"/>
              </a:cxn>
              <a:cxn ang="0">
                <a:pos x="599" y="1777"/>
              </a:cxn>
              <a:cxn ang="0">
                <a:pos x="672" y="1771"/>
              </a:cxn>
              <a:cxn ang="0">
                <a:pos x="716" y="1792"/>
              </a:cxn>
              <a:cxn ang="0">
                <a:pos x="776" y="1790"/>
              </a:cxn>
              <a:cxn ang="0">
                <a:pos x="814" y="1784"/>
              </a:cxn>
              <a:cxn ang="0">
                <a:pos x="824" y="1796"/>
              </a:cxn>
              <a:cxn ang="0">
                <a:pos x="869" y="1828"/>
              </a:cxn>
              <a:cxn ang="0">
                <a:pos x="903" y="1865"/>
              </a:cxn>
              <a:cxn ang="0">
                <a:pos x="925" y="1854"/>
              </a:cxn>
              <a:cxn ang="0">
                <a:pos x="954" y="1698"/>
              </a:cxn>
              <a:cxn ang="0">
                <a:pos x="1497" y="1761"/>
              </a:cxn>
              <a:cxn ang="0">
                <a:pos x="2043" y="1809"/>
              </a:cxn>
              <a:cxn ang="0">
                <a:pos x="2592" y="1837"/>
              </a:cxn>
              <a:cxn ang="0">
                <a:pos x="2953" y="1844"/>
              </a:cxn>
              <a:cxn ang="0">
                <a:pos x="3014" y="1194"/>
              </a:cxn>
              <a:cxn ang="0">
                <a:pos x="3089" y="341"/>
              </a:cxn>
              <a:cxn ang="0">
                <a:pos x="2044" y="260"/>
              </a:cxn>
              <a:cxn ang="0">
                <a:pos x="976" y="141"/>
              </a:cxn>
              <a:cxn ang="0">
                <a:pos x="121" y="9"/>
              </a:cxn>
              <a:cxn ang="0">
                <a:pos x="80" y="0"/>
              </a:cxn>
            </a:cxnLst>
            <a:rect l="0" t="0" r="r" b="b"/>
            <a:pathLst>
              <a:path w="3089" h="1865">
                <a:moveTo>
                  <a:pt x="80" y="0"/>
                </a:moveTo>
                <a:lnTo>
                  <a:pt x="6" y="440"/>
                </a:lnTo>
                <a:lnTo>
                  <a:pt x="0" y="478"/>
                </a:lnTo>
                <a:lnTo>
                  <a:pt x="0" y="557"/>
                </a:lnTo>
                <a:lnTo>
                  <a:pt x="15" y="570"/>
                </a:lnTo>
                <a:lnTo>
                  <a:pt x="28" y="598"/>
                </a:lnTo>
                <a:lnTo>
                  <a:pt x="25" y="617"/>
                </a:lnTo>
                <a:lnTo>
                  <a:pt x="19" y="640"/>
                </a:lnTo>
                <a:lnTo>
                  <a:pt x="15" y="677"/>
                </a:lnTo>
                <a:lnTo>
                  <a:pt x="10" y="687"/>
                </a:lnTo>
                <a:lnTo>
                  <a:pt x="23" y="704"/>
                </a:lnTo>
                <a:lnTo>
                  <a:pt x="48" y="735"/>
                </a:lnTo>
                <a:lnTo>
                  <a:pt x="66" y="754"/>
                </a:lnTo>
                <a:lnTo>
                  <a:pt x="73" y="760"/>
                </a:lnTo>
                <a:lnTo>
                  <a:pt x="79" y="781"/>
                </a:lnTo>
                <a:lnTo>
                  <a:pt x="95" y="862"/>
                </a:lnTo>
                <a:lnTo>
                  <a:pt x="112" y="909"/>
                </a:lnTo>
                <a:lnTo>
                  <a:pt x="133" y="962"/>
                </a:lnTo>
                <a:lnTo>
                  <a:pt x="166" y="975"/>
                </a:lnTo>
                <a:lnTo>
                  <a:pt x="182" y="982"/>
                </a:lnTo>
                <a:lnTo>
                  <a:pt x="196" y="994"/>
                </a:lnTo>
                <a:lnTo>
                  <a:pt x="215" y="1020"/>
                </a:lnTo>
                <a:lnTo>
                  <a:pt x="215" y="1043"/>
                </a:lnTo>
                <a:lnTo>
                  <a:pt x="213" y="1058"/>
                </a:lnTo>
                <a:lnTo>
                  <a:pt x="209" y="1072"/>
                </a:lnTo>
                <a:lnTo>
                  <a:pt x="203" y="1093"/>
                </a:lnTo>
                <a:lnTo>
                  <a:pt x="180" y="1110"/>
                </a:lnTo>
                <a:lnTo>
                  <a:pt x="162" y="1136"/>
                </a:lnTo>
                <a:lnTo>
                  <a:pt x="134" y="1165"/>
                </a:lnTo>
                <a:lnTo>
                  <a:pt x="133" y="1204"/>
                </a:lnTo>
                <a:lnTo>
                  <a:pt x="127" y="1244"/>
                </a:lnTo>
                <a:lnTo>
                  <a:pt x="134" y="1296"/>
                </a:lnTo>
                <a:lnTo>
                  <a:pt x="159" y="1321"/>
                </a:lnTo>
                <a:lnTo>
                  <a:pt x="172" y="1340"/>
                </a:lnTo>
                <a:lnTo>
                  <a:pt x="190" y="1347"/>
                </a:lnTo>
                <a:lnTo>
                  <a:pt x="200" y="1347"/>
                </a:lnTo>
                <a:lnTo>
                  <a:pt x="213" y="1340"/>
                </a:lnTo>
                <a:lnTo>
                  <a:pt x="222" y="1340"/>
                </a:lnTo>
                <a:lnTo>
                  <a:pt x="238" y="1347"/>
                </a:lnTo>
                <a:lnTo>
                  <a:pt x="250" y="1353"/>
                </a:lnTo>
                <a:lnTo>
                  <a:pt x="259" y="1371"/>
                </a:lnTo>
                <a:lnTo>
                  <a:pt x="269" y="1397"/>
                </a:lnTo>
                <a:lnTo>
                  <a:pt x="276" y="1416"/>
                </a:lnTo>
                <a:lnTo>
                  <a:pt x="292" y="1464"/>
                </a:lnTo>
                <a:lnTo>
                  <a:pt x="322" y="1495"/>
                </a:lnTo>
                <a:lnTo>
                  <a:pt x="343" y="1523"/>
                </a:lnTo>
                <a:lnTo>
                  <a:pt x="357" y="1540"/>
                </a:lnTo>
                <a:lnTo>
                  <a:pt x="365" y="1583"/>
                </a:lnTo>
                <a:lnTo>
                  <a:pt x="368" y="1625"/>
                </a:lnTo>
                <a:lnTo>
                  <a:pt x="383" y="1660"/>
                </a:lnTo>
                <a:lnTo>
                  <a:pt x="393" y="1692"/>
                </a:lnTo>
                <a:lnTo>
                  <a:pt x="418" y="1714"/>
                </a:lnTo>
                <a:lnTo>
                  <a:pt x="446" y="1721"/>
                </a:lnTo>
                <a:lnTo>
                  <a:pt x="454" y="1726"/>
                </a:lnTo>
                <a:lnTo>
                  <a:pt x="491" y="1746"/>
                </a:lnTo>
                <a:lnTo>
                  <a:pt x="533" y="1769"/>
                </a:lnTo>
                <a:lnTo>
                  <a:pt x="571" y="1785"/>
                </a:lnTo>
                <a:lnTo>
                  <a:pt x="599" y="1777"/>
                </a:lnTo>
                <a:lnTo>
                  <a:pt x="614" y="1772"/>
                </a:lnTo>
                <a:lnTo>
                  <a:pt x="672" y="1771"/>
                </a:lnTo>
                <a:lnTo>
                  <a:pt x="700" y="1781"/>
                </a:lnTo>
                <a:lnTo>
                  <a:pt x="716" y="1792"/>
                </a:lnTo>
                <a:lnTo>
                  <a:pt x="751" y="1802"/>
                </a:lnTo>
                <a:lnTo>
                  <a:pt x="776" y="1790"/>
                </a:lnTo>
                <a:lnTo>
                  <a:pt x="790" y="1784"/>
                </a:lnTo>
                <a:lnTo>
                  <a:pt x="814" y="1784"/>
                </a:lnTo>
                <a:lnTo>
                  <a:pt x="815" y="1784"/>
                </a:lnTo>
                <a:lnTo>
                  <a:pt x="824" y="1796"/>
                </a:lnTo>
                <a:lnTo>
                  <a:pt x="834" y="1805"/>
                </a:lnTo>
                <a:lnTo>
                  <a:pt x="869" y="1828"/>
                </a:lnTo>
                <a:lnTo>
                  <a:pt x="898" y="1857"/>
                </a:lnTo>
                <a:lnTo>
                  <a:pt x="903" y="1865"/>
                </a:lnTo>
                <a:lnTo>
                  <a:pt x="915" y="1860"/>
                </a:lnTo>
                <a:lnTo>
                  <a:pt x="925" y="1854"/>
                </a:lnTo>
                <a:lnTo>
                  <a:pt x="932" y="1844"/>
                </a:lnTo>
                <a:lnTo>
                  <a:pt x="954" y="1698"/>
                </a:lnTo>
                <a:lnTo>
                  <a:pt x="1258" y="1737"/>
                </a:lnTo>
                <a:lnTo>
                  <a:pt x="1497" y="1761"/>
                </a:lnTo>
                <a:lnTo>
                  <a:pt x="1756" y="1785"/>
                </a:lnTo>
                <a:lnTo>
                  <a:pt x="2043" y="1809"/>
                </a:lnTo>
                <a:lnTo>
                  <a:pt x="2253" y="1825"/>
                </a:lnTo>
                <a:lnTo>
                  <a:pt x="2592" y="1837"/>
                </a:lnTo>
                <a:lnTo>
                  <a:pt x="2890" y="1844"/>
                </a:lnTo>
                <a:lnTo>
                  <a:pt x="2953" y="1844"/>
                </a:lnTo>
                <a:lnTo>
                  <a:pt x="2965" y="1731"/>
                </a:lnTo>
                <a:lnTo>
                  <a:pt x="3014" y="1194"/>
                </a:lnTo>
                <a:lnTo>
                  <a:pt x="3052" y="751"/>
                </a:lnTo>
                <a:lnTo>
                  <a:pt x="3089" y="341"/>
                </a:lnTo>
                <a:lnTo>
                  <a:pt x="2488" y="304"/>
                </a:lnTo>
                <a:lnTo>
                  <a:pt x="2044" y="260"/>
                </a:lnTo>
                <a:lnTo>
                  <a:pt x="1560" y="209"/>
                </a:lnTo>
                <a:lnTo>
                  <a:pt x="976" y="141"/>
                </a:lnTo>
                <a:lnTo>
                  <a:pt x="397" y="63"/>
                </a:lnTo>
                <a:lnTo>
                  <a:pt x="121" y="9"/>
                </a:lnTo>
                <a:lnTo>
                  <a:pt x="80" y="0"/>
                </a:lnTo>
                <a:lnTo>
                  <a:pt x="8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2" name="Freeform 168"/>
          <p:cNvSpPr>
            <a:spLocks/>
          </p:cNvSpPr>
          <p:nvPr/>
        </p:nvSpPr>
        <p:spPr bwMode="auto">
          <a:xfrm>
            <a:off x="2147888" y="1860551"/>
            <a:ext cx="704850" cy="500063"/>
          </a:xfrm>
          <a:custGeom>
            <a:avLst/>
            <a:gdLst/>
            <a:ahLst/>
            <a:cxnLst>
              <a:cxn ang="0">
                <a:pos x="0" y="1369"/>
              </a:cxn>
              <a:cxn ang="0">
                <a:pos x="130" y="1386"/>
              </a:cxn>
              <a:cxn ang="0">
                <a:pos x="287" y="1414"/>
              </a:cxn>
              <a:cxn ang="0">
                <a:pos x="491" y="1448"/>
              </a:cxn>
              <a:cxn ang="0">
                <a:pos x="668" y="1469"/>
              </a:cxn>
              <a:cxn ang="0">
                <a:pos x="1055" y="1504"/>
              </a:cxn>
              <a:cxn ang="0">
                <a:pos x="1573" y="1546"/>
              </a:cxn>
              <a:cxn ang="0">
                <a:pos x="1861" y="1566"/>
              </a:cxn>
              <a:cxn ang="0">
                <a:pos x="2090" y="1572"/>
              </a:cxn>
              <a:cxn ang="0">
                <a:pos x="2220" y="146"/>
              </a:cxn>
              <a:cxn ang="0">
                <a:pos x="1882" y="140"/>
              </a:cxn>
              <a:cxn ang="0">
                <a:pos x="1429" y="121"/>
              </a:cxn>
              <a:cxn ang="0">
                <a:pos x="1098" y="92"/>
              </a:cxn>
              <a:cxn ang="0">
                <a:pos x="565" y="44"/>
              </a:cxn>
              <a:cxn ang="0">
                <a:pos x="233" y="0"/>
              </a:cxn>
              <a:cxn ang="0">
                <a:pos x="221" y="0"/>
              </a:cxn>
              <a:cxn ang="0">
                <a:pos x="0" y="1359"/>
              </a:cxn>
              <a:cxn ang="0">
                <a:pos x="0" y="1369"/>
              </a:cxn>
            </a:cxnLst>
            <a:rect l="0" t="0" r="r" b="b"/>
            <a:pathLst>
              <a:path w="2220" h="1572">
                <a:moveTo>
                  <a:pt x="0" y="1369"/>
                </a:moveTo>
                <a:lnTo>
                  <a:pt x="130" y="1386"/>
                </a:lnTo>
                <a:lnTo>
                  <a:pt x="287" y="1414"/>
                </a:lnTo>
                <a:lnTo>
                  <a:pt x="491" y="1448"/>
                </a:lnTo>
                <a:lnTo>
                  <a:pt x="668" y="1469"/>
                </a:lnTo>
                <a:lnTo>
                  <a:pt x="1055" y="1504"/>
                </a:lnTo>
                <a:lnTo>
                  <a:pt x="1573" y="1546"/>
                </a:lnTo>
                <a:lnTo>
                  <a:pt x="1861" y="1566"/>
                </a:lnTo>
                <a:lnTo>
                  <a:pt x="2090" y="1572"/>
                </a:lnTo>
                <a:lnTo>
                  <a:pt x="2220" y="146"/>
                </a:lnTo>
                <a:lnTo>
                  <a:pt x="1882" y="140"/>
                </a:lnTo>
                <a:lnTo>
                  <a:pt x="1429" y="121"/>
                </a:lnTo>
                <a:lnTo>
                  <a:pt x="1098" y="92"/>
                </a:lnTo>
                <a:lnTo>
                  <a:pt x="565" y="44"/>
                </a:lnTo>
                <a:lnTo>
                  <a:pt x="233" y="0"/>
                </a:lnTo>
                <a:lnTo>
                  <a:pt x="221" y="0"/>
                </a:lnTo>
                <a:lnTo>
                  <a:pt x="0" y="1359"/>
                </a:lnTo>
                <a:lnTo>
                  <a:pt x="0" y="1369"/>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3" name="Freeform 169"/>
          <p:cNvSpPr>
            <a:spLocks/>
          </p:cNvSpPr>
          <p:nvPr/>
        </p:nvSpPr>
        <p:spPr bwMode="auto">
          <a:xfrm>
            <a:off x="2147888" y="1860551"/>
            <a:ext cx="704850" cy="500063"/>
          </a:xfrm>
          <a:custGeom>
            <a:avLst/>
            <a:gdLst/>
            <a:ahLst/>
            <a:cxnLst>
              <a:cxn ang="0">
                <a:pos x="0" y="1369"/>
              </a:cxn>
              <a:cxn ang="0">
                <a:pos x="130" y="1386"/>
              </a:cxn>
              <a:cxn ang="0">
                <a:pos x="287" y="1414"/>
              </a:cxn>
              <a:cxn ang="0">
                <a:pos x="491" y="1448"/>
              </a:cxn>
              <a:cxn ang="0">
                <a:pos x="668" y="1469"/>
              </a:cxn>
              <a:cxn ang="0">
                <a:pos x="1055" y="1504"/>
              </a:cxn>
              <a:cxn ang="0">
                <a:pos x="1573" y="1546"/>
              </a:cxn>
              <a:cxn ang="0">
                <a:pos x="1861" y="1566"/>
              </a:cxn>
              <a:cxn ang="0">
                <a:pos x="2090" y="1572"/>
              </a:cxn>
              <a:cxn ang="0">
                <a:pos x="2220" y="146"/>
              </a:cxn>
              <a:cxn ang="0">
                <a:pos x="1882" y="140"/>
              </a:cxn>
              <a:cxn ang="0">
                <a:pos x="1429" y="121"/>
              </a:cxn>
              <a:cxn ang="0">
                <a:pos x="1098" y="92"/>
              </a:cxn>
              <a:cxn ang="0">
                <a:pos x="565" y="44"/>
              </a:cxn>
              <a:cxn ang="0">
                <a:pos x="233" y="0"/>
              </a:cxn>
              <a:cxn ang="0">
                <a:pos x="221" y="0"/>
              </a:cxn>
              <a:cxn ang="0">
                <a:pos x="0" y="1359"/>
              </a:cxn>
              <a:cxn ang="0">
                <a:pos x="0" y="1369"/>
              </a:cxn>
              <a:cxn ang="0">
                <a:pos x="0" y="1369"/>
              </a:cxn>
            </a:cxnLst>
            <a:rect l="0" t="0" r="r" b="b"/>
            <a:pathLst>
              <a:path w="2220" h="1572">
                <a:moveTo>
                  <a:pt x="0" y="1369"/>
                </a:moveTo>
                <a:lnTo>
                  <a:pt x="130" y="1386"/>
                </a:lnTo>
                <a:lnTo>
                  <a:pt x="287" y="1414"/>
                </a:lnTo>
                <a:lnTo>
                  <a:pt x="491" y="1448"/>
                </a:lnTo>
                <a:lnTo>
                  <a:pt x="668" y="1469"/>
                </a:lnTo>
                <a:lnTo>
                  <a:pt x="1055" y="1504"/>
                </a:lnTo>
                <a:lnTo>
                  <a:pt x="1573" y="1546"/>
                </a:lnTo>
                <a:lnTo>
                  <a:pt x="1861" y="1566"/>
                </a:lnTo>
                <a:lnTo>
                  <a:pt x="2090" y="1572"/>
                </a:lnTo>
                <a:lnTo>
                  <a:pt x="2220" y="146"/>
                </a:lnTo>
                <a:lnTo>
                  <a:pt x="1882" y="140"/>
                </a:lnTo>
                <a:lnTo>
                  <a:pt x="1429" y="121"/>
                </a:lnTo>
                <a:lnTo>
                  <a:pt x="1098" y="92"/>
                </a:lnTo>
                <a:lnTo>
                  <a:pt x="565" y="44"/>
                </a:lnTo>
                <a:lnTo>
                  <a:pt x="233" y="0"/>
                </a:lnTo>
                <a:lnTo>
                  <a:pt x="221" y="0"/>
                </a:lnTo>
                <a:lnTo>
                  <a:pt x="0" y="1359"/>
                </a:lnTo>
                <a:lnTo>
                  <a:pt x="0" y="1369"/>
                </a:lnTo>
                <a:lnTo>
                  <a:pt x="0" y="136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4" name="Freeform 170"/>
          <p:cNvSpPr>
            <a:spLocks/>
          </p:cNvSpPr>
          <p:nvPr/>
        </p:nvSpPr>
        <p:spPr bwMode="auto">
          <a:xfrm>
            <a:off x="1828801" y="2147888"/>
            <a:ext cx="512763" cy="633413"/>
          </a:xfrm>
          <a:custGeom>
            <a:avLst/>
            <a:gdLst/>
            <a:ahLst/>
            <a:cxnLst>
              <a:cxn ang="0">
                <a:pos x="0" y="1762"/>
              </a:cxn>
              <a:cxn ang="0">
                <a:pos x="344" y="0"/>
              </a:cxn>
              <a:cxn ang="0">
                <a:pos x="497" y="22"/>
              </a:cxn>
              <a:cxn ang="0">
                <a:pos x="683" y="54"/>
              </a:cxn>
              <a:cxn ang="0">
                <a:pos x="943" y="95"/>
              </a:cxn>
              <a:cxn ang="0">
                <a:pos x="1062" y="112"/>
              </a:cxn>
              <a:cxn ang="0">
                <a:pos x="1006" y="463"/>
              </a:cxn>
              <a:cxn ang="0">
                <a:pos x="1445" y="533"/>
              </a:cxn>
              <a:cxn ang="0">
                <a:pos x="1571" y="552"/>
              </a:cxn>
              <a:cxn ang="0">
                <a:pos x="1616" y="558"/>
              </a:cxn>
              <a:cxn ang="0">
                <a:pos x="1417" y="1991"/>
              </a:cxn>
              <a:cxn ang="0">
                <a:pos x="931" y="1926"/>
              </a:cxn>
              <a:cxn ang="0">
                <a:pos x="632" y="1868"/>
              </a:cxn>
              <a:cxn ang="0">
                <a:pos x="154" y="1787"/>
              </a:cxn>
              <a:cxn ang="0">
                <a:pos x="25" y="1765"/>
              </a:cxn>
              <a:cxn ang="0">
                <a:pos x="0" y="1762"/>
              </a:cxn>
            </a:cxnLst>
            <a:rect l="0" t="0" r="r" b="b"/>
            <a:pathLst>
              <a:path w="1616" h="1991">
                <a:moveTo>
                  <a:pt x="0" y="1762"/>
                </a:moveTo>
                <a:lnTo>
                  <a:pt x="344" y="0"/>
                </a:lnTo>
                <a:lnTo>
                  <a:pt x="497" y="22"/>
                </a:lnTo>
                <a:lnTo>
                  <a:pt x="683" y="54"/>
                </a:lnTo>
                <a:lnTo>
                  <a:pt x="943" y="95"/>
                </a:lnTo>
                <a:lnTo>
                  <a:pt x="1062" y="112"/>
                </a:lnTo>
                <a:lnTo>
                  <a:pt x="1006" y="463"/>
                </a:lnTo>
                <a:lnTo>
                  <a:pt x="1445" y="533"/>
                </a:lnTo>
                <a:lnTo>
                  <a:pt x="1571" y="552"/>
                </a:lnTo>
                <a:lnTo>
                  <a:pt x="1616" y="558"/>
                </a:lnTo>
                <a:lnTo>
                  <a:pt x="1417" y="1991"/>
                </a:lnTo>
                <a:lnTo>
                  <a:pt x="931" y="1926"/>
                </a:lnTo>
                <a:lnTo>
                  <a:pt x="632" y="1868"/>
                </a:lnTo>
                <a:lnTo>
                  <a:pt x="154" y="1787"/>
                </a:lnTo>
                <a:lnTo>
                  <a:pt x="25" y="1765"/>
                </a:lnTo>
                <a:lnTo>
                  <a:pt x="0" y="176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5" name="Freeform 171"/>
          <p:cNvSpPr>
            <a:spLocks/>
          </p:cNvSpPr>
          <p:nvPr/>
        </p:nvSpPr>
        <p:spPr bwMode="auto">
          <a:xfrm>
            <a:off x="1828801" y="2147888"/>
            <a:ext cx="512763" cy="633413"/>
          </a:xfrm>
          <a:custGeom>
            <a:avLst/>
            <a:gdLst/>
            <a:ahLst/>
            <a:cxnLst>
              <a:cxn ang="0">
                <a:pos x="0" y="1762"/>
              </a:cxn>
              <a:cxn ang="0">
                <a:pos x="344" y="0"/>
              </a:cxn>
              <a:cxn ang="0">
                <a:pos x="497" y="22"/>
              </a:cxn>
              <a:cxn ang="0">
                <a:pos x="683" y="54"/>
              </a:cxn>
              <a:cxn ang="0">
                <a:pos x="943" y="95"/>
              </a:cxn>
              <a:cxn ang="0">
                <a:pos x="1062" y="112"/>
              </a:cxn>
              <a:cxn ang="0">
                <a:pos x="1006" y="463"/>
              </a:cxn>
              <a:cxn ang="0">
                <a:pos x="1445" y="533"/>
              </a:cxn>
              <a:cxn ang="0">
                <a:pos x="1571" y="552"/>
              </a:cxn>
              <a:cxn ang="0">
                <a:pos x="1616" y="558"/>
              </a:cxn>
              <a:cxn ang="0">
                <a:pos x="1417" y="1991"/>
              </a:cxn>
              <a:cxn ang="0">
                <a:pos x="931" y="1926"/>
              </a:cxn>
              <a:cxn ang="0">
                <a:pos x="632" y="1868"/>
              </a:cxn>
              <a:cxn ang="0">
                <a:pos x="154" y="1787"/>
              </a:cxn>
              <a:cxn ang="0">
                <a:pos x="25" y="1765"/>
              </a:cxn>
              <a:cxn ang="0">
                <a:pos x="0" y="1762"/>
              </a:cxn>
              <a:cxn ang="0">
                <a:pos x="0" y="1762"/>
              </a:cxn>
            </a:cxnLst>
            <a:rect l="0" t="0" r="r" b="b"/>
            <a:pathLst>
              <a:path w="1616" h="1991">
                <a:moveTo>
                  <a:pt x="0" y="1762"/>
                </a:moveTo>
                <a:lnTo>
                  <a:pt x="344" y="0"/>
                </a:lnTo>
                <a:lnTo>
                  <a:pt x="497" y="22"/>
                </a:lnTo>
                <a:lnTo>
                  <a:pt x="683" y="54"/>
                </a:lnTo>
                <a:lnTo>
                  <a:pt x="943" y="95"/>
                </a:lnTo>
                <a:lnTo>
                  <a:pt x="1062" y="112"/>
                </a:lnTo>
                <a:lnTo>
                  <a:pt x="1006" y="463"/>
                </a:lnTo>
                <a:lnTo>
                  <a:pt x="1445" y="533"/>
                </a:lnTo>
                <a:lnTo>
                  <a:pt x="1571" y="552"/>
                </a:lnTo>
                <a:lnTo>
                  <a:pt x="1616" y="558"/>
                </a:lnTo>
                <a:lnTo>
                  <a:pt x="1417" y="1991"/>
                </a:lnTo>
                <a:lnTo>
                  <a:pt x="931" y="1926"/>
                </a:lnTo>
                <a:lnTo>
                  <a:pt x="632" y="1868"/>
                </a:lnTo>
                <a:lnTo>
                  <a:pt x="154" y="1787"/>
                </a:lnTo>
                <a:lnTo>
                  <a:pt x="25" y="1765"/>
                </a:lnTo>
                <a:lnTo>
                  <a:pt x="0" y="1762"/>
                </a:lnTo>
                <a:lnTo>
                  <a:pt x="0" y="176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6" name="Freeform 172"/>
          <p:cNvSpPr>
            <a:spLocks/>
          </p:cNvSpPr>
          <p:nvPr/>
        </p:nvSpPr>
        <p:spPr bwMode="auto">
          <a:xfrm>
            <a:off x="1677988" y="2706688"/>
            <a:ext cx="600075" cy="736600"/>
          </a:xfrm>
          <a:custGeom>
            <a:avLst/>
            <a:gdLst/>
            <a:ahLst/>
            <a:cxnLst>
              <a:cxn ang="0">
                <a:pos x="31" y="1499"/>
              </a:cxn>
              <a:cxn ang="0">
                <a:pos x="66" y="1467"/>
              </a:cxn>
              <a:cxn ang="0">
                <a:pos x="89" y="1463"/>
              </a:cxn>
              <a:cxn ang="0">
                <a:pos x="91" y="1442"/>
              </a:cxn>
              <a:cxn ang="0">
                <a:pos x="79" y="1416"/>
              </a:cxn>
              <a:cxn ang="0">
                <a:pos x="44" y="1395"/>
              </a:cxn>
              <a:cxn ang="0">
                <a:pos x="44" y="1378"/>
              </a:cxn>
              <a:cxn ang="0">
                <a:pos x="61" y="1359"/>
              </a:cxn>
              <a:cxn ang="0">
                <a:pos x="79" y="1337"/>
              </a:cxn>
              <a:cxn ang="0">
                <a:pos x="102" y="1255"/>
              </a:cxn>
              <a:cxn ang="0">
                <a:pos x="110" y="1189"/>
              </a:cxn>
              <a:cxn ang="0">
                <a:pos x="133" y="1110"/>
              </a:cxn>
              <a:cxn ang="0">
                <a:pos x="175" y="1034"/>
              </a:cxn>
              <a:cxn ang="0">
                <a:pos x="234" y="1023"/>
              </a:cxn>
              <a:cxn ang="0">
                <a:pos x="285" y="993"/>
              </a:cxn>
              <a:cxn ang="0">
                <a:pos x="285" y="972"/>
              </a:cxn>
              <a:cxn ang="0">
                <a:pos x="253" y="926"/>
              </a:cxn>
              <a:cxn ang="0">
                <a:pos x="216" y="861"/>
              </a:cxn>
              <a:cxn ang="0">
                <a:pos x="206" y="741"/>
              </a:cxn>
              <a:cxn ang="0">
                <a:pos x="190" y="710"/>
              </a:cxn>
              <a:cxn ang="0">
                <a:pos x="190" y="685"/>
              </a:cxn>
              <a:cxn ang="0">
                <a:pos x="226" y="561"/>
              </a:cxn>
              <a:cxn ang="0">
                <a:pos x="238" y="479"/>
              </a:cxn>
              <a:cxn ang="0">
                <a:pos x="222" y="374"/>
              </a:cxn>
              <a:cxn ang="0">
                <a:pos x="228" y="337"/>
              </a:cxn>
              <a:cxn ang="0">
                <a:pos x="244" y="320"/>
              </a:cxn>
              <a:cxn ang="0">
                <a:pos x="263" y="310"/>
              </a:cxn>
              <a:cxn ang="0">
                <a:pos x="293" y="324"/>
              </a:cxn>
              <a:cxn ang="0">
                <a:pos x="309" y="351"/>
              </a:cxn>
              <a:cxn ang="0">
                <a:pos x="317" y="364"/>
              </a:cxn>
              <a:cxn ang="0">
                <a:pos x="362" y="362"/>
              </a:cxn>
              <a:cxn ang="0">
                <a:pos x="396" y="345"/>
              </a:cxn>
              <a:cxn ang="0">
                <a:pos x="409" y="313"/>
              </a:cxn>
              <a:cxn ang="0">
                <a:pos x="798" y="64"/>
              </a:cxn>
              <a:cxn ang="0">
                <a:pos x="1256" y="135"/>
              </a:cxn>
              <a:cxn ang="0">
                <a:pos x="1715" y="206"/>
              </a:cxn>
              <a:cxn ang="0">
                <a:pos x="1610" y="2320"/>
              </a:cxn>
              <a:cxn ang="0">
                <a:pos x="2" y="1531"/>
              </a:cxn>
            </a:cxnLst>
            <a:rect l="0" t="0" r="r" b="b"/>
            <a:pathLst>
              <a:path w="1890" h="2320">
                <a:moveTo>
                  <a:pt x="0" y="1512"/>
                </a:moveTo>
                <a:lnTo>
                  <a:pt x="31" y="1499"/>
                </a:lnTo>
                <a:lnTo>
                  <a:pt x="45" y="1490"/>
                </a:lnTo>
                <a:lnTo>
                  <a:pt x="66" y="1467"/>
                </a:lnTo>
                <a:lnTo>
                  <a:pt x="80" y="1463"/>
                </a:lnTo>
                <a:lnTo>
                  <a:pt x="89" y="1463"/>
                </a:lnTo>
                <a:lnTo>
                  <a:pt x="94" y="1445"/>
                </a:lnTo>
                <a:lnTo>
                  <a:pt x="91" y="1442"/>
                </a:lnTo>
                <a:lnTo>
                  <a:pt x="91" y="1433"/>
                </a:lnTo>
                <a:lnTo>
                  <a:pt x="79" y="1416"/>
                </a:lnTo>
                <a:lnTo>
                  <a:pt x="61" y="1405"/>
                </a:lnTo>
                <a:lnTo>
                  <a:pt x="44" y="1395"/>
                </a:lnTo>
                <a:lnTo>
                  <a:pt x="44" y="1392"/>
                </a:lnTo>
                <a:lnTo>
                  <a:pt x="44" y="1378"/>
                </a:lnTo>
                <a:lnTo>
                  <a:pt x="44" y="1372"/>
                </a:lnTo>
                <a:lnTo>
                  <a:pt x="61" y="1359"/>
                </a:lnTo>
                <a:lnTo>
                  <a:pt x="72" y="1353"/>
                </a:lnTo>
                <a:lnTo>
                  <a:pt x="79" y="1337"/>
                </a:lnTo>
                <a:lnTo>
                  <a:pt x="94" y="1318"/>
                </a:lnTo>
                <a:lnTo>
                  <a:pt x="102" y="1255"/>
                </a:lnTo>
                <a:lnTo>
                  <a:pt x="107" y="1235"/>
                </a:lnTo>
                <a:lnTo>
                  <a:pt x="110" y="1189"/>
                </a:lnTo>
                <a:lnTo>
                  <a:pt x="126" y="1140"/>
                </a:lnTo>
                <a:lnTo>
                  <a:pt x="133" y="1110"/>
                </a:lnTo>
                <a:lnTo>
                  <a:pt x="165" y="1056"/>
                </a:lnTo>
                <a:lnTo>
                  <a:pt x="175" y="1034"/>
                </a:lnTo>
                <a:lnTo>
                  <a:pt x="207" y="1028"/>
                </a:lnTo>
                <a:lnTo>
                  <a:pt x="234" y="1023"/>
                </a:lnTo>
                <a:lnTo>
                  <a:pt x="261" y="1007"/>
                </a:lnTo>
                <a:lnTo>
                  <a:pt x="285" y="993"/>
                </a:lnTo>
                <a:lnTo>
                  <a:pt x="289" y="988"/>
                </a:lnTo>
                <a:lnTo>
                  <a:pt x="285" y="972"/>
                </a:lnTo>
                <a:lnTo>
                  <a:pt x="269" y="945"/>
                </a:lnTo>
                <a:lnTo>
                  <a:pt x="253" y="926"/>
                </a:lnTo>
                <a:lnTo>
                  <a:pt x="229" y="884"/>
                </a:lnTo>
                <a:lnTo>
                  <a:pt x="216" y="861"/>
                </a:lnTo>
                <a:lnTo>
                  <a:pt x="207" y="833"/>
                </a:lnTo>
                <a:lnTo>
                  <a:pt x="206" y="741"/>
                </a:lnTo>
                <a:lnTo>
                  <a:pt x="199" y="719"/>
                </a:lnTo>
                <a:lnTo>
                  <a:pt x="190" y="710"/>
                </a:lnTo>
                <a:lnTo>
                  <a:pt x="187" y="701"/>
                </a:lnTo>
                <a:lnTo>
                  <a:pt x="190" y="685"/>
                </a:lnTo>
                <a:lnTo>
                  <a:pt x="206" y="615"/>
                </a:lnTo>
                <a:lnTo>
                  <a:pt x="226" y="561"/>
                </a:lnTo>
                <a:lnTo>
                  <a:pt x="238" y="507"/>
                </a:lnTo>
                <a:lnTo>
                  <a:pt x="238" y="479"/>
                </a:lnTo>
                <a:lnTo>
                  <a:pt x="229" y="383"/>
                </a:lnTo>
                <a:lnTo>
                  <a:pt x="222" y="374"/>
                </a:lnTo>
                <a:lnTo>
                  <a:pt x="220" y="359"/>
                </a:lnTo>
                <a:lnTo>
                  <a:pt x="228" y="337"/>
                </a:lnTo>
                <a:lnTo>
                  <a:pt x="234" y="330"/>
                </a:lnTo>
                <a:lnTo>
                  <a:pt x="244" y="320"/>
                </a:lnTo>
                <a:lnTo>
                  <a:pt x="257" y="311"/>
                </a:lnTo>
                <a:lnTo>
                  <a:pt x="263" y="310"/>
                </a:lnTo>
                <a:lnTo>
                  <a:pt x="277" y="310"/>
                </a:lnTo>
                <a:lnTo>
                  <a:pt x="293" y="324"/>
                </a:lnTo>
                <a:lnTo>
                  <a:pt x="299" y="336"/>
                </a:lnTo>
                <a:lnTo>
                  <a:pt x="309" y="351"/>
                </a:lnTo>
                <a:lnTo>
                  <a:pt x="309" y="358"/>
                </a:lnTo>
                <a:lnTo>
                  <a:pt x="317" y="364"/>
                </a:lnTo>
                <a:lnTo>
                  <a:pt x="333" y="371"/>
                </a:lnTo>
                <a:lnTo>
                  <a:pt x="362" y="362"/>
                </a:lnTo>
                <a:lnTo>
                  <a:pt x="384" y="362"/>
                </a:lnTo>
                <a:lnTo>
                  <a:pt x="396" y="345"/>
                </a:lnTo>
                <a:lnTo>
                  <a:pt x="403" y="343"/>
                </a:lnTo>
                <a:lnTo>
                  <a:pt x="409" y="313"/>
                </a:lnTo>
                <a:lnTo>
                  <a:pt x="470" y="0"/>
                </a:lnTo>
                <a:lnTo>
                  <a:pt x="798" y="64"/>
                </a:lnTo>
                <a:lnTo>
                  <a:pt x="1029" y="96"/>
                </a:lnTo>
                <a:lnTo>
                  <a:pt x="1256" y="135"/>
                </a:lnTo>
                <a:lnTo>
                  <a:pt x="1486" y="175"/>
                </a:lnTo>
                <a:lnTo>
                  <a:pt x="1715" y="206"/>
                </a:lnTo>
                <a:lnTo>
                  <a:pt x="1890" y="232"/>
                </a:lnTo>
                <a:lnTo>
                  <a:pt x="1610" y="2320"/>
                </a:lnTo>
                <a:lnTo>
                  <a:pt x="1002" y="2224"/>
                </a:lnTo>
                <a:lnTo>
                  <a:pt x="2" y="1531"/>
                </a:lnTo>
                <a:lnTo>
                  <a:pt x="0" y="151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7" name="Freeform 173"/>
          <p:cNvSpPr>
            <a:spLocks/>
          </p:cNvSpPr>
          <p:nvPr/>
        </p:nvSpPr>
        <p:spPr bwMode="auto">
          <a:xfrm>
            <a:off x="1677988" y="2706688"/>
            <a:ext cx="600075" cy="736600"/>
          </a:xfrm>
          <a:custGeom>
            <a:avLst/>
            <a:gdLst/>
            <a:ahLst/>
            <a:cxnLst>
              <a:cxn ang="0">
                <a:pos x="31" y="1499"/>
              </a:cxn>
              <a:cxn ang="0">
                <a:pos x="66" y="1467"/>
              </a:cxn>
              <a:cxn ang="0">
                <a:pos x="89" y="1463"/>
              </a:cxn>
              <a:cxn ang="0">
                <a:pos x="91" y="1442"/>
              </a:cxn>
              <a:cxn ang="0">
                <a:pos x="79" y="1416"/>
              </a:cxn>
              <a:cxn ang="0">
                <a:pos x="44" y="1395"/>
              </a:cxn>
              <a:cxn ang="0">
                <a:pos x="44" y="1378"/>
              </a:cxn>
              <a:cxn ang="0">
                <a:pos x="61" y="1359"/>
              </a:cxn>
              <a:cxn ang="0">
                <a:pos x="79" y="1337"/>
              </a:cxn>
              <a:cxn ang="0">
                <a:pos x="102" y="1255"/>
              </a:cxn>
              <a:cxn ang="0">
                <a:pos x="110" y="1189"/>
              </a:cxn>
              <a:cxn ang="0">
                <a:pos x="133" y="1110"/>
              </a:cxn>
              <a:cxn ang="0">
                <a:pos x="175" y="1034"/>
              </a:cxn>
              <a:cxn ang="0">
                <a:pos x="234" y="1023"/>
              </a:cxn>
              <a:cxn ang="0">
                <a:pos x="285" y="993"/>
              </a:cxn>
              <a:cxn ang="0">
                <a:pos x="285" y="972"/>
              </a:cxn>
              <a:cxn ang="0">
                <a:pos x="253" y="926"/>
              </a:cxn>
              <a:cxn ang="0">
                <a:pos x="216" y="861"/>
              </a:cxn>
              <a:cxn ang="0">
                <a:pos x="206" y="741"/>
              </a:cxn>
              <a:cxn ang="0">
                <a:pos x="190" y="710"/>
              </a:cxn>
              <a:cxn ang="0">
                <a:pos x="190" y="685"/>
              </a:cxn>
              <a:cxn ang="0">
                <a:pos x="226" y="561"/>
              </a:cxn>
              <a:cxn ang="0">
                <a:pos x="238" y="479"/>
              </a:cxn>
              <a:cxn ang="0">
                <a:pos x="222" y="374"/>
              </a:cxn>
              <a:cxn ang="0">
                <a:pos x="228" y="337"/>
              </a:cxn>
              <a:cxn ang="0">
                <a:pos x="244" y="320"/>
              </a:cxn>
              <a:cxn ang="0">
                <a:pos x="263" y="310"/>
              </a:cxn>
              <a:cxn ang="0">
                <a:pos x="293" y="324"/>
              </a:cxn>
              <a:cxn ang="0">
                <a:pos x="309" y="351"/>
              </a:cxn>
              <a:cxn ang="0">
                <a:pos x="317" y="364"/>
              </a:cxn>
              <a:cxn ang="0">
                <a:pos x="362" y="362"/>
              </a:cxn>
              <a:cxn ang="0">
                <a:pos x="396" y="345"/>
              </a:cxn>
              <a:cxn ang="0">
                <a:pos x="409" y="313"/>
              </a:cxn>
              <a:cxn ang="0">
                <a:pos x="798" y="64"/>
              </a:cxn>
              <a:cxn ang="0">
                <a:pos x="1256" y="135"/>
              </a:cxn>
              <a:cxn ang="0">
                <a:pos x="1715" y="206"/>
              </a:cxn>
              <a:cxn ang="0">
                <a:pos x="1610" y="2320"/>
              </a:cxn>
              <a:cxn ang="0">
                <a:pos x="2" y="1531"/>
              </a:cxn>
              <a:cxn ang="0">
                <a:pos x="0" y="1512"/>
              </a:cxn>
            </a:cxnLst>
            <a:rect l="0" t="0" r="r" b="b"/>
            <a:pathLst>
              <a:path w="1890" h="2320">
                <a:moveTo>
                  <a:pt x="0" y="1512"/>
                </a:moveTo>
                <a:lnTo>
                  <a:pt x="31" y="1499"/>
                </a:lnTo>
                <a:lnTo>
                  <a:pt x="45" y="1490"/>
                </a:lnTo>
                <a:lnTo>
                  <a:pt x="66" y="1467"/>
                </a:lnTo>
                <a:lnTo>
                  <a:pt x="80" y="1463"/>
                </a:lnTo>
                <a:lnTo>
                  <a:pt x="89" y="1463"/>
                </a:lnTo>
                <a:lnTo>
                  <a:pt x="94" y="1445"/>
                </a:lnTo>
                <a:lnTo>
                  <a:pt x="91" y="1442"/>
                </a:lnTo>
                <a:lnTo>
                  <a:pt x="91" y="1433"/>
                </a:lnTo>
                <a:lnTo>
                  <a:pt x="79" y="1416"/>
                </a:lnTo>
                <a:lnTo>
                  <a:pt x="61" y="1405"/>
                </a:lnTo>
                <a:lnTo>
                  <a:pt x="44" y="1395"/>
                </a:lnTo>
                <a:lnTo>
                  <a:pt x="44" y="1392"/>
                </a:lnTo>
                <a:lnTo>
                  <a:pt x="44" y="1378"/>
                </a:lnTo>
                <a:lnTo>
                  <a:pt x="44" y="1372"/>
                </a:lnTo>
                <a:lnTo>
                  <a:pt x="61" y="1359"/>
                </a:lnTo>
                <a:lnTo>
                  <a:pt x="72" y="1353"/>
                </a:lnTo>
                <a:lnTo>
                  <a:pt x="79" y="1337"/>
                </a:lnTo>
                <a:lnTo>
                  <a:pt x="94" y="1318"/>
                </a:lnTo>
                <a:lnTo>
                  <a:pt x="102" y="1255"/>
                </a:lnTo>
                <a:lnTo>
                  <a:pt x="107" y="1235"/>
                </a:lnTo>
                <a:lnTo>
                  <a:pt x="110" y="1189"/>
                </a:lnTo>
                <a:lnTo>
                  <a:pt x="126" y="1140"/>
                </a:lnTo>
                <a:lnTo>
                  <a:pt x="133" y="1110"/>
                </a:lnTo>
                <a:lnTo>
                  <a:pt x="165" y="1056"/>
                </a:lnTo>
                <a:lnTo>
                  <a:pt x="175" y="1034"/>
                </a:lnTo>
                <a:lnTo>
                  <a:pt x="207" y="1028"/>
                </a:lnTo>
                <a:lnTo>
                  <a:pt x="234" y="1023"/>
                </a:lnTo>
                <a:lnTo>
                  <a:pt x="261" y="1007"/>
                </a:lnTo>
                <a:lnTo>
                  <a:pt x="285" y="993"/>
                </a:lnTo>
                <a:lnTo>
                  <a:pt x="289" y="988"/>
                </a:lnTo>
                <a:lnTo>
                  <a:pt x="285" y="972"/>
                </a:lnTo>
                <a:lnTo>
                  <a:pt x="269" y="945"/>
                </a:lnTo>
                <a:lnTo>
                  <a:pt x="253" y="926"/>
                </a:lnTo>
                <a:lnTo>
                  <a:pt x="229" y="884"/>
                </a:lnTo>
                <a:lnTo>
                  <a:pt x="216" y="861"/>
                </a:lnTo>
                <a:lnTo>
                  <a:pt x="207" y="833"/>
                </a:lnTo>
                <a:lnTo>
                  <a:pt x="206" y="741"/>
                </a:lnTo>
                <a:lnTo>
                  <a:pt x="199" y="719"/>
                </a:lnTo>
                <a:lnTo>
                  <a:pt x="190" y="710"/>
                </a:lnTo>
                <a:lnTo>
                  <a:pt x="187" y="701"/>
                </a:lnTo>
                <a:lnTo>
                  <a:pt x="190" y="685"/>
                </a:lnTo>
                <a:lnTo>
                  <a:pt x="206" y="615"/>
                </a:lnTo>
                <a:lnTo>
                  <a:pt x="226" y="561"/>
                </a:lnTo>
                <a:lnTo>
                  <a:pt x="238" y="507"/>
                </a:lnTo>
                <a:lnTo>
                  <a:pt x="238" y="479"/>
                </a:lnTo>
                <a:lnTo>
                  <a:pt x="229" y="383"/>
                </a:lnTo>
                <a:lnTo>
                  <a:pt x="222" y="374"/>
                </a:lnTo>
                <a:lnTo>
                  <a:pt x="220" y="359"/>
                </a:lnTo>
                <a:lnTo>
                  <a:pt x="228" y="337"/>
                </a:lnTo>
                <a:lnTo>
                  <a:pt x="234" y="330"/>
                </a:lnTo>
                <a:lnTo>
                  <a:pt x="244" y="320"/>
                </a:lnTo>
                <a:lnTo>
                  <a:pt x="257" y="311"/>
                </a:lnTo>
                <a:lnTo>
                  <a:pt x="263" y="310"/>
                </a:lnTo>
                <a:lnTo>
                  <a:pt x="277" y="310"/>
                </a:lnTo>
                <a:lnTo>
                  <a:pt x="293" y="324"/>
                </a:lnTo>
                <a:lnTo>
                  <a:pt x="299" y="336"/>
                </a:lnTo>
                <a:lnTo>
                  <a:pt x="309" y="351"/>
                </a:lnTo>
                <a:lnTo>
                  <a:pt x="309" y="358"/>
                </a:lnTo>
                <a:lnTo>
                  <a:pt x="317" y="364"/>
                </a:lnTo>
                <a:lnTo>
                  <a:pt x="333" y="371"/>
                </a:lnTo>
                <a:lnTo>
                  <a:pt x="362" y="362"/>
                </a:lnTo>
                <a:lnTo>
                  <a:pt x="384" y="362"/>
                </a:lnTo>
                <a:lnTo>
                  <a:pt x="396" y="345"/>
                </a:lnTo>
                <a:lnTo>
                  <a:pt x="403" y="343"/>
                </a:lnTo>
                <a:lnTo>
                  <a:pt x="409" y="313"/>
                </a:lnTo>
                <a:lnTo>
                  <a:pt x="470" y="0"/>
                </a:lnTo>
                <a:lnTo>
                  <a:pt x="798" y="64"/>
                </a:lnTo>
                <a:lnTo>
                  <a:pt x="1029" y="96"/>
                </a:lnTo>
                <a:lnTo>
                  <a:pt x="1256" y="135"/>
                </a:lnTo>
                <a:lnTo>
                  <a:pt x="1486" y="175"/>
                </a:lnTo>
                <a:lnTo>
                  <a:pt x="1715" y="206"/>
                </a:lnTo>
                <a:lnTo>
                  <a:pt x="1890" y="232"/>
                </a:lnTo>
                <a:lnTo>
                  <a:pt x="1610" y="2320"/>
                </a:lnTo>
                <a:lnTo>
                  <a:pt x="1002" y="2224"/>
                </a:lnTo>
                <a:lnTo>
                  <a:pt x="2" y="1531"/>
                </a:lnTo>
                <a:lnTo>
                  <a:pt x="0" y="1512"/>
                </a:lnTo>
                <a:lnTo>
                  <a:pt x="0" y="151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8" name="Freeform 174"/>
          <p:cNvSpPr>
            <a:spLocks/>
          </p:cNvSpPr>
          <p:nvPr/>
        </p:nvSpPr>
        <p:spPr bwMode="auto">
          <a:xfrm>
            <a:off x="2278063" y="2325688"/>
            <a:ext cx="701675" cy="504825"/>
          </a:xfrm>
          <a:custGeom>
            <a:avLst/>
            <a:gdLst/>
            <a:ahLst/>
            <a:cxnLst>
              <a:cxn ang="0">
                <a:pos x="201" y="0"/>
              </a:cxn>
              <a:cxn ang="0">
                <a:pos x="361" y="13"/>
              </a:cxn>
              <a:cxn ang="0">
                <a:pos x="748" y="50"/>
              </a:cxn>
              <a:cxn ang="0">
                <a:pos x="1155" y="80"/>
              </a:cxn>
              <a:cxn ang="0">
                <a:pos x="1599" y="105"/>
              </a:cxn>
              <a:cxn ang="0">
                <a:pos x="1705" y="107"/>
              </a:cxn>
              <a:cxn ang="0">
                <a:pos x="2211" y="129"/>
              </a:cxn>
              <a:cxn ang="0">
                <a:pos x="2140" y="1591"/>
              </a:cxn>
              <a:cxn ang="0">
                <a:pos x="1836" y="1584"/>
              </a:cxn>
              <a:cxn ang="0">
                <a:pos x="1394" y="1556"/>
              </a:cxn>
              <a:cxn ang="0">
                <a:pos x="1017" y="1530"/>
              </a:cxn>
              <a:cxn ang="0">
                <a:pos x="575" y="1493"/>
              </a:cxn>
              <a:cxn ang="0">
                <a:pos x="239" y="1460"/>
              </a:cxn>
              <a:cxn ang="0">
                <a:pos x="0" y="1433"/>
              </a:cxn>
              <a:cxn ang="0">
                <a:pos x="186" y="96"/>
              </a:cxn>
              <a:cxn ang="0">
                <a:pos x="195" y="29"/>
              </a:cxn>
              <a:cxn ang="0">
                <a:pos x="201" y="0"/>
              </a:cxn>
            </a:cxnLst>
            <a:rect l="0" t="0" r="r" b="b"/>
            <a:pathLst>
              <a:path w="2211" h="1591">
                <a:moveTo>
                  <a:pt x="201" y="0"/>
                </a:moveTo>
                <a:lnTo>
                  <a:pt x="361" y="13"/>
                </a:lnTo>
                <a:lnTo>
                  <a:pt x="748" y="50"/>
                </a:lnTo>
                <a:lnTo>
                  <a:pt x="1155" y="80"/>
                </a:lnTo>
                <a:lnTo>
                  <a:pt x="1599" y="105"/>
                </a:lnTo>
                <a:lnTo>
                  <a:pt x="1705" y="107"/>
                </a:lnTo>
                <a:lnTo>
                  <a:pt x="2211" y="129"/>
                </a:lnTo>
                <a:lnTo>
                  <a:pt x="2140" y="1591"/>
                </a:lnTo>
                <a:lnTo>
                  <a:pt x="1836" y="1584"/>
                </a:lnTo>
                <a:lnTo>
                  <a:pt x="1394" y="1556"/>
                </a:lnTo>
                <a:lnTo>
                  <a:pt x="1017" y="1530"/>
                </a:lnTo>
                <a:lnTo>
                  <a:pt x="575" y="1493"/>
                </a:lnTo>
                <a:lnTo>
                  <a:pt x="239" y="1460"/>
                </a:lnTo>
                <a:lnTo>
                  <a:pt x="0" y="1433"/>
                </a:lnTo>
                <a:lnTo>
                  <a:pt x="186" y="96"/>
                </a:lnTo>
                <a:lnTo>
                  <a:pt x="195" y="29"/>
                </a:lnTo>
                <a:lnTo>
                  <a:pt x="201" y="0"/>
                </a:lnTo>
                <a:close/>
              </a:path>
            </a:pathLst>
          </a:custGeom>
          <a:solidFill>
            <a:srgbClr val="00CC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39" name="Freeform 175"/>
          <p:cNvSpPr>
            <a:spLocks/>
          </p:cNvSpPr>
          <p:nvPr/>
        </p:nvSpPr>
        <p:spPr bwMode="auto">
          <a:xfrm>
            <a:off x="2278063" y="2325688"/>
            <a:ext cx="701675" cy="504825"/>
          </a:xfrm>
          <a:custGeom>
            <a:avLst/>
            <a:gdLst/>
            <a:ahLst/>
            <a:cxnLst>
              <a:cxn ang="0">
                <a:pos x="201" y="0"/>
              </a:cxn>
              <a:cxn ang="0">
                <a:pos x="361" y="13"/>
              </a:cxn>
              <a:cxn ang="0">
                <a:pos x="748" y="50"/>
              </a:cxn>
              <a:cxn ang="0">
                <a:pos x="1155" y="80"/>
              </a:cxn>
              <a:cxn ang="0">
                <a:pos x="1599" y="105"/>
              </a:cxn>
              <a:cxn ang="0">
                <a:pos x="1705" y="107"/>
              </a:cxn>
              <a:cxn ang="0">
                <a:pos x="2211" y="129"/>
              </a:cxn>
              <a:cxn ang="0">
                <a:pos x="2140" y="1591"/>
              </a:cxn>
              <a:cxn ang="0">
                <a:pos x="1836" y="1584"/>
              </a:cxn>
              <a:cxn ang="0">
                <a:pos x="1394" y="1556"/>
              </a:cxn>
              <a:cxn ang="0">
                <a:pos x="1017" y="1530"/>
              </a:cxn>
              <a:cxn ang="0">
                <a:pos x="575" y="1493"/>
              </a:cxn>
              <a:cxn ang="0">
                <a:pos x="239" y="1460"/>
              </a:cxn>
              <a:cxn ang="0">
                <a:pos x="0" y="1433"/>
              </a:cxn>
              <a:cxn ang="0">
                <a:pos x="186" y="96"/>
              </a:cxn>
              <a:cxn ang="0">
                <a:pos x="195" y="29"/>
              </a:cxn>
              <a:cxn ang="0">
                <a:pos x="201" y="0"/>
              </a:cxn>
              <a:cxn ang="0">
                <a:pos x="201" y="0"/>
              </a:cxn>
            </a:cxnLst>
            <a:rect l="0" t="0" r="r" b="b"/>
            <a:pathLst>
              <a:path w="2211" h="1591">
                <a:moveTo>
                  <a:pt x="201" y="0"/>
                </a:moveTo>
                <a:lnTo>
                  <a:pt x="361" y="13"/>
                </a:lnTo>
                <a:lnTo>
                  <a:pt x="748" y="50"/>
                </a:lnTo>
                <a:lnTo>
                  <a:pt x="1155" y="80"/>
                </a:lnTo>
                <a:lnTo>
                  <a:pt x="1599" y="105"/>
                </a:lnTo>
                <a:lnTo>
                  <a:pt x="1705" y="107"/>
                </a:lnTo>
                <a:lnTo>
                  <a:pt x="2211" y="129"/>
                </a:lnTo>
                <a:lnTo>
                  <a:pt x="2140" y="1591"/>
                </a:lnTo>
                <a:lnTo>
                  <a:pt x="1836" y="1584"/>
                </a:lnTo>
                <a:lnTo>
                  <a:pt x="1394" y="1556"/>
                </a:lnTo>
                <a:lnTo>
                  <a:pt x="1017" y="1530"/>
                </a:lnTo>
                <a:lnTo>
                  <a:pt x="575" y="1493"/>
                </a:lnTo>
                <a:lnTo>
                  <a:pt x="239" y="1460"/>
                </a:lnTo>
                <a:lnTo>
                  <a:pt x="0" y="1433"/>
                </a:lnTo>
                <a:lnTo>
                  <a:pt x="186" y="96"/>
                </a:lnTo>
                <a:lnTo>
                  <a:pt x="195" y="29"/>
                </a:lnTo>
                <a:lnTo>
                  <a:pt x="201" y="0"/>
                </a:lnTo>
                <a:lnTo>
                  <a:pt x="20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0" name="Freeform 176"/>
          <p:cNvSpPr>
            <a:spLocks/>
          </p:cNvSpPr>
          <p:nvPr/>
        </p:nvSpPr>
        <p:spPr bwMode="auto">
          <a:xfrm>
            <a:off x="2189163" y="2781301"/>
            <a:ext cx="671513" cy="666750"/>
          </a:xfrm>
          <a:custGeom>
            <a:avLst/>
            <a:gdLst/>
            <a:ahLst/>
            <a:cxnLst>
              <a:cxn ang="0">
                <a:pos x="0" y="2091"/>
              </a:cxn>
              <a:cxn ang="0">
                <a:pos x="279" y="0"/>
              </a:cxn>
              <a:cxn ang="0">
                <a:pos x="560" y="32"/>
              </a:cxn>
              <a:cxn ang="0">
                <a:pos x="1172" y="89"/>
              </a:cxn>
              <a:cxn ang="0">
                <a:pos x="1557" y="113"/>
              </a:cxn>
              <a:cxn ang="0">
                <a:pos x="1956" y="142"/>
              </a:cxn>
              <a:cxn ang="0">
                <a:pos x="2116" y="148"/>
              </a:cxn>
              <a:cxn ang="0">
                <a:pos x="2019" y="1886"/>
              </a:cxn>
              <a:cxn ang="0">
                <a:pos x="714" y="1885"/>
              </a:cxn>
              <a:cxn ang="0">
                <a:pos x="711" y="1983"/>
              </a:cxn>
              <a:cxn ang="0">
                <a:pos x="196" y="1955"/>
              </a:cxn>
              <a:cxn ang="0">
                <a:pos x="180" y="2103"/>
              </a:cxn>
              <a:cxn ang="0">
                <a:pos x="0" y="2091"/>
              </a:cxn>
            </a:cxnLst>
            <a:rect l="0" t="0" r="r" b="b"/>
            <a:pathLst>
              <a:path w="2116" h="2103">
                <a:moveTo>
                  <a:pt x="0" y="2091"/>
                </a:moveTo>
                <a:lnTo>
                  <a:pt x="279" y="0"/>
                </a:lnTo>
                <a:lnTo>
                  <a:pt x="560" y="32"/>
                </a:lnTo>
                <a:lnTo>
                  <a:pt x="1172" y="89"/>
                </a:lnTo>
                <a:lnTo>
                  <a:pt x="1557" y="113"/>
                </a:lnTo>
                <a:lnTo>
                  <a:pt x="1956" y="142"/>
                </a:lnTo>
                <a:lnTo>
                  <a:pt x="2116" y="148"/>
                </a:lnTo>
                <a:lnTo>
                  <a:pt x="2019" y="1886"/>
                </a:lnTo>
                <a:lnTo>
                  <a:pt x="714" y="1885"/>
                </a:lnTo>
                <a:lnTo>
                  <a:pt x="711" y="1983"/>
                </a:lnTo>
                <a:lnTo>
                  <a:pt x="196" y="1955"/>
                </a:lnTo>
                <a:lnTo>
                  <a:pt x="180" y="2103"/>
                </a:lnTo>
                <a:lnTo>
                  <a:pt x="0" y="2091"/>
                </a:lnTo>
                <a:close/>
              </a:path>
            </a:pathLst>
          </a:custGeom>
          <a:solidFill>
            <a:srgbClr val="00CC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1" name="Freeform 177"/>
          <p:cNvSpPr>
            <a:spLocks/>
          </p:cNvSpPr>
          <p:nvPr/>
        </p:nvSpPr>
        <p:spPr bwMode="auto">
          <a:xfrm>
            <a:off x="2189163" y="2781301"/>
            <a:ext cx="671513" cy="666750"/>
          </a:xfrm>
          <a:custGeom>
            <a:avLst/>
            <a:gdLst/>
            <a:ahLst/>
            <a:cxnLst>
              <a:cxn ang="0">
                <a:pos x="0" y="2091"/>
              </a:cxn>
              <a:cxn ang="0">
                <a:pos x="279" y="0"/>
              </a:cxn>
              <a:cxn ang="0">
                <a:pos x="560" y="32"/>
              </a:cxn>
              <a:cxn ang="0">
                <a:pos x="1172" y="89"/>
              </a:cxn>
              <a:cxn ang="0">
                <a:pos x="1557" y="113"/>
              </a:cxn>
              <a:cxn ang="0">
                <a:pos x="1956" y="142"/>
              </a:cxn>
              <a:cxn ang="0">
                <a:pos x="2116" y="148"/>
              </a:cxn>
              <a:cxn ang="0">
                <a:pos x="2019" y="1886"/>
              </a:cxn>
              <a:cxn ang="0">
                <a:pos x="714" y="1885"/>
              </a:cxn>
              <a:cxn ang="0">
                <a:pos x="711" y="1983"/>
              </a:cxn>
              <a:cxn ang="0">
                <a:pos x="196" y="1955"/>
              </a:cxn>
              <a:cxn ang="0">
                <a:pos x="180" y="2103"/>
              </a:cxn>
              <a:cxn ang="0">
                <a:pos x="0" y="2091"/>
              </a:cxn>
              <a:cxn ang="0">
                <a:pos x="0" y="2091"/>
              </a:cxn>
            </a:cxnLst>
            <a:rect l="0" t="0" r="r" b="b"/>
            <a:pathLst>
              <a:path w="2116" h="2103">
                <a:moveTo>
                  <a:pt x="0" y="2091"/>
                </a:moveTo>
                <a:lnTo>
                  <a:pt x="279" y="0"/>
                </a:lnTo>
                <a:lnTo>
                  <a:pt x="560" y="32"/>
                </a:lnTo>
                <a:lnTo>
                  <a:pt x="1172" y="89"/>
                </a:lnTo>
                <a:lnTo>
                  <a:pt x="1557" y="113"/>
                </a:lnTo>
                <a:lnTo>
                  <a:pt x="1956" y="142"/>
                </a:lnTo>
                <a:lnTo>
                  <a:pt x="2116" y="148"/>
                </a:lnTo>
                <a:lnTo>
                  <a:pt x="2019" y="1886"/>
                </a:lnTo>
                <a:lnTo>
                  <a:pt x="714" y="1885"/>
                </a:lnTo>
                <a:lnTo>
                  <a:pt x="711" y="1983"/>
                </a:lnTo>
                <a:lnTo>
                  <a:pt x="196" y="1955"/>
                </a:lnTo>
                <a:lnTo>
                  <a:pt x="180" y="2103"/>
                </a:lnTo>
                <a:lnTo>
                  <a:pt x="0" y="2091"/>
                </a:lnTo>
                <a:lnTo>
                  <a:pt x="0" y="209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2" name="Freeform 178"/>
          <p:cNvSpPr>
            <a:spLocks/>
          </p:cNvSpPr>
          <p:nvPr/>
        </p:nvSpPr>
        <p:spPr bwMode="auto">
          <a:xfrm>
            <a:off x="2863851" y="1431926"/>
            <a:ext cx="582613" cy="400050"/>
          </a:xfrm>
          <a:custGeom>
            <a:avLst/>
            <a:gdLst/>
            <a:ahLst/>
            <a:cxnLst>
              <a:cxn ang="0">
                <a:pos x="0" y="1169"/>
              </a:cxn>
              <a:cxn ang="0">
                <a:pos x="105" y="0"/>
              </a:cxn>
              <a:cxn ang="0">
                <a:pos x="227" y="6"/>
              </a:cxn>
              <a:cxn ang="0">
                <a:pos x="518" y="23"/>
              </a:cxn>
              <a:cxn ang="0">
                <a:pos x="788" y="32"/>
              </a:cxn>
              <a:cxn ang="0">
                <a:pos x="1229" y="35"/>
              </a:cxn>
              <a:cxn ang="0">
                <a:pos x="1535" y="39"/>
              </a:cxn>
              <a:cxn ang="0">
                <a:pos x="1718" y="39"/>
              </a:cxn>
              <a:cxn ang="0">
                <a:pos x="1722" y="155"/>
              </a:cxn>
              <a:cxn ang="0">
                <a:pos x="1722" y="221"/>
              </a:cxn>
              <a:cxn ang="0">
                <a:pos x="1719" y="281"/>
              </a:cxn>
              <a:cxn ang="0">
                <a:pos x="1703" y="349"/>
              </a:cxn>
              <a:cxn ang="0">
                <a:pos x="1696" y="390"/>
              </a:cxn>
              <a:cxn ang="0">
                <a:pos x="1705" y="426"/>
              </a:cxn>
              <a:cxn ang="0">
                <a:pos x="1719" y="446"/>
              </a:cxn>
              <a:cxn ang="0">
                <a:pos x="1751" y="469"/>
              </a:cxn>
              <a:cxn ang="0">
                <a:pos x="1770" y="488"/>
              </a:cxn>
              <a:cxn ang="0">
                <a:pos x="1786" y="522"/>
              </a:cxn>
              <a:cxn ang="0">
                <a:pos x="1786" y="533"/>
              </a:cxn>
              <a:cxn ang="0">
                <a:pos x="1798" y="618"/>
              </a:cxn>
              <a:cxn ang="0">
                <a:pos x="1791" y="690"/>
              </a:cxn>
              <a:cxn ang="0">
                <a:pos x="1775" y="802"/>
              </a:cxn>
              <a:cxn ang="0">
                <a:pos x="1789" y="875"/>
              </a:cxn>
              <a:cxn ang="0">
                <a:pos x="1807" y="934"/>
              </a:cxn>
              <a:cxn ang="0">
                <a:pos x="1815" y="973"/>
              </a:cxn>
              <a:cxn ang="0">
                <a:pos x="1807" y="1010"/>
              </a:cxn>
              <a:cxn ang="0">
                <a:pos x="1807" y="1058"/>
              </a:cxn>
              <a:cxn ang="0">
                <a:pos x="1823" y="1146"/>
              </a:cxn>
              <a:cxn ang="0">
                <a:pos x="1837" y="1210"/>
              </a:cxn>
              <a:cxn ang="0">
                <a:pos x="1830" y="1261"/>
              </a:cxn>
              <a:cxn ang="0">
                <a:pos x="0" y="1169"/>
              </a:cxn>
            </a:cxnLst>
            <a:rect l="0" t="0" r="r" b="b"/>
            <a:pathLst>
              <a:path w="1837" h="1261">
                <a:moveTo>
                  <a:pt x="0" y="1169"/>
                </a:moveTo>
                <a:lnTo>
                  <a:pt x="105" y="0"/>
                </a:lnTo>
                <a:lnTo>
                  <a:pt x="227" y="6"/>
                </a:lnTo>
                <a:lnTo>
                  <a:pt x="518" y="23"/>
                </a:lnTo>
                <a:lnTo>
                  <a:pt x="788" y="32"/>
                </a:lnTo>
                <a:lnTo>
                  <a:pt x="1229" y="35"/>
                </a:lnTo>
                <a:lnTo>
                  <a:pt x="1535" y="39"/>
                </a:lnTo>
                <a:lnTo>
                  <a:pt x="1718" y="39"/>
                </a:lnTo>
                <a:lnTo>
                  <a:pt x="1722" y="155"/>
                </a:lnTo>
                <a:lnTo>
                  <a:pt x="1722" y="221"/>
                </a:lnTo>
                <a:lnTo>
                  <a:pt x="1719" y="281"/>
                </a:lnTo>
                <a:lnTo>
                  <a:pt x="1703" y="349"/>
                </a:lnTo>
                <a:lnTo>
                  <a:pt x="1696" y="390"/>
                </a:lnTo>
                <a:lnTo>
                  <a:pt x="1705" y="426"/>
                </a:lnTo>
                <a:lnTo>
                  <a:pt x="1719" y="446"/>
                </a:lnTo>
                <a:lnTo>
                  <a:pt x="1751" y="469"/>
                </a:lnTo>
                <a:lnTo>
                  <a:pt x="1770" y="488"/>
                </a:lnTo>
                <a:lnTo>
                  <a:pt x="1786" y="522"/>
                </a:lnTo>
                <a:lnTo>
                  <a:pt x="1786" y="533"/>
                </a:lnTo>
                <a:lnTo>
                  <a:pt x="1798" y="618"/>
                </a:lnTo>
                <a:lnTo>
                  <a:pt x="1791" y="690"/>
                </a:lnTo>
                <a:lnTo>
                  <a:pt x="1775" y="802"/>
                </a:lnTo>
                <a:lnTo>
                  <a:pt x="1789" y="875"/>
                </a:lnTo>
                <a:lnTo>
                  <a:pt x="1807" y="934"/>
                </a:lnTo>
                <a:lnTo>
                  <a:pt x="1815" y="973"/>
                </a:lnTo>
                <a:lnTo>
                  <a:pt x="1807" y="1010"/>
                </a:lnTo>
                <a:lnTo>
                  <a:pt x="1807" y="1058"/>
                </a:lnTo>
                <a:lnTo>
                  <a:pt x="1823" y="1146"/>
                </a:lnTo>
                <a:lnTo>
                  <a:pt x="1837" y="1210"/>
                </a:lnTo>
                <a:lnTo>
                  <a:pt x="1830" y="1261"/>
                </a:lnTo>
                <a:lnTo>
                  <a:pt x="0" y="1169"/>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3" name="Freeform 179"/>
          <p:cNvSpPr>
            <a:spLocks/>
          </p:cNvSpPr>
          <p:nvPr/>
        </p:nvSpPr>
        <p:spPr bwMode="auto">
          <a:xfrm>
            <a:off x="2863851" y="1431926"/>
            <a:ext cx="582613" cy="400050"/>
          </a:xfrm>
          <a:custGeom>
            <a:avLst/>
            <a:gdLst/>
            <a:ahLst/>
            <a:cxnLst>
              <a:cxn ang="0">
                <a:pos x="0" y="1169"/>
              </a:cxn>
              <a:cxn ang="0">
                <a:pos x="105" y="0"/>
              </a:cxn>
              <a:cxn ang="0">
                <a:pos x="227" y="6"/>
              </a:cxn>
              <a:cxn ang="0">
                <a:pos x="518" y="23"/>
              </a:cxn>
              <a:cxn ang="0">
                <a:pos x="788" y="32"/>
              </a:cxn>
              <a:cxn ang="0">
                <a:pos x="1229" y="35"/>
              </a:cxn>
              <a:cxn ang="0">
                <a:pos x="1535" y="39"/>
              </a:cxn>
              <a:cxn ang="0">
                <a:pos x="1718" y="39"/>
              </a:cxn>
              <a:cxn ang="0">
                <a:pos x="1722" y="155"/>
              </a:cxn>
              <a:cxn ang="0">
                <a:pos x="1722" y="221"/>
              </a:cxn>
              <a:cxn ang="0">
                <a:pos x="1719" y="281"/>
              </a:cxn>
              <a:cxn ang="0">
                <a:pos x="1703" y="349"/>
              </a:cxn>
              <a:cxn ang="0">
                <a:pos x="1696" y="390"/>
              </a:cxn>
              <a:cxn ang="0">
                <a:pos x="1705" y="426"/>
              </a:cxn>
              <a:cxn ang="0">
                <a:pos x="1719" y="446"/>
              </a:cxn>
              <a:cxn ang="0">
                <a:pos x="1751" y="469"/>
              </a:cxn>
              <a:cxn ang="0">
                <a:pos x="1770" y="488"/>
              </a:cxn>
              <a:cxn ang="0">
                <a:pos x="1786" y="522"/>
              </a:cxn>
              <a:cxn ang="0">
                <a:pos x="1786" y="533"/>
              </a:cxn>
              <a:cxn ang="0">
                <a:pos x="1798" y="618"/>
              </a:cxn>
              <a:cxn ang="0">
                <a:pos x="1791" y="690"/>
              </a:cxn>
              <a:cxn ang="0">
                <a:pos x="1775" y="802"/>
              </a:cxn>
              <a:cxn ang="0">
                <a:pos x="1789" y="875"/>
              </a:cxn>
              <a:cxn ang="0">
                <a:pos x="1807" y="934"/>
              </a:cxn>
              <a:cxn ang="0">
                <a:pos x="1815" y="973"/>
              </a:cxn>
              <a:cxn ang="0">
                <a:pos x="1807" y="1010"/>
              </a:cxn>
              <a:cxn ang="0">
                <a:pos x="1807" y="1058"/>
              </a:cxn>
              <a:cxn ang="0">
                <a:pos x="1823" y="1146"/>
              </a:cxn>
              <a:cxn ang="0">
                <a:pos x="1837" y="1210"/>
              </a:cxn>
              <a:cxn ang="0">
                <a:pos x="1830" y="1261"/>
              </a:cxn>
              <a:cxn ang="0">
                <a:pos x="0" y="1169"/>
              </a:cxn>
              <a:cxn ang="0">
                <a:pos x="0" y="1169"/>
              </a:cxn>
            </a:cxnLst>
            <a:rect l="0" t="0" r="r" b="b"/>
            <a:pathLst>
              <a:path w="1837" h="1261">
                <a:moveTo>
                  <a:pt x="0" y="1169"/>
                </a:moveTo>
                <a:lnTo>
                  <a:pt x="105" y="0"/>
                </a:lnTo>
                <a:lnTo>
                  <a:pt x="227" y="6"/>
                </a:lnTo>
                <a:lnTo>
                  <a:pt x="518" y="23"/>
                </a:lnTo>
                <a:lnTo>
                  <a:pt x="788" y="32"/>
                </a:lnTo>
                <a:lnTo>
                  <a:pt x="1229" y="35"/>
                </a:lnTo>
                <a:lnTo>
                  <a:pt x="1535" y="39"/>
                </a:lnTo>
                <a:lnTo>
                  <a:pt x="1718" y="39"/>
                </a:lnTo>
                <a:lnTo>
                  <a:pt x="1722" y="155"/>
                </a:lnTo>
                <a:lnTo>
                  <a:pt x="1722" y="221"/>
                </a:lnTo>
                <a:lnTo>
                  <a:pt x="1719" y="281"/>
                </a:lnTo>
                <a:lnTo>
                  <a:pt x="1703" y="349"/>
                </a:lnTo>
                <a:lnTo>
                  <a:pt x="1696" y="390"/>
                </a:lnTo>
                <a:lnTo>
                  <a:pt x="1705" y="426"/>
                </a:lnTo>
                <a:lnTo>
                  <a:pt x="1719" y="446"/>
                </a:lnTo>
                <a:lnTo>
                  <a:pt x="1751" y="469"/>
                </a:lnTo>
                <a:lnTo>
                  <a:pt x="1770" y="488"/>
                </a:lnTo>
                <a:lnTo>
                  <a:pt x="1786" y="522"/>
                </a:lnTo>
                <a:lnTo>
                  <a:pt x="1786" y="533"/>
                </a:lnTo>
                <a:lnTo>
                  <a:pt x="1798" y="618"/>
                </a:lnTo>
                <a:lnTo>
                  <a:pt x="1791" y="690"/>
                </a:lnTo>
                <a:lnTo>
                  <a:pt x="1775" y="802"/>
                </a:lnTo>
                <a:lnTo>
                  <a:pt x="1789" y="875"/>
                </a:lnTo>
                <a:lnTo>
                  <a:pt x="1807" y="934"/>
                </a:lnTo>
                <a:lnTo>
                  <a:pt x="1815" y="973"/>
                </a:lnTo>
                <a:lnTo>
                  <a:pt x="1807" y="1010"/>
                </a:lnTo>
                <a:lnTo>
                  <a:pt x="1807" y="1058"/>
                </a:lnTo>
                <a:lnTo>
                  <a:pt x="1823" y="1146"/>
                </a:lnTo>
                <a:lnTo>
                  <a:pt x="1837" y="1210"/>
                </a:lnTo>
                <a:lnTo>
                  <a:pt x="1830" y="1261"/>
                </a:lnTo>
                <a:lnTo>
                  <a:pt x="0" y="1169"/>
                </a:lnTo>
                <a:lnTo>
                  <a:pt x="0" y="116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4" name="Freeform 180"/>
          <p:cNvSpPr>
            <a:spLocks/>
          </p:cNvSpPr>
          <p:nvPr/>
        </p:nvSpPr>
        <p:spPr bwMode="auto">
          <a:xfrm>
            <a:off x="2832101" y="1801813"/>
            <a:ext cx="642938" cy="425450"/>
          </a:xfrm>
          <a:custGeom>
            <a:avLst/>
            <a:gdLst/>
            <a:ahLst/>
            <a:cxnLst>
              <a:cxn ang="0">
                <a:pos x="0" y="1052"/>
              </a:cxn>
              <a:cxn ang="0">
                <a:pos x="97" y="0"/>
              </a:cxn>
              <a:cxn ang="0">
                <a:pos x="353" y="16"/>
              </a:cxn>
              <a:cxn ang="0">
                <a:pos x="947" y="42"/>
              </a:cxn>
              <a:cxn ang="0">
                <a:pos x="1560" y="76"/>
              </a:cxn>
              <a:cxn ang="0">
                <a:pos x="1933" y="92"/>
              </a:cxn>
              <a:cxn ang="0">
                <a:pos x="1936" y="166"/>
              </a:cxn>
              <a:cxn ang="0">
                <a:pos x="1936" y="203"/>
              </a:cxn>
              <a:cxn ang="0">
                <a:pos x="1943" y="223"/>
              </a:cxn>
              <a:cxn ang="0">
                <a:pos x="1974" y="242"/>
              </a:cxn>
              <a:cxn ang="0">
                <a:pos x="1984" y="247"/>
              </a:cxn>
              <a:cxn ang="0">
                <a:pos x="1994" y="260"/>
              </a:cxn>
              <a:cxn ang="0">
                <a:pos x="2006" y="271"/>
              </a:cxn>
              <a:cxn ang="0">
                <a:pos x="2010" y="298"/>
              </a:cxn>
              <a:cxn ang="0">
                <a:pos x="2022" y="860"/>
              </a:cxn>
              <a:cxn ang="0">
                <a:pos x="2000" y="860"/>
              </a:cxn>
              <a:cxn ang="0">
                <a:pos x="1997" y="860"/>
              </a:cxn>
              <a:cxn ang="0">
                <a:pos x="1968" y="865"/>
              </a:cxn>
              <a:cxn ang="0">
                <a:pos x="1974" y="887"/>
              </a:cxn>
              <a:cxn ang="0">
                <a:pos x="1984" y="903"/>
              </a:cxn>
              <a:cxn ang="0">
                <a:pos x="1981" y="917"/>
              </a:cxn>
              <a:cxn ang="0">
                <a:pos x="1984" y="936"/>
              </a:cxn>
              <a:cxn ang="0">
                <a:pos x="1952" y="956"/>
              </a:cxn>
              <a:cxn ang="0">
                <a:pos x="1959" y="980"/>
              </a:cxn>
              <a:cxn ang="0">
                <a:pos x="1990" y="1002"/>
              </a:cxn>
              <a:cxn ang="0">
                <a:pos x="2007" y="1027"/>
              </a:cxn>
              <a:cxn ang="0">
                <a:pos x="2012" y="1069"/>
              </a:cxn>
              <a:cxn ang="0">
                <a:pos x="1993" y="1091"/>
              </a:cxn>
              <a:cxn ang="0">
                <a:pos x="1997" y="1129"/>
              </a:cxn>
              <a:cxn ang="0">
                <a:pos x="2007" y="1154"/>
              </a:cxn>
              <a:cxn ang="0">
                <a:pos x="2020" y="1185"/>
              </a:cxn>
              <a:cxn ang="0">
                <a:pos x="2016" y="1223"/>
              </a:cxn>
              <a:cxn ang="0">
                <a:pos x="2009" y="1277"/>
              </a:cxn>
              <a:cxn ang="0">
                <a:pos x="2001" y="1325"/>
              </a:cxn>
              <a:cxn ang="0">
                <a:pos x="1994" y="1338"/>
              </a:cxn>
              <a:cxn ang="0">
                <a:pos x="1961" y="1306"/>
              </a:cxn>
              <a:cxn ang="0">
                <a:pos x="1926" y="1290"/>
              </a:cxn>
              <a:cxn ang="0">
                <a:pos x="1901" y="1290"/>
              </a:cxn>
              <a:cxn ang="0">
                <a:pos x="1876" y="1290"/>
              </a:cxn>
              <a:cxn ang="0">
                <a:pos x="1848" y="1278"/>
              </a:cxn>
              <a:cxn ang="0">
                <a:pos x="1825" y="1258"/>
              </a:cxn>
              <a:cxn ang="0">
                <a:pos x="1800" y="1234"/>
              </a:cxn>
              <a:cxn ang="0">
                <a:pos x="1769" y="1220"/>
              </a:cxn>
              <a:cxn ang="0">
                <a:pos x="1724" y="1218"/>
              </a:cxn>
              <a:cxn ang="0">
                <a:pos x="1660" y="1220"/>
              </a:cxn>
              <a:cxn ang="0">
                <a:pos x="1645" y="1214"/>
              </a:cxn>
              <a:cxn ang="0">
                <a:pos x="1576" y="1186"/>
              </a:cxn>
              <a:cxn ang="0">
                <a:pos x="1560" y="1173"/>
              </a:cxn>
              <a:cxn ang="0">
                <a:pos x="1534" y="1166"/>
              </a:cxn>
              <a:cxn ang="0">
                <a:pos x="1498" y="1166"/>
              </a:cxn>
              <a:cxn ang="0">
                <a:pos x="1454" y="1166"/>
              </a:cxn>
              <a:cxn ang="0">
                <a:pos x="1423" y="1163"/>
              </a:cxn>
              <a:cxn ang="0">
                <a:pos x="1419" y="1147"/>
              </a:cxn>
              <a:cxn ang="0">
                <a:pos x="1407" y="1134"/>
              </a:cxn>
              <a:cxn ang="0">
                <a:pos x="1400" y="1126"/>
              </a:cxn>
              <a:cxn ang="0">
                <a:pos x="1387" y="1110"/>
              </a:cxn>
              <a:cxn ang="0">
                <a:pos x="1367" y="1090"/>
              </a:cxn>
              <a:cxn ang="0">
                <a:pos x="686" y="1065"/>
              </a:cxn>
              <a:cxn ang="0">
                <a:pos x="225" y="1053"/>
              </a:cxn>
              <a:cxn ang="0">
                <a:pos x="56" y="1052"/>
              </a:cxn>
              <a:cxn ang="0">
                <a:pos x="0" y="1052"/>
              </a:cxn>
            </a:cxnLst>
            <a:rect l="0" t="0" r="r" b="b"/>
            <a:pathLst>
              <a:path w="2022" h="1338">
                <a:moveTo>
                  <a:pt x="0" y="1052"/>
                </a:moveTo>
                <a:lnTo>
                  <a:pt x="97" y="0"/>
                </a:lnTo>
                <a:lnTo>
                  <a:pt x="353" y="16"/>
                </a:lnTo>
                <a:lnTo>
                  <a:pt x="947" y="42"/>
                </a:lnTo>
                <a:lnTo>
                  <a:pt x="1560" y="76"/>
                </a:lnTo>
                <a:lnTo>
                  <a:pt x="1933" y="92"/>
                </a:lnTo>
                <a:lnTo>
                  <a:pt x="1936" y="166"/>
                </a:lnTo>
                <a:lnTo>
                  <a:pt x="1936" y="203"/>
                </a:lnTo>
                <a:lnTo>
                  <a:pt x="1943" y="223"/>
                </a:lnTo>
                <a:lnTo>
                  <a:pt x="1974" y="242"/>
                </a:lnTo>
                <a:lnTo>
                  <a:pt x="1984" y="247"/>
                </a:lnTo>
                <a:lnTo>
                  <a:pt x="1994" y="260"/>
                </a:lnTo>
                <a:lnTo>
                  <a:pt x="2006" y="271"/>
                </a:lnTo>
                <a:lnTo>
                  <a:pt x="2010" y="298"/>
                </a:lnTo>
                <a:lnTo>
                  <a:pt x="2022" y="860"/>
                </a:lnTo>
                <a:lnTo>
                  <a:pt x="2000" y="860"/>
                </a:lnTo>
                <a:lnTo>
                  <a:pt x="1997" y="860"/>
                </a:lnTo>
                <a:lnTo>
                  <a:pt x="1968" y="865"/>
                </a:lnTo>
                <a:lnTo>
                  <a:pt x="1974" y="887"/>
                </a:lnTo>
                <a:lnTo>
                  <a:pt x="1984" y="903"/>
                </a:lnTo>
                <a:lnTo>
                  <a:pt x="1981" y="917"/>
                </a:lnTo>
                <a:lnTo>
                  <a:pt x="1984" y="936"/>
                </a:lnTo>
                <a:lnTo>
                  <a:pt x="1952" y="956"/>
                </a:lnTo>
                <a:lnTo>
                  <a:pt x="1959" y="980"/>
                </a:lnTo>
                <a:lnTo>
                  <a:pt x="1990" y="1002"/>
                </a:lnTo>
                <a:lnTo>
                  <a:pt x="2007" y="1027"/>
                </a:lnTo>
                <a:lnTo>
                  <a:pt x="2012" y="1069"/>
                </a:lnTo>
                <a:lnTo>
                  <a:pt x="1993" y="1091"/>
                </a:lnTo>
                <a:lnTo>
                  <a:pt x="1997" y="1129"/>
                </a:lnTo>
                <a:lnTo>
                  <a:pt x="2007" y="1154"/>
                </a:lnTo>
                <a:lnTo>
                  <a:pt x="2020" y="1185"/>
                </a:lnTo>
                <a:lnTo>
                  <a:pt x="2016" y="1223"/>
                </a:lnTo>
                <a:lnTo>
                  <a:pt x="2009" y="1277"/>
                </a:lnTo>
                <a:lnTo>
                  <a:pt x="2001" y="1325"/>
                </a:lnTo>
                <a:lnTo>
                  <a:pt x="1994" y="1338"/>
                </a:lnTo>
                <a:lnTo>
                  <a:pt x="1961" y="1306"/>
                </a:lnTo>
                <a:lnTo>
                  <a:pt x="1926" y="1290"/>
                </a:lnTo>
                <a:lnTo>
                  <a:pt x="1901" y="1290"/>
                </a:lnTo>
                <a:lnTo>
                  <a:pt x="1876" y="1290"/>
                </a:lnTo>
                <a:lnTo>
                  <a:pt x="1848" y="1278"/>
                </a:lnTo>
                <a:lnTo>
                  <a:pt x="1825" y="1258"/>
                </a:lnTo>
                <a:lnTo>
                  <a:pt x="1800" y="1234"/>
                </a:lnTo>
                <a:lnTo>
                  <a:pt x="1769" y="1220"/>
                </a:lnTo>
                <a:lnTo>
                  <a:pt x="1724" y="1218"/>
                </a:lnTo>
                <a:lnTo>
                  <a:pt x="1660" y="1220"/>
                </a:lnTo>
                <a:lnTo>
                  <a:pt x="1645" y="1214"/>
                </a:lnTo>
                <a:lnTo>
                  <a:pt x="1576" y="1186"/>
                </a:lnTo>
                <a:lnTo>
                  <a:pt x="1560" y="1173"/>
                </a:lnTo>
                <a:lnTo>
                  <a:pt x="1534" y="1166"/>
                </a:lnTo>
                <a:lnTo>
                  <a:pt x="1498" y="1166"/>
                </a:lnTo>
                <a:lnTo>
                  <a:pt x="1454" y="1166"/>
                </a:lnTo>
                <a:lnTo>
                  <a:pt x="1423" y="1163"/>
                </a:lnTo>
                <a:lnTo>
                  <a:pt x="1419" y="1147"/>
                </a:lnTo>
                <a:lnTo>
                  <a:pt x="1407" y="1134"/>
                </a:lnTo>
                <a:lnTo>
                  <a:pt x="1400" y="1126"/>
                </a:lnTo>
                <a:lnTo>
                  <a:pt x="1387" y="1110"/>
                </a:lnTo>
                <a:lnTo>
                  <a:pt x="1367" y="1090"/>
                </a:lnTo>
                <a:lnTo>
                  <a:pt x="686" y="1065"/>
                </a:lnTo>
                <a:lnTo>
                  <a:pt x="225" y="1053"/>
                </a:lnTo>
                <a:lnTo>
                  <a:pt x="56" y="1052"/>
                </a:lnTo>
                <a:lnTo>
                  <a:pt x="0" y="105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5" name="Freeform 181"/>
          <p:cNvSpPr>
            <a:spLocks/>
          </p:cNvSpPr>
          <p:nvPr/>
        </p:nvSpPr>
        <p:spPr bwMode="auto">
          <a:xfrm>
            <a:off x="2832101" y="1801813"/>
            <a:ext cx="642938" cy="425450"/>
          </a:xfrm>
          <a:custGeom>
            <a:avLst/>
            <a:gdLst/>
            <a:ahLst/>
            <a:cxnLst>
              <a:cxn ang="0">
                <a:pos x="0" y="1052"/>
              </a:cxn>
              <a:cxn ang="0">
                <a:pos x="97" y="0"/>
              </a:cxn>
              <a:cxn ang="0">
                <a:pos x="353" y="16"/>
              </a:cxn>
              <a:cxn ang="0">
                <a:pos x="947" y="42"/>
              </a:cxn>
              <a:cxn ang="0">
                <a:pos x="1560" y="76"/>
              </a:cxn>
              <a:cxn ang="0">
                <a:pos x="1933" y="92"/>
              </a:cxn>
              <a:cxn ang="0">
                <a:pos x="1936" y="166"/>
              </a:cxn>
              <a:cxn ang="0">
                <a:pos x="1936" y="203"/>
              </a:cxn>
              <a:cxn ang="0">
                <a:pos x="1943" y="223"/>
              </a:cxn>
              <a:cxn ang="0">
                <a:pos x="1974" y="242"/>
              </a:cxn>
              <a:cxn ang="0">
                <a:pos x="1984" y="247"/>
              </a:cxn>
              <a:cxn ang="0">
                <a:pos x="1994" y="260"/>
              </a:cxn>
              <a:cxn ang="0">
                <a:pos x="2006" y="271"/>
              </a:cxn>
              <a:cxn ang="0">
                <a:pos x="2010" y="298"/>
              </a:cxn>
              <a:cxn ang="0">
                <a:pos x="2022" y="860"/>
              </a:cxn>
              <a:cxn ang="0">
                <a:pos x="2000" y="860"/>
              </a:cxn>
              <a:cxn ang="0">
                <a:pos x="1997" y="860"/>
              </a:cxn>
              <a:cxn ang="0">
                <a:pos x="1968" y="865"/>
              </a:cxn>
              <a:cxn ang="0">
                <a:pos x="1974" y="887"/>
              </a:cxn>
              <a:cxn ang="0">
                <a:pos x="1984" y="903"/>
              </a:cxn>
              <a:cxn ang="0">
                <a:pos x="1981" y="917"/>
              </a:cxn>
              <a:cxn ang="0">
                <a:pos x="1984" y="936"/>
              </a:cxn>
              <a:cxn ang="0">
                <a:pos x="1952" y="956"/>
              </a:cxn>
              <a:cxn ang="0">
                <a:pos x="1959" y="980"/>
              </a:cxn>
              <a:cxn ang="0">
                <a:pos x="1990" y="1002"/>
              </a:cxn>
              <a:cxn ang="0">
                <a:pos x="2007" y="1027"/>
              </a:cxn>
              <a:cxn ang="0">
                <a:pos x="2012" y="1069"/>
              </a:cxn>
              <a:cxn ang="0">
                <a:pos x="1993" y="1091"/>
              </a:cxn>
              <a:cxn ang="0">
                <a:pos x="1997" y="1129"/>
              </a:cxn>
              <a:cxn ang="0">
                <a:pos x="2007" y="1154"/>
              </a:cxn>
              <a:cxn ang="0">
                <a:pos x="2020" y="1185"/>
              </a:cxn>
              <a:cxn ang="0">
                <a:pos x="2016" y="1223"/>
              </a:cxn>
              <a:cxn ang="0">
                <a:pos x="2009" y="1277"/>
              </a:cxn>
              <a:cxn ang="0">
                <a:pos x="2001" y="1325"/>
              </a:cxn>
              <a:cxn ang="0">
                <a:pos x="1994" y="1338"/>
              </a:cxn>
              <a:cxn ang="0">
                <a:pos x="1961" y="1306"/>
              </a:cxn>
              <a:cxn ang="0">
                <a:pos x="1926" y="1290"/>
              </a:cxn>
              <a:cxn ang="0">
                <a:pos x="1901" y="1290"/>
              </a:cxn>
              <a:cxn ang="0">
                <a:pos x="1876" y="1290"/>
              </a:cxn>
              <a:cxn ang="0">
                <a:pos x="1848" y="1278"/>
              </a:cxn>
              <a:cxn ang="0">
                <a:pos x="1825" y="1258"/>
              </a:cxn>
              <a:cxn ang="0">
                <a:pos x="1800" y="1234"/>
              </a:cxn>
              <a:cxn ang="0">
                <a:pos x="1769" y="1220"/>
              </a:cxn>
              <a:cxn ang="0">
                <a:pos x="1724" y="1218"/>
              </a:cxn>
              <a:cxn ang="0">
                <a:pos x="1660" y="1220"/>
              </a:cxn>
              <a:cxn ang="0">
                <a:pos x="1645" y="1214"/>
              </a:cxn>
              <a:cxn ang="0">
                <a:pos x="1576" y="1186"/>
              </a:cxn>
              <a:cxn ang="0">
                <a:pos x="1560" y="1173"/>
              </a:cxn>
              <a:cxn ang="0">
                <a:pos x="1534" y="1166"/>
              </a:cxn>
              <a:cxn ang="0">
                <a:pos x="1498" y="1166"/>
              </a:cxn>
              <a:cxn ang="0">
                <a:pos x="1454" y="1166"/>
              </a:cxn>
              <a:cxn ang="0">
                <a:pos x="1423" y="1163"/>
              </a:cxn>
              <a:cxn ang="0">
                <a:pos x="1419" y="1147"/>
              </a:cxn>
              <a:cxn ang="0">
                <a:pos x="1407" y="1134"/>
              </a:cxn>
              <a:cxn ang="0">
                <a:pos x="1400" y="1126"/>
              </a:cxn>
              <a:cxn ang="0">
                <a:pos x="1387" y="1110"/>
              </a:cxn>
              <a:cxn ang="0">
                <a:pos x="1367" y="1090"/>
              </a:cxn>
              <a:cxn ang="0">
                <a:pos x="686" y="1065"/>
              </a:cxn>
              <a:cxn ang="0">
                <a:pos x="225" y="1053"/>
              </a:cxn>
              <a:cxn ang="0">
                <a:pos x="56" y="1052"/>
              </a:cxn>
              <a:cxn ang="0">
                <a:pos x="0" y="1052"/>
              </a:cxn>
              <a:cxn ang="0">
                <a:pos x="0" y="1052"/>
              </a:cxn>
            </a:cxnLst>
            <a:rect l="0" t="0" r="r" b="b"/>
            <a:pathLst>
              <a:path w="2022" h="1338">
                <a:moveTo>
                  <a:pt x="0" y="1052"/>
                </a:moveTo>
                <a:lnTo>
                  <a:pt x="97" y="0"/>
                </a:lnTo>
                <a:lnTo>
                  <a:pt x="353" y="16"/>
                </a:lnTo>
                <a:lnTo>
                  <a:pt x="947" y="42"/>
                </a:lnTo>
                <a:lnTo>
                  <a:pt x="1560" y="76"/>
                </a:lnTo>
                <a:lnTo>
                  <a:pt x="1933" y="92"/>
                </a:lnTo>
                <a:lnTo>
                  <a:pt x="1936" y="166"/>
                </a:lnTo>
                <a:lnTo>
                  <a:pt x="1936" y="203"/>
                </a:lnTo>
                <a:lnTo>
                  <a:pt x="1943" y="223"/>
                </a:lnTo>
                <a:lnTo>
                  <a:pt x="1974" y="242"/>
                </a:lnTo>
                <a:lnTo>
                  <a:pt x="1984" y="247"/>
                </a:lnTo>
                <a:lnTo>
                  <a:pt x="1994" y="260"/>
                </a:lnTo>
                <a:lnTo>
                  <a:pt x="2006" y="271"/>
                </a:lnTo>
                <a:lnTo>
                  <a:pt x="2010" y="298"/>
                </a:lnTo>
                <a:lnTo>
                  <a:pt x="2022" y="860"/>
                </a:lnTo>
                <a:lnTo>
                  <a:pt x="2000" y="860"/>
                </a:lnTo>
                <a:lnTo>
                  <a:pt x="1997" y="860"/>
                </a:lnTo>
                <a:lnTo>
                  <a:pt x="1968" y="865"/>
                </a:lnTo>
                <a:lnTo>
                  <a:pt x="1974" y="887"/>
                </a:lnTo>
                <a:lnTo>
                  <a:pt x="1984" y="903"/>
                </a:lnTo>
                <a:lnTo>
                  <a:pt x="1981" y="917"/>
                </a:lnTo>
                <a:lnTo>
                  <a:pt x="1984" y="936"/>
                </a:lnTo>
                <a:lnTo>
                  <a:pt x="1952" y="956"/>
                </a:lnTo>
                <a:lnTo>
                  <a:pt x="1959" y="980"/>
                </a:lnTo>
                <a:lnTo>
                  <a:pt x="1990" y="1002"/>
                </a:lnTo>
                <a:lnTo>
                  <a:pt x="2007" y="1027"/>
                </a:lnTo>
                <a:lnTo>
                  <a:pt x="2012" y="1069"/>
                </a:lnTo>
                <a:lnTo>
                  <a:pt x="1993" y="1091"/>
                </a:lnTo>
                <a:lnTo>
                  <a:pt x="1997" y="1129"/>
                </a:lnTo>
                <a:lnTo>
                  <a:pt x="2007" y="1154"/>
                </a:lnTo>
                <a:lnTo>
                  <a:pt x="2020" y="1185"/>
                </a:lnTo>
                <a:lnTo>
                  <a:pt x="2016" y="1223"/>
                </a:lnTo>
                <a:lnTo>
                  <a:pt x="2009" y="1277"/>
                </a:lnTo>
                <a:lnTo>
                  <a:pt x="2001" y="1325"/>
                </a:lnTo>
                <a:lnTo>
                  <a:pt x="1994" y="1338"/>
                </a:lnTo>
                <a:lnTo>
                  <a:pt x="1961" y="1306"/>
                </a:lnTo>
                <a:lnTo>
                  <a:pt x="1926" y="1290"/>
                </a:lnTo>
                <a:lnTo>
                  <a:pt x="1901" y="1290"/>
                </a:lnTo>
                <a:lnTo>
                  <a:pt x="1876" y="1290"/>
                </a:lnTo>
                <a:lnTo>
                  <a:pt x="1848" y="1278"/>
                </a:lnTo>
                <a:lnTo>
                  <a:pt x="1825" y="1258"/>
                </a:lnTo>
                <a:lnTo>
                  <a:pt x="1800" y="1234"/>
                </a:lnTo>
                <a:lnTo>
                  <a:pt x="1769" y="1220"/>
                </a:lnTo>
                <a:lnTo>
                  <a:pt x="1724" y="1218"/>
                </a:lnTo>
                <a:lnTo>
                  <a:pt x="1660" y="1220"/>
                </a:lnTo>
                <a:lnTo>
                  <a:pt x="1645" y="1214"/>
                </a:lnTo>
                <a:lnTo>
                  <a:pt x="1576" y="1186"/>
                </a:lnTo>
                <a:lnTo>
                  <a:pt x="1560" y="1173"/>
                </a:lnTo>
                <a:lnTo>
                  <a:pt x="1534" y="1166"/>
                </a:lnTo>
                <a:lnTo>
                  <a:pt x="1498" y="1166"/>
                </a:lnTo>
                <a:lnTo>
                  <a:pt x="1454" y="1166"/>
                </a:lnTo>
                <a:lnTo>
                  <a:pt x="1423" y="1163"/>
                </a:lnTo>
                <a:lnTo>
                  <a:pt x="1419" y="1147"/>
                </a:lnTo>
                <a:lnTo>
                  <a:pt x="1407" y="1134"/>
                </a:lnTo>
                <a:lnTo>
                  <a:pt x="1400" y="1126"/>
                </a:lnTo>
                <a:lnTo>
                  <a:pt x="1387" y="1110"/>
                </a:lnTo>
                <a:lnTo>
                  <a:pt x="1367" y="1090"/>
                </a:lnTo>
                <a:lnTo>
                  <a:pt x="686" y="1065"/>
                </a:lnTo>
                <a:lnTo>
                  <a:pt x="225" y="1053"/>
                </a:lnTo>
                <a:lnTo>
                  <a:pt x="56" y="1052"/>
                </a:lnTo>
                <a:lnTo>
                  <a:pt x="0" y="1052"/>
                </a:lnTo>
                <a:lnTo>
                  <a:pt x="0" y="10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6" name="Freeform 182"/>
          <p:cNvSpPr>
            <a:spLocks/>
          </p:cNvSpPr>
          <p:nvPr/>
        </p:nvSpPr>
        <p:spPr bwMode="auto">
          <a:xfrm>
            <a:off x="2811463" y="2136776"/>
            <a:ext cx="746125" cy="358775"/>
          </a:xfrm>
          <a:custGeom>
            <a:avLst/>
            <a:gdLst/>
            <a:ahLst/>
            <a:cxnLst>
              <a:cxn ang="0">
                <a:pos x="64" y="0"/>
              </a:cxn>
              <a:cxn ang="0">
                <a:pos x="640" y="7"/>
              </a:cxn>
              <a:cxn ang="0">
                <a:pos x="1376" y="28"/>
              </a:cxn>
              <a:cxn ang="0">
                <a:pos x="1427" y="28"/>
              </a:cxn>
              <a:cxn ang="0">
                <a:pos x="1474" y="86"/>
              </a:cxn>
              <a:cxn ang="0">
                <a:pos x="1515" y="114"/>
              </a:cxn>
              <a:cxn ang="0">
                <a:pos x="1588" y="114"/>
              </a:cxn>
              <a:cxn ang="0">
                <a:pos x="1633" y="133"/>
              </a:cxn>
              <a:cxn ang="0">
                <a:pos x="1729" y="168"/>
              </a:cxn>
              <a:cxn ang="0">
                <a:pos x="1796" y="163"/>
              </a:cxn>
              <a:cxn ang="0">
                <a:pos x="1848" y="175"/>
              </a:cxn>
              <a:cxn ang="0">
                <a:pos x="1887" y="204"/>
              </a:cxn>
              <a:cxn ang="0">
                <a:pos x="1931" y="234"/>
              </a:cxn>
              <a:cxn ang="0">
                <a:pos x="1978" y="237"/>
              </a:cxn>
              <a:cxn ang="0">
                <a:pos x="2000" y="240"/>
              </a:cxn>
              <a:cxn ang="0">
                <a:pos x="2048" y="270"/>
              </a:cxn>
              <a:cxn ang="0">
                <a:pos x="2079" y="300"/>
              </a:cxn>
              <a:cxn ang="0">
                <a:pos x="2112" y="367"/>
              </a:cxn>
              <a:cxn ang="0">
                <a:pos x="2126" y="403"/>
              </a:cxn>
              <a:cxn ang="0">
                <a:pos x="2197" y="533"/>
              </a:cxn>
              <a:cxn ang="0">
                <a:pos x="2216" y="611"/>
              </a:cxn>
              <a:cxn ang="0">
                <a:pos x="2263" y="700"/>
              </a:cxn>
              <a:cxn ang="0">
                <a:pos x="2279" y="723"/>
              </a:cxn>
              <a:cxn ang="0">
                <a:pos x="2270" y="774"/>
              </a:cxn>
              <a:cxn ang="0">
                <a:pos x="2264" y="802"/>
              </a:cxn>
              <a:cxn ang="0">
                <a:pos x="2275" y="837"/>
              </a:cxn>
              <a:cxn ang="0">
                <a:pos x="2311" y="892"/>
              </a:cxn>
              <a:cxn ang="0">
                <a:pos x="2327" y="963"/>
              </a:cxn>
              <a:cxn ang="0">
                <a:pos x="2329" y="1053"/>
              </a:cxn>
              <a:cxn ang="0">
                <a:pos x="2349" y="1126"/>
              </a:cxn>
              <a:cxn ang="0">
                <a:pos x="2133" y="1129"/>
              </a:cxn>
              <a:cxn ang="0">
                <a:pos x="1021" y="1113"/>
              </a:cxn>
              <a:cxn ang="0">
                <a:pos x="514" y="1104"/>
              </a:cxn>
              <a:cxn ang="0">
                <a:pos x="48" y="704"/>
              </a:cxn>
            </a:cxnLst>
            <a:rect l="0" t="0" r="r" b="b"/>
            <a:pathLst>
              <a:path w="2349" h="1129">
                <a:moveTo>
                  <a:pt x="0" y="703"/>
                </a:moveTo>
                <a:lnTo>
                  <a:pt x="64" y="0"/>
                </a:lnTo>
                <a:lnTo>
                  <a:pt x="339" y="4"/>
                </a:lnTo>
                <a:lnTo>
                  <a:pt x="640" y="7"/>
                </a:lnTo>
                <a:lnTo>
                  <a:pt x="1134" y="25"/>
                </a:lnTo>
                <a:lnTo>
                  <a:pt x="1376" y="28"/>
                </a:lnTo>
                <a:lnTo>
                  <a:pt x="1414" y="28"/>
                </a:lnTo>
                <a:lnTo>
                  <a:pt x="1427" y="28"/>
                </a:lnTo>
                <a:lnTo>
                  <a:pt x="1443" y="39"/>
                </a:lnTo>
                <a:lnTo>
                  <a:pt x="1474" y="86"/>
                </a:lnTo>
                <a:lnTo>
                  <a:pt x="1496" y="108"/>
                </a:lnTo>
                <a:lnTo>
                  <a:pt x="1515" y="114"/>
                </a:lnTo>
                <a:lnTo>
                  <a:pt x="1554" y="114"/>
                </a:lnTo>
                <a:lnTo>
                  <a:pt x="1588" y="114"/>
                </a:lnTo>
                <a:lnTo>
                  <a:pt x="1613" y="114"/>
                </a:lnTo>
                <a:lnTo>
                  <a:pt x="1633" y="133"/>
                </a:lnTo>
                <a:lnTo>
                  <a:pt x="1681" y="150"/>
                </a:lnTo>
                <a:lnTo>
                  <a:pt x="1729" y="168"/>
                </a:lnTo>
                <a:lnTo>
                  <a:pt x="1767" y="163"/>
                </a:lnTo>
                <a:lnTo>
                  <a:pt x="1796" y="163"/>
                </a:lnTo>
                <a:lnTo>
                  <a:pt x="1839" y="166"/>
                </a:lnTo>
                <a:lnTo>
                  <a:pt x="1848" y="175"/>
                </a:lnTo>
                <a:lnTo>
                  <a:pt x="1864" y="182"/>
                </a:lnTo>
                <a:lnTo>
                  <a:pt x="1887" y="204"/>
                </a:lnTo>
                <a:lnTo>
                  <a:pt x="1912" y="226"/>
                </a:lnTo>
                <a:lnTo>
                  <a:pt x="1931" y="234"/>
                </a:lnTo>
                <a:lnTo>
                  <a:pt x="1943" y="238"/>
                </a:lnTo>
                <a:lnTo>
                  <a:pt x="1978" y="237"/>
                </a:lnTo>
                <a:lnTo>
                  <a:pt x="1990" y="237"/>
                </a:lnTo>
                <a:lnTo>
                  <a:pt x="2000" y="240"/>
                </a:lnTo>
                <a:lnTo>
                  <a:pt x="2029" y="256"/>
                </a:lnTo>
                <a:lnTo>
                  <a:pt x="2048" y="270"/>
                </a:lnTo>
                <a:lnTo>
                  <a:pt x="2061" y="288"/>
                </a:lnTo>
                <a:lnTo>
                  <a:pt x="2079" y="300"/>
                </a:lnTo>
                <a:lnTo>
                  <a:pt x="2096" y="326"/>
                </a:lnTo>
                <a:lnTo>
                  <a:pt x="2112" y="367"/>
                </a:lnTo>
                <a:lnTo>
                  <a:pt x="2112" y="383"/>
                </a:lnTo>
                <a:lnTo>
                  <a:pt x="2126" y="403"/>
                </a:lnTo>
                <a:lnTo>
                  <a:pt x="2146" y="447"/>
                </a:lnTo>
                <a:lnTo>
                  <a:pt x="2197" y="533"/>
                </a:lnTo>
                <a:lnTo>
                  <a:pt x="2210" y="576"/>
                </a:lnTo>
                <a:lnTo>
                  <a:pt x="2216" y="611"/>
                </a:lnTo>
                <a:lnTo>
                  <a:pt x="2231" y="652"/>
                </a:lnTo>
                <a:lnTo>
                  <a:pt x="2263" y="700"/>
                </a:lnTo>
                <a:lnTo>
                  <a:pt x="2273" y="707"/>
                </a:lnTo>
                <a:lnTo>
                  <a:pt x="2279" y="723"/>
                </a:lnTo>
                <a:lnTo>
                  <a:pt x="2279" y="742"/>
                </a:lnTo>
                <a:lnTo>
                  <a:pt x="2270" y="774"/>
                </a:lnTo>
                <a:lnTo>
                  <a:pt x="2263" y="784"/>
                </a:lnTo>
                <a:lnTo>
                  <a:pt x="2264" y="802"/>
                </a:lnTo>
                <a:lnTo>
                  <a:pt x="2264" y="828"/>
                </a:lnTo>
                <a:lnTo>
                  <a:pt x="2275" y="837"/>
                </a:lnTo>
                <a:lnTo>
                  <a:pt x="2296" y="865"/>
                </a:lnTo>
                <a:lnTo>
                  <a:pt x="2311" y="892"/>
                </a:lnTo>
                <a:lnTo>
                  <a:pt x="2321" y="919"/>
                </a:lnTo>
                <a:lnTo>
                  <a:pt x="2327" y="963"/>
                </a:lnTo>
                <a:lnTo>
                  <a:pt x="2337" y="1004"/>
                </a:lnTo>
                <a:lnTo>
                  <a:pt x="2329" y="1053"/>
                </a:lnTo>
                <a:lnTo>
                  <a:pt x="2339" y="1091"/>
                </a:lnTo>
                <a:lnTo>
                  <a:pt x="2349" y="1126"/>
                </a:lnTo>
                <a:lnTo>
                  <a:pt x="2349" y="1129"/>
                </a:lnTo>
                <a:lnTo>
                  <a:pt x="2133" y="1129"/>
                </a:lnTo>
                <a:lnTo>
                  <a:pt x="1643" y="1123"/>
                </a:lnTo>
                <a:lnTo>
                  <a:pt x="1021" y="1113"/>
                </a:lnTo>
                <a:lnTo>
                  <a:pt x="587" y="1103"/>
                </a:lnTo>
                <a:lnTo>
                  <a:pt x="514" y="1104"/>
                </a:lnTo>
                <a:lnTo>
                  <a:pt x="530" y="725"/>
                </a:lnTo>
                <a:lnTo>
                  <a:pt x="48" y="704"/>
                </a:lnTo>
                <a:lnTo>
                  <a:pt x="0" y="70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7" name="Freeform 183"/>
          <p:cNvSpPr>
            <a:spLocks/>
          </p:cNvSpPr>
          <p:nvPr/>
        </p:nvSpPr>
        <p:spPr bwMode="auto">
          <a:xfrm>
            <a:off x="2811463" y="2136776"/>
            <a:ext cx="746125" cy="358775"/>
          </a:xfrm>
          <a:custGeom>
            <a:avLst/>
            <a:gdLst/>
            <a:ahLst/>
            <a:cxnLst>
              <a:cxn ang="0">
                <a:pos x="64" y="0"/>
              </a:cxn>
              <a:cxn ang="0">
                <a:pos x="640" y="7"/>
              </a:cxn>
              <a:cxn ang="0">
                <a:pos x="1376" y="28"/>
              </a:cxn>
              <a:cxn ang="0">
                <a:pos x="1427" y="28"/>
              </a:cxn>
              <a:cxn ang="0">
                <a:pos x="1474" y="86"/>
              </a:cxn>
              <a:cxn ang="0">
                <a:pos x="1515" y="114"/>
              </a:cxn>
              <a:cxn ang="0">
                <a:pos x="1588" y="114"/>
              </a:cxn>
              <a:cxn ang="0">
                <a:pos x="1633" y="133"/>
              </a:cxn>
              <a:cxn ang="0">
                <a:pos x="1729" y="168"/>
              </a:cxn>
              <a:cxn ang="0">
                <a:pos x="1796" y="163"/>
              </a:cxn>
              <a:cxn ang="0">
                <a:pos x="1848" y="175"/>
              </a:cxn>
              <a:cxn ang="0">
                <a:pos x="1887" y="204"/>
              </a:cxn>
              <a:cxn ang="0">
                <a:pos x="1931" y="234"/>
              </a:cxn>
              <a:cxn ang="0">
                <a:pos x="1978" y="237"/>
              </a:cxn>
              <a:cxn ang="0">
                <a:pos x="2000" y="240"/>
              </a:cxn>
              <a:cxn ang="0">
                <a:pos x="2048" y="270"/>
              </a:cxn>
              <a:cxn ang="0">
                <a:pos x="2079" y="300"/>
              </a:cxn>
              <a:cxn ang="0">
                <a:pos x="2112" y="367"/>
              </a:cxn>
              <a:cxn ang="0">
                <a:pos x="2126" y="403"/>
              </a:cxn>
              <a:cxn ang="0">
                <a:pos x="2197" y="533"/>
              </a:cxn>
              <a:cxn ang="0">
                <a:pos x="2216" y="611"/>
              </a:cxn>
              <a:cxn ang="0">
                <a:pos x="2263" y="700"/>
              </a:cxn>
              <a:cxn ang="0">
                <a:pos x="2279" y="723"/>
              </a:cxn>
              <a:cxn ang="0">
                <a:pos x="2270" y="774"/>
              </a:cxn>
              <a:cxn ang="0">
                <a:pos x="2264" y="802"/>
              </a:cxn>
              <a:cxn ang="0">
                <a:pos x="2275" y="837"/>
              </a:cxn>
              <a:cxn ang="0">
                <a:pos x="2311" y="892"/>
              </a:cxn>
              <a:cxn ang="0">
                <a:pos x="2327" y="963"/>
              </a:cxn>
              <a:cxn ang="0">
                <a:pos x="2329" y="1053"/>
              </a:cxn>
              <a:cxn ang="0">
                <a:pos x="2349" y="1126"/>
              </a:cxn>
              <a:cxn ang="0">
                <a:pos x="2133" y="1129"/>
              </a:cxn>
              <a:cxn ang="0">
                <a:pos x="1021" y="1113"/>
              </a:cxn>
              <a:cxn ang="0">
                <a:pos x="514" y="1104"/>
              </a:cxn>
              <a:cxn ang="0">
                <a:pos x="48" y="704"/>
              </a:cxn>
              <a:cxn ang="0">
                <a:pos x="0" y="703"/>
              </a:cxn>
            </a:cxnLst>
            <a:rect l="0" t="0" r="r" b="b"/>
            <a:pathLst>
              <a:path w="2349" h="1129">
                <a:moveTo>
                  <a:pt x="0" y="703"/>
                </a:moveTo>
                <a:lnTo>
                  <a:pt x="64" y="0"/>
                </a:lnTo>
                <a:lnTo>
                  <a:pt x="339" y="4"/>
                </a:lnTo>
                <a:lnTo>
                  <a:pt x="640" y="7"/>
                </a:lnTo>
                <a:lnTo>
                  <a:pt x="1134" y="25"/>
                </a:lnTo>
                <a:lnTo>
                  <a:pt x="1376" y="28"/>
                </a:lnTo>
                <a:lnTo>
                  <a:pt x="1414" y="28"/>
                </a:lnTo>
                <a:lnTo>
                  <a:pt x="1427" y="28"/>
                </a:lnTo>
                <a:lnTo>
                  <a:pt x="1443" y="39"/>
                </a:lnTo>
                <a:lnTo>
                  <a:pt x="1474" y="86"/>
                </a:lnTo>
                <a:lnTo>
                  <a:pt x="1496" y="108"/>
                </a:lnTo>
                <a:lnTo>
                  <a:pt x="1515" y="114"/>
                </a:lnTo>
                <a:lnTo>
                  <a:pt x="1554" y="114"/>
                </a:lnTo>
                <a:lnTo>
                  <a:pt x="1588" y="114"/>
                </a:lnTo>
                <a:lnTo>
                  <a:pt x="1613" y="114"/>
                </a:lnTo>
                <a:lnTo>
                  <a:pt x="1633" y="133"/>
                </a:lnTo>
                <a:lnTo>
                  <a:pt x="1681" y="150"/>
                </a:lnTo>
                <a:lnTo>
                  <a:pt x="1729" y="168"/>
                </a:lnTo>
                <a:lnTo>
                  <a:pt x="1767" y="163"/>
                </a:lnTo>
                <a:lnTo>
                  <a:pt x="1796" y="163"/>
                </a:lnTo>
                <a:lnTo>
                  <a:pt x="1839" y="166"/>
                </a:lnTo>
                <a:lnTo>
                  <a:pt x="1848" y="175"/>
                </a:lnTo>
                <a:lnTo>
                  <a:pt x="1864" y="182"/>
                </a:lnTo>
                <a:lnTo>
                  <a:pt x="1887" y="204"/>
                </a:lnTo>
                <a:lnTo>
                  <a:pt x="1912" y="226"/>
                </a:lnTo>
                <a:lnTo>
                  <a:pt x="1931" y="234"/>
                </a:lnTo>
                <a:lnTo>
                  <a:pt x="1943" y="238"/>
                </a:lnTo>
                <a:lnTo>
                  <a:pt x="1978" y="237"/>
                </a:lnTo>
                <a:lnTo>
                  <a:pt x="1990" y="237"/>
                </a:lnTo>
                <a:lnTo>
                  <a:pt x="2000" y="240"/>
                </a:lnTo>
                <a:lnTo>
                  <a:pt x="2029" y="256"/>
                </a:lnTo>
                <a:lnTo>
                  <a:pt x="2048" y="270"/>
                </a:lnTo>
                <a:lnTo>
                  <a:pt x="2061" y="288"/>
                </a:lnTo>
                <a:lnTo>
                  <a:pt x="2079" y="300"/>
                </a:lnTo>
                <a:lnTo>
                  <a:pt x="2096" y="326"/>
                </a:lnTo>
                <a:lnTo>
                  <a:pt x="2112" y="367"/>
                </a:lnTo>
                <a:lnTo>
                  <a:pt x="2112" y="383"/>
                </a:lnTo>
                <a:lnTo>
                  <a:pt x="2126" y="403"/>
                </a:lnTo>
                <a:lnTo>
                  <a:pt x="2146" y="447"/>
                </a:lnTo>
                <a:lnTo>
                  <a:pt x="2197" y="533"/>
                </a:lnTo>
                <a:lnTo>
                  <a:pt x="2210" y="576"/>
                </a:lnTo>
                <a:lnTo>
                  <a:pt x="2216" y="611"/>
                </a:lnTo>
                <a:lnTo>
                  <a:pt x="2231" y="652"/>
                </a:lnTo>
                <a:lnTo>
                  <a:pt x="2263" y="700"/>
                </a:lnTo>
                <a:lnTo>
                  <a:pt x="2273" y="707"/>
                </a:lnTo>
                <a:lnTo>
                  <a:pt x="2279" y="723"/>
                </a:lnTo>
                <a:lnTo>
                  <a:pt x="2279" y="742"/>
                </a:lnTo>
                <a:lnTo>
                  <a:pt x="2270" y="774"/>
                </a:lnTo>
                <a:lnTo>
                  <a:pt x="2263" y="784"/>
                </a:lnTo>
                <a:lnTo>
                  <a:pt x="2264" y="802"/>
                </a:lnTo>
                <a:lnTo>
                  <a:pt x="2264" y="828"/>
                </a:lnTo>
                <a:lnTo>
                  <a:pt x="2275" y="837"/>
                </a:lnTo>
                <a:lnTo>
                  <a:pt x="2296" y="865"/>
                </a:lnTo>
                <a:lnTo>
                  <a:pt x="2311" y="892"/>
                </a:lnTo>
                <a:lnTo>
                  <a:pt x="2321" y="919"/>
                </a:lnTo>
                <a:lnTo>
                  <a:pt x="2327" y="963"/>
                </a:lnTo>
                <a:lnTo>
                  <a:pt x="2337" y="1004"/>
                </a:lnTo>
                <a:lnTo>
                  <a:pt x="2329" y="1053"/>
                </a:lnTo>
                <a:lnTo>
                  <a:pt x="2339" y="1091"/>
                </a:lnTo>
                <a:lnTo>
                  <a:pt x="2349" y="1126"/>
                </a:lnTo>
                <a:lnTo>
                  <a:pt x="2349" y="1129"/>
                </a:lnTo>
                <a:lnTo>
                  <a:pt x="2133" y="1129"/>
                </a:lnTo>
                <a:lnTo>
                  <a:pt x="1643" y="1123"/>
                </a:lnTo>
                <a:lnTo>
                  <a:pt x="1021" y="1113"/>
                </a:lnTo>
                <a:lnTo>
                  <a:pt x="587" y="1103"/>
                </a:lnTo>
                <a:lnTo>
                  <a:pt x="514" y="1104"/>
                </a:lnTo>
                <a:lnTo>
                  <a:pt x="530" y="725"/>
                </a:lnTo>
                <a:lnTo>
                  <a:pt x="48" y="704"/>
                </a:lnTo>
                <a:lnTo>
                  <a:pt x="0" y="703"/>
                </a:lnTo>
                <a:lnTo>
                  <a:pt x="0" y="70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8" name="Freeform 184"/>
          <p:cNvSpPr>
            <a:spLocks/>
          </p:cNvSpPr>
          <p:nvPr/>
        </p:nvSpPr>
        <p:spPr bwMode="auto">
          <a:xfrm>
            <a:off x="2857501" y="2827338"/>
            <a:ext cx="801688" cy="406400"/>
          </a:xfrm>
          <a:custGeom>
            <a:avLst/>
            <a:gdLst/>
            <a:ahLst/>
            <a:cxnLst>
              <a:cxn ang="0">
                <a:pos x="731" y="17"/>
              </a:cxn>
              <a:cxn ang="0">
                <a:pos x="2342" y="52"/>
              </a:cxn>
              <a:cxn ang="0">
                <a:pos x="2404" y="184"/>
              </a:cxn>
              <a:cxn ang="0">
                <a:pos x="2525" y="1281"/>
              </a:cxn>
              <a:cxn ang="0">
                <a:pos x="2471" y="1268"/>
              </a:cxn>
              <a:cxn ang="0">
                <a:pos x="2404" y="1243"/>
              </a:cxn>
              <a:cxn ang="0">
                <a:pos x="2320" y="1218"/>
              </a:cxn>
              <a:cxn ang="0">
                <a:pos x="2261" y="1195"/>
              </a:cxn>
              <a:cxn ang="0">
                <a:pos x="2181" y="1191"/>
              </a:cxn>
              <a:cxn ang="0">
                <a:pos x="2141" y="1182"/>
              </a:cxn>
              <a:cxn ang="0">
                <a:pos x="2095" y="1182"/>
              </a:cxn>
              <a:cxn ang="0">
                <a:pos x="2022" y="1213"/>
              </a:cxn>
              <a:cxn ang="0">
                <a:pos x="2003" y="1233"/>
              </a:cxn>
              <a:cxn ang="0">
                <a:pos x="1973" y="1262"/>
              </a:cxn>
              <a:cxn ang="0">
                <a:pos x="1941" y="1271"/>
              </a:cxn>
              <a:cxn ang="0">
                <a:pos x="1907" y="1272"/>
              </a:cxn>
              <a:cxn ang="0">
                <a:pos x="1874" y="1258"/>
              </a:cxn>
              <a:cxn ang="0">
                <a:pos x="1855" y="1230"/>
              </a:cxn>
              <a:cxn ang="0">
                <a:pos x="1836" y="1205"/>
              </a:cxn>
              <a:cxn ang="0">
                <a:pos x="1786" y="1188"/>
              </a:cxn>
              <a:cxn ang="0">
                <a:pos x="1742" y="1213"/>
              </a:cxn>
              <a:cxn ang="0">
                <a:pos x="1729" y="1233"/>
              </a:cxn>
              <a:cxn ang="0">
                <a:pos x="1680" y="1213"/>
              </a:cxn>
              <a:cxn ang="0">
                <a:pos x="1662" y="1243"/>
              </a:cxn>
              <a:cxn ang="0">
                <a:pos x="1631" y="1272"/>
              </a:cxn>
              <a:cxn ang="0">
                <a:pos x="1596" y="1256"/>
              </a:cxn>
              <a:cxn ang="0">
                <a:pos x="1576" y="1227"/>
              </a:cxn>
              <a:cxn ang="0">
                <a:pos x="1536" y="1227"/>
              </a:cxn>
              <a:cxn ang="0">
                <a:pos x="1501" y="1204"/>
              </a:cxn>
              <a:cxn ang="0">
                <a:pos x="1459" y="1210"/>
              </a:cxn>
              <a:cxn ang="0">
                <a:pos x="1433" y="1210"/>
              </a:cxn>
              <a:cxn ang="0">
                <a:pos x="1401" y="1191"/>
              </a:cxn>
              <a:cxn ang="0">
                <a:pos x="1387" y="1173"/>
              </a:cxn>
              <a:cxn ang="0">
                <a:pos x="1370" y="1153"/>
              </a:cxn>
              <a:cxn ang="0">
                <a:pos x="1339" y="1159"/>
              </a:cxn>
              <a:cxn ang="0">
                <a:pos x="1306" y="1166"/>
              </a:cxn>
              <a:cxn ang="0">
                <a:pos x="1276" y="1167"/>
              </a:cxn>
              <a:cxn ang="0">
                <a:pos x="1253" y="1147"/>
              </a:cxn>
              <a:cxn ang="0">
                <a:pos x="1225" y="1125"/>
              </a:cxn>
              <a:cxn ang="0">
                <a:pos x="1187" y="1125"/>
              </a:cxn>
              <a:cxn ang="0">
                <a:pos x="1161" y="1119"/>
              </a:cxn>
              <a:cxn ang="0">
                <a:pos x="1114" y="1119"/>
              </a:cxn>
              <a:cxn ang="0">
                <a:pos x="1086" y="1125"/>
              </a:cxn>
              <a:cxn ang="0">
                <a:pos x="1065" y="1112"/>
              </a:cxn>
              <a:cxn ang="0">
                <a:pos x="1050" y="1071"/>
              </a:cxn>
              <a:cxn ang="0">
                <a:pos x="1035" y="1041"/>
              </a:cxn>
              <a:cxn ang="0">
                <a:pos x="1000" y="1006"/>
              </a:cxn>
              <a:cxn ang="0">
                <a:pos x="978" y="1006"/>
              </a:cxn>
              <a:cxn ang="0">
                <a:pos x="968" y="1014"/>
              </a:cxn>
              <a:cxn ang="0">
                <a:pos x="949" y="1025"/>
              </a:cxn>
              <a:cxn ang="0">
                <a:pos x="934" y="995"/>
              </a:cxn>
              <a:cxn ang="0">
                <a:pos x="901" y="977"/>
              </a:cxn>
              <a:cxn ang="0">
                <a:pos x="866" y="971"/>
              </a:cxn>
              <a:cxn ang="0">
                <a:pos x="344" y="250"/>
              </a:cxn>
              <a:cxn ang="0">
                <a:pos x="11" y="0"/>
              </a:cxn>
            </a:cxnLst>
            <a:rect l="0" t="0" r="r" b="b"/>
            <a:pathLst>
              <a:path w="2525" h="1281">
                <a:moveTo>
                  <a:pt x="11" y="0"/>
                </a:moveTo>
                <a:lnTo>
                  <a:pt x="731" y="17"/>
                </a:lnTo>
                <a:lnTo>
                  <a:pt x="1532" y="35"/>
                </a:lnTo>
                <a:lnTo>
                  <a:pt x="2342" y="52"/>
                </a:lnTo>
                <a:lnTo>
                  <a:pt x="2397" y="57"/>
                </a:lnTo>
                <a:lnTo>
                  <a:pt x="2404" y="184"/>
                </a:lnTo>
                <a:lnTo>
                  <a:pt x="2498" y="450"/>
                </a:lnTo>
                <a:lnTo>
                  <a:pt x="2525" y="1281"/>
                </a:lnTo>
                <a:lnTo>
                  <a:pt x="2498" y="1281"/>
                </a:lnTo>
                <a:lnTo>
                  <a:pt x="2471" y="1268"/>
                </a:lnTo>
                <a:lnTo>
                  <a:pt x="2429" y="1253"/>
                </a:lnTo>
                <a:lnTo>
                  <a:pt x="2404" y="1243"/>
                </a:lnTo>
                <a:lnTo>
                  <a:pt x="2374" y="1233"/>
                </a:lnTo>
                <a:lnTo>
                  <a:pt x="2320" y="1218"/>
                </a:lnTo>
                <a:lnTo>
                  <a:pt x="2296" y="1205"/>
                </a:lnTo>
                <a:lnTo>
                  <a:pt x="2261" y="1195"/>
                </a:lnTo>
                <a:lnTo>
                  <a:pt x="2223" y="1186"/>
                </a:lnTo>
                <a:lnTo>
                  <a:pt x="2181" y="1191"/>
                </a:lnTo>
                <a:lnTo>
                  <a:pt x="2165" y="1186"/>
                </a:lnTo>
                <a:lnTo>
                  <a:pt x="2141" y="1182"/>
                </a:lnTo>
                <a:lnTo>
                  <a:pt x="2127" y="1176"/>
                </a:lnTo>
                <a:lnTo>
                  <a:pt x="2095" y="1182"/>
                </a:lnTo>
                <a:lnTo>
                  <a:pt x="2052" y="1201"/>
                </a:lnTo>
                <a:lnTo>
                  <a:pt x="2022" y="1213"/>
                </a:lnTo>
                <a:lnTo>
                  <a:pt x="2016" y="1226"/>
                </a:lnTo>
                <a:lnTo>
                  <a:pt x="2003" y="1233"/>
                </a:lnTo>
                <a:lnTo>
                  <a:pt x="1991" y="1256"/>
                </a:lnTo>
                <a:lnTo>
                  <a:pt x="1973" y="1262"/>
                </a:lnTo>
                <a:lnTo>
                  <a:pt x="1950" y="1267"/>
                </a:lnTo>
                <a:lnTo>
                  <a:pt x="1941" y="1271"/>
                </a:lnTo>
                <a:lnTo>
                  <a:pt x="1920" y="1271"/>
                </a:lnTo>
                <a:lnTo>
                  <a:pt x="1907" y="1272"/>
                </a:lnTo>
                <a:lnTo>
                  <a:pt x="1893" y="1272"/>
                </a:lnTo>
                <a:lnTo>
                  <a:pt x="1874" y="1258"/>
                </a:lnTo>
                <a:lnTo>
                  <a:pt x="1859" y="1243"/>
                </a:lnTo>
                <a:lnTo>
                  <a:pt x="1855" y="1230"/>
                </a:lnTo>
                <a:lnTo>
                  <a:pt x="1845" y="1214"/>
                </a:lnTo>
                <a:lnTo>
                  <a:pt x="1836" y="1205"/>
                </a:lnTo>
                <a:lnTo>
                  <a:pt x="1799" y="1186"/>
                </a:lnTo>
                <a:lnTo>
                  <a:pt x="1786" y="1188"/>
                </a:lnTo>
                <a:lnTo>
                  <a:pt x="1761" y="1194"/>
                </a:lnTo>
                <a:lnTo>
                  <a:pt x="1742" y="1213"/>
                </a:lnTo>
                <a:lnTo>
                  <a:pt x="1738" y="1226"/>
                </a:lnTo>
                <a:lnTo>
                  <a:pt x="1729" y="1233"/>
                </a:lnTo>
                <a:lnTo>
                  <a:pt x="1706" y="1220"/>
                </a:lnTo>
                <a:lnTo>
                  <a:pt x="1680" y="1213"/>
                </a:lnTo>
                <a:lnTo>
                  <a:pt x="1667" y="1230"/>
                </a:lnTo>
                <a:lnTo>
                  <a:pt x="1662" y="1243"/>
                </a:lnTo>
                <a:lnTo>
                  <a:pt x="1645" y="1262"/>
                </a:lnTo>
                <a:lnTo>
                  <a:pt x="1631" y="1272"/>
                </a:lnTo>
                <a:lnTo>
                  <a:pt x="1609" y="1275"/>
                </a:lnTo>
                <a:lnTo>
                  <a:pt x="1596" y="1256"/>
                </a:lnTo>
                <a:lnTo>
                  <a:pt x="1584" y="1236"/>
                </a:lnTo>
                <a:lnTo>
                  <a:pt x="1576" y="1227"/>
                </a:lnTo>
                <a:lnTo>
                  <a:pt x="1551" y="1226"/>
                </a:lnTo>
                <a:lnTo>
                  <a:pt x="1536" y="1227"/>
                </a:lnTo>
                <a:lnTo>
                  <a:pt x="1523" y="1217"/>
                </a:lnTo>
                <a:lnTo>
                  <a:pt x="1501" y="1204"/>
                </a:lnTo>
                <a:lnTo>
                  <a:pt x="1487" y="1205"/>
                </a:lnTo>
                <a:lnTo>
                  <a:pt x="1459" y="1210"/>
                </a:lnTo>
                <a:lnTo>
                  <a:pt x="1453" y="1210"/>
                </a:lnTo>
                <a:lnTo>
                  <a:pt x="1433" y="1210"/>
                </a:lnTo>
                <a:lnTo>
                  <a:pt x="1409" y="1205"/>
                </a:lnTo>
                <a:lnTo>
                  <a:pt x="1401" y="1191"/>
                </a:lnTo>
                <a:lnTo>
                  <a:pt x="1390" y="1182"/>
                </a:lnTo>
                <a:lnTo>
                  <a:pt x="1387" y="1173"/>
                </a:lnTo>
                <a:lnTo>
                  <a:pt x="1377" y="1157"/>
                </a:lnTo>
                <a:lnTo>
                  <a:pt x="1370" y="1153"/>
                </a:lnTo>
                <a:lnTo>
                  <a:pt x="1357" y="1153"/>
                </a:lnTo>
                <a:lnTo>
                  <a:pt x="1339" y="1159"/>
                </a:lnTo>
                <a:lnTo>
                  <a:pt x="1322" y="1167"/>
                </a:lnTo>
                <a:lnTo>
                  <a:pt x="1306" y="1166"/>
                </a:lnTo>
                <a:lnTo>
                  <a:pt x="1289" y="1167"/>
                </a:lnTo>
                <a:lnTo>
                  <a:pt x="1276" y="1167"/>
                </a:lnTo>
                <a:lnTo>
                  <a:pt x="1259" y="1166"/>
                </a:lnTo>
                <a:lnTo>
                  <a:pt x="1253" y="1147"/>
                </a:lnTo>
                <a:lnTo>
                  <a:pt x="1243" y="1131"/>
                </a:lnTo>
                <a:lnTo>
                  <a:pt x="1225" y="1125"/>
                </a:lnTo>
                <a:lnTo>
                  <a:pt x="1213" y="1125"/>
                </a:lnTo>
                <a:lnTo>
                  <a:pt x="1187" y="1125"/>
                </a:lnTo>
                <a:lnTo>
                  <a:pt x="1178" y="1125"/>
                </a:lnTo>
                <a:lnTo>
                  <a:pt x="1161" y="1119"/>
                </a:lnTo>
                <a:lnTo>
                  <a:pt x="1136" y="1116"/>
                </a:lnTo>
                <a:lnTo>
                  <a:pt x="1114" y="1119"/>
                </a:lnTo>
                <a:lnTo>
                  <a:pt x="1101" y="1125"/>
                </a:lnTo>
                <a:lnTo>
                  <a:pt x="1086" y="1125"/>
                </a:lnTo>
                <a:lnTo>
                  <a:pt x="1075" y="1119"/>
                </a:lnTo>
                <a:lnTo>
                  <a:pt x="1065" y="1112"/>
                </a:lnTo>
                <a:lnTo>
                  <a:pt x="1065" y="1090"/>
                </a:lnTo>
                <a:lnTo>
                  <a:pt x="1050" y="1071"/>
                </a:lnTo>
                <a:lnTo>
                  <a:pt x="1044" y="1052"/>
                </a:lnTo>
                <a:lnTo>
                  <a:pt x="1035" y="1041"/>
                </a:lnTo>
                <a:lnTo>
                  <a:pt x="1021" y="1024"/>
                </a:lnTo>
                <a:lnTo>
                  <a:pt x="1000" y="1006"/>
                </a:lnTo>
                <a:lnTo>
                  <a:pt x="997" y="1005"/>
                </a:lnTo>
                <a:lnTo>
                  <a:pt x="978" y="1006"/>
                </a:lnTo>
                <a:lnTo>
                  <a:pt x="968" y="1008"/>
                </a:lnTo>
                <a:lnTo>
                  <a:pt x="968" y="1014"/>
                </a:lnTo>
                <a:lnTo>
                  <a:pt x="963" y="1025"/>
                </a:lnTo>
                <a:lnTo>
                  <a:pt x="949" y="1025"/>
                </a:lnTo>
                <a:lnTo>
                  <a:pt x="939" y="1006"/>
                </a:lnTo>
                <a:lnTo>
                  <a:pt x="934" y="995"/>
                </a:lnTo>
                <a:lnTo>
                  <a:pt x="920" y="982"/>
                </a:lnTo>
                <a:lnTo>
                  <a:pt x="901" y="977"/>
                </a:lnTo>
                <a:lnTo>
                  <a:pt x="882" y="974"/>
                </a:lnTo>
                <a:lnTo>
                  <a:pt x="866" y="971"/>
                </a:lnTo>
                <a:lnTo>
                  <a:pt x="866" y="258"/>
                </a:lnTo>
                <a:lnTo>
                  <a:pt x="344" y="250"/>
                </a:lnTo>
                <a:lnTo>
                  <a:pt x="0" y="242"/>
                </a:lnTo>
                <a:lnTo>
                  <a:pt x="11"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49" name="Freeform 185"/>
          <p:cNvSpPr>
            <a:spLocks/>
          </p:cNvSpPr>
          <p:nvPr/>
        </p:nvSpPr>
        <p:spPr bwMode="auto">
          <a:xfrm>
            <a:off x="2857501" y="2827338"/>
            <a:ext cx="801688" cy="406400"/>
          </a:xfrm>
          <a:custGeom>
            <a:avLst/>
            <a:gdLst/>
            <a:ahLst/>
            <a:cxnLst>
              <a:cxn ang="0">
                <a:pos x="731" y="17"/>
              </a:cxn>
              <a:cxn ang="0">
                <a:pos x="2342" y="52"/>
              </a:cxn>
              <a:cxn ang="0">
                <a:pos x="2404" y="184"/>
              </a:cxn>
              <a:cxn ang="0">
                <a:pos x="2525" y="1281"/>
              </a:cxn>
              <a:cxn ang="0">
                <a:pos x="2471" y="1268"/>
              </a:cxn>
              <a:cxn ang="0">
                <a:pos x="2404" y="1243"/>
              </a:cxn>
              <a:cxn ang="0">
                <a:pos x="2320" y="1218"/>
              </a:cxn>
              <a:cxn ang="0">
                <a:pos x="2261" y="1195"/>
              </a:cxn>
              <a:cxn ang="0">
                <a:pos x="2181" y="1191"/>
              </a:cxn>
              <a:cxn ang="0">
                <a:pos x="2141" y="1182"/>
              </a:cxn>
              <a:cxn ang="0">
                <a:pos x="2095" y="1182"/>
              </a:cxn>
              <a:cxn ang="0">
                <a:pos x="2022" y="1213"/>
              </a:cxn>
              <a:cxn ang="0">
                <a:pos x="2003" y="1233"/>
              </a:cxn>
              <a:cxn ang="0">
                <a:pos x="1973" y="1262"/>
              </a:cxn>
              <a:cxn ang="0">
                <a:pos x="1941" y="1271"/>
              </a:cxn>
              <a:cxn ang="0">
                <a:pos x="1907" y="1272"/>
              </a:cxn>
              <a:cxn ang="0">
                <a:pos x="1874" y="1258"/>
              </a:cxn>
              <a:cxn ang="0">
                <a:pos x="1855" y="1230"/>
              </a:cxn>
              <a:cxn ang="0">
                <a:pos x="1836" y="1205"/>
              </a:cxn>
              <a:cxn ang="0">
                <a:pos x="1786" y="1188"/>
              </a:cxn>
              <a:cxn ang="0">
                <a:pos x="1742" y="1213"/>
              </a:cxn>
              <a:cxn ang="0">
                <a:pos x="1729" y="1233"/>
              </a:cxn>
              <a:cxn ang="0">
                <a:pos x="1680" y="1213"/>
              </a:cxn>
              <a:cxn ang="0">
                <a:pos x="1662" y="1243"/>
              </a:cxn>
              <a:cxn ang="0">
                <a:pos x="1631" y="1272"/>
              </a:cxn>
              <a:cxn ang="0">
                <a:pos x="1596" y="1256"/>
              </a:cxn>
              <a:cxn ang="0">
                <a:pos x="1576" y="1227"/>
              </a:cxn>
              <a:cxn ang="0">
                <a:pos x="1536" y="1227"/>
              </a:cxn>
              <a:cxn ang="0">
                <a:pos x="1501" y="1204"/>
              </a:cxn>
              <a:cxn ang="0">
                <a:pos x="1459" y="1210"/>
              </a:cxn>
              <a:cxn ang="0">
                <a:pos x="1433" y="1210"/>
              </a:cxn>
              <a:cxn ang="0">
                <a:pos x="1401" y="1191"/>
              </a:cxn>
              <a:cxn ang="0">
                <a:pos x="1387" y="1173"/>
              </a:cxn>
              <a:cxn ang="0">
                <a:pos x="1370" y="1153"/>
              </a:cxn>
              <a:cxn ang="0">
                <a:pos x="1339" y="1159"/>
              </a:cxn>
              <a:cxn ang="0">
                <a:pos x="1306" y="1166"/>
              </a:cxn>
              <a:cxn ang="0">
                <a:pos x="1276" y="1167"/>
              </a:cxn>
              <a:cxn ang="0">
                <a:pos x="1253" y="1147"/>
              </a:cxn>
              <a:cxn ang="0">
                <a:pos x="1225" y="1125"/>
              </a:cxn>
              <a:cxn ang="0">
                <a:pos x="1187" y="1125"/>
              </a:cxn>
              <a:cxn ang="0">
                <a:pos x="1161" y="1119"/>
              </a:cxn>
              <a:cxn ang="0">
                <a:pos x="1114" y="1119"/>
              </a:cxn>
              <a:cxn ang="0">
                <a:pos x="1086" y="1125"/>
              </a:cxn>
              <a:cxn ang="0">
                <a:pos x="1065" y="1112"/>
              </a:cxn>
              <a:cxn ang="0">
                <a:pos x="1050" y="1071"/>
              </a:cxn>
              <a:cxn ang="0">
                <a:pos x="1035" y="1041"/>
              </a:cxn>
              <a:cxn ang="0">
                <a:pos x="1000" y="1006"/>
              </a:cxn>
              <a:cxn ang="0">
                <a:pos x="978" y="1006"/>
              </a:cxn>
              <a:cxn ang="0">
                <a:pos x="968" y="1014"/>
              </a:cxn>
              <a:cxn ang="0">
                <a:pos x="949" y="1025"/>
              </a:cxn>
              <a:cxn ang="0">
                <a:pos x="934" y="995"/>
              </a:cxn>
              <a:cxn ang="0">
                <a:pos x="901" y="977"/>
              </a:cxn>
              <a:cxn ang="0">
                <a:pos x="866" y="971"/>
              </a:cxn>
              <a:cxn ang="0">
                <a:pos x="344" y="250"/>
              </a:cxn>
              <a:cxn ang="0">
                <a:pos x="11" y="0"/>
              </a:cxn>
            </a:cxnLst>
            <a:rect l="0" t="0" r="r" b="b"/>
            <a:pathLst>
              <a:path w="2525" h="1281">
                <a:moveTo>
                  <a:pt x="11" y="0"/>
                </a:moveTo>
                <a:lnTo>
                  <a:pt x="731" y="17"/>
                </a:lnTo>
                <a:lnTo>
                  <a:pt x="1532" y="35"/>
                </a:lnTo>
                <a:lnTo>
                  <a:pt x="2342" y="52"/>
                </a:lnTo>
                <a:lnTo>
                  <a:pt x="2397" y="57"/>
                </a:lnTo>
                <a:lnTo>
                  <a:pt x="2404" y="184"/>
                </a:lnTo>
                <a:lnTo>
                  <a:pt x="2498" y="450"/>
                </a:lnTo>
                <a:lnTo>
                  <a:pt x="2525" y="1281"/>
                </a:lnTo>
                <a:lnTo>
                  <a:pt x="2498" y="1281"/>
                </a:lnTo>
                <a:lnTo>
                  <a:pt x="2471" y="1268"/>
                </a:lnTo>
                <a:lnTo>
                  <a:pt x="2429" y="1253"/>
                </a:lnTo>
                <a:lnTo>
                  <a:pt x="2404" y="1243"/>
                </a:lnTo>
                <a:lnTo>
                  <a:pt x="2374" y="1233"/>
                </a:lnTo>
                <a:lnTo>
                  <a:pt x="2320" y="1218"/>
                </a:lnTo>
                <a:lnTo>
                  <a:pt x="2296" y="1205"/>
                </a:lnTo>
                <a:lnTo>
                  <a:pt x="2261" y="1195"/>
                </a:lnTo>
                <a:lnTo>
                  <a:pt x="2223" y="1186"/>
                </a:lnTo>
                <a:lnTo>
                  <a:pt x="2181" y="1191"/>
                </a:lnTo>
                <a:lnTo>
                  <a:pt x="2165" y="1186"/>
                </a:lnTo>
                <a:lnTo>
                  <a:pt x="2141" y="1182"/>
                </a:lnTo>
                <a:lnTo>
                  <a:pt x="2127" y="1176"/>
                </a:lnTo>
                <a:lnTo>
                  <a:pt x="2095" y="1182"/>
                </a:lnTo>
                <a:lnTo>
                  <a:pt x="2052" y="1201"/>
                </a:lnTo>
                <a:lnTo>
                  <a:pt x="2022" y="1213"/>
                </a:lnTo>
                <a:lnTo>
                  <a:pt x="2016" y="1226"/>
                </a:lnTo>
                <a:lnTo>
                  <a:pt x="2003" y="1233"/>
                </a:lnTo>
                <a:lnTo>
                  <a:pt x="1991" y="1256"/>
                </a:lnTo>
                <a:lnTo>
                  <a:pt x="1973" y="1262"/>
                </a:lnTo>
                <a:lnTo>
                  <a:pt x="1950" y="1267"/>
                </a:lnTo>
                <a:lnTo>
                  <a:pt x="1941" y="1271"/>
                </a:lnTo>
                <a:lnTo>
                  <a:pt x="1920" y="1271"/>
                </a:lnTo>
                <a:lnTo>
                  <a:pt x="1907" y="1272"/>
                </a:lnTo>
                <a:lnTo>
                  <a:pt x="1893" y="1272"/>
                </a:lnTo>
                <a:lnTo>
                  <a:pt x="1874" y="1258"/>
                </a:lnTo>
                <a:lnTo>
                  <a:pt x="1859" y="1243"/>
                </a:lnTo>
                <a:lnTo>
                  <a:pt x="1855" y="1230"/>
                </a:lnTo>
                <a:lnTo>
                  <a:pt x="1845" y="1214"/>
                </a:lnTo>
                <a:lnTo>
                  <a:pt x="1836" y="1205"/>
                </a:lnTo>
                <a:lnTo>
                  <a:pt x="1799" y="1186"/>
                </a:lnTo>
                <a:lnTo>
                  <a:pt x="1786" y="1188"/>
                </a:lnTo>
                <a:lnTo>
                  <a:pt x="1761" y="1194"/>
                </a:lnTo>
                <a:lnTo>
                  <a:pt x="1742" y="1213"/>
                </a:lnTo>
                <a:lnTo>
                  <a:pt x="1738" y="1226"/>
                </a:lnTo>
                <a:lnTo>
                  <a:pt x="1729" y="1233"/>
                </a:lnTo>
                <a:lnTo>
                  <a:pt x="1706" y="1220"/>
                </a:lnTo>
                <a:lnTo>
                  <a:pt x="1680" y="1213"/>
                </a:lnTo>
                <a:lnTo>
                  <a:pt x="1667" y="1230"/>
                </a:lnTo>
                <a:lnTo>
                  <a:pt x="1662" y="1243"/>
                </a:lnTo>
                <a:lnTo>
                  <a:pt x="1645" y="1262"/>
                </a:lnTo>
                <a:lnTo>
                  <a:pt x="1631" y="1272"/>
                </a:lnTo>
                <a:lnTo>
                  <a:pt x="1609" y="1275"/>
                </a:lnTo>
                <a:lnTo>
                  <a:pt x="1596" y="1256"/>
                </a:lnTo>
                <a:lnTo>
                  <a:pt x="1584" y="1236"/>
                </a:lnTo>
                <a:lnTo>
                  <a:pt x="1576" y="1227"/>
                </a:lnTo>
                <a:lnTo>
                  <a:pt x="1551" y="1226"/>
                </a:lnTo>
                <a:lnTo>
                  <a:pt x="1536" y="1227"/>
                </a:lnTo>
                <a:lnTo>
                  <a:pt x="1523" y="1217"/>
                </a:lnTo>
                <a:lnTo>
                  <a:pt x="1501" y="1204"/>
                </a:lnTo>
                <a:lnTo>
                  <a:pt x="1487" y="1205"/>
                </a:lnTo>
                <a:lnTo>
                  <a:pt x="1459" y="1210"/>
                </a:lnTo>
                <a:lnTo>
                  <a:pt x="1453" y="1210"/>
                </a:lnTo>
                <a:lnTo>
                  <a:pt x="1433" y="1210"/>
                </a:lnTo>
                <a:lnTo>
                  <a:pt x="1409" y="1205"/>
                </a:lnTo>
                <a:lnTo>
                  <a:pt x="1401" y="1191"/>
                </a:lnTo>
                <a:lnTo>
                  <a:pt x="1390" y="1182"/>
                </a:lnTo>
                <a:lnTo>
                  <a:pt x="1387" y="1173"/>
                </a:lnTo>
                <a:lnTo>
                  <a:pt x="1377" y="1157"/>
                </a:lnTo>
                <a:lnTo>
                  <a:pt x="1370" y="1153"/>
                </a:lnTo>
                <a:lnTo>
                  <a:pt x="1357" y="1153"/>
                </a:lnTo>
                <a:lnTo>
                  <a:pt x="1339" y="1159"/>
                </a:lnTo>
                <a:lnTo>
                  <a:pt x="1322" y="1167"/>
                </a:lnTo>
                <a:lnTo>
                  <a:pt x="1306" y="1166"/>
                </a:lnTo>
                <a:lnTo>
                  <a:pt x="1289" y="1167"/>
                </a:lnTo>
                <a:lnTo>
                  <a:pt x="1276" y="1167"/>
                </a:lnTo>
                <a:lnTo>
                  <a:pt x="1259" y="1166"/>
                </a:lnTo>
                <a:lnTo>
                  <a:pt x="1253" y="1147"/>
                </a:lnTo>
                <a:lnTo>
                  <a:pt x="1243" y="1131"/>
                </a:lnTo>
                <a:lnTo>
                  <a:pt x="1225" y="1125"/>
                </a:lnTo>
                <a:lnTo>
                  <a:pt x="1213" y="1125"/>
                </a:lnTo>
                <a:lnTo>
                  <a:pt x="1187" y="1125"/>
                </a:lnTo>
                <a:lnTo>
                  <a:pt x="1178" y="1125"/>
                </a:lnTo>
                <a:lnTo>
                  <a:pt x="1161" y="1119"/>
                </a:lnTo>
                <a:lnTo>
                  <a:pt x="1136" y="1116"/>
                </a:lnTo>
                <a:lnTo>
                  <a:pt x="1114" y="1119"/>
                </a:lnTo>
                <a:lnTo>
                  <a:pt x="1101" y="1125"/>
                </a:lnTo>
                <a:lnTo>
                  <a:pt x="1086" y="1125"/>
                </a:lnTo>
                <a:lnTo>
                  <a:pt x="1075" y="1119"/>
                </a:lnTo>
                <a:lnTo>
                  <a:pt x="1065" y="1112"/>
                </a:lnTo>
                <a:lnTo>
                  <a:pt x="1065" y="1090"/>
                </a:lnTo>
                <a:lnTo>
                  <a:pt x="1050" y="1071"/>
                </a:lnTo>
                <a:lnTo>
                  <a:pt x="1044" y="1052"/>
                </a:lnTo>
                <a:lnTo>
                  <a:pt x="1035" y="1041"/>
                </a:lnTo>
                <a:lnTo>
                  <a:pt x="1021" y="1024"/>
                </a:lnTo>
                <a:lnTo>
                  <a:pt x="1000" y="1006"/>
                </a:lnTo>
                <a:lnTo>
                  <a:pt x="997" y="1005"/>
                </a:lnTo>
                <a:lnTo>
                  <a:pt x="978" y="1006"/>
                </a:lnTo>
                <a:lnTo>
                  <a:pt x="968" y="1008"/>
                </a:lnTo>
                <a:lnTo>
                  <a:pt x="968" y="1014"/>
                </a:lnTo>
                <a:lnTo>
                  <a:pt x="963" y="1025"/>
                </a:lnTo>
                <a:lnTo>
                  <a:pt x="949" y="1025"/>
                </a:lnTo>
                <a:lnTo>
                  <a:pt x="939" y="1006"/>
                </a:lnTo>
                <a:lnTo>
                  <a:pt x="934" y="995"/>
                </a:lnTo>
                <a:lnTo>
                  <a:pt x="920" y="982"/>
                </a:lnTo>
                <a:lnTo>
                  <a:pt x="901" y="977"/>
                </a:lnTo>
                <a:lnTo>
                  <a:pt x="882" y="974"/>
                </a:lnTo>
                <a:lnTo>
                  <a:pt x="866" y="971"/>
                </a:lnTo>
                <a:lnTo>
                  <a:pt x="866" y="258"/>
                </a:lnTo>
                <a:lnTo>
                  <a:pt x="344" y="250"/>
                </a:lnTo>
                <a:lnTo>
                  <a:pt x="0" y="242"/>
                </a:lnTo>
                <a:lnTo>
                  <a:pt x="11" y="0"/>
                </a:lnTo>
                <a:lnTo>
                  <a:pt x="1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0" name="Freeform 186"/>
          <p:cNvSpPr>
            <a:spLocks/>
          </p:cNvSpPr>
          <p:nvPr/>
        </p:nvSpPr>
        <p:spPr bwMode="auto">
          <a:xfrm>
            <a:off x="2414588" y="2903538"/>
            <a:ext cx="1317625" cy="1225550"/>
          </a:xfrm>
          <a:custGeom>
            <a:avLst/>
            <a:gdLst/>
            <a:ahLst/>
            <a:cxnLst>
              <a:cxn ang="0">
                <a:pos x="2261" y="17"/>
              </a:cxn>
              <a:cxn ang="0">
                <a:pos x="2341" y="778"/>
              </a:cxn>
              <a:cxn ang="0">
                <a:pos x="2438" y="810"/>
              </a:cxn>
              <a:cxn ang="0">
                <a:pos x="2496" y="888"/>
              </a:cxn>
              <a:cxn ang="0">
                <a:pos x="2649" y="904"/>
              </a:cxn>
              <a:cxn ang="0">
                <a:pos x="2756" y="916"/>
              </a:cxn>
              <a:cxn ang="0">
                <a:pos x="2848" y="973"/>
              </a:cxn>
              <a:cxn ang="0">
                <a:pos x="2971" y="989"/>
              </a:cxn>
              <a:cxn ang="0">
                <a:pos x="3040" y="1025"/>
              </a:cxn>
              <a:cxn ang="0">
                <a:pos x="3123" y="996"/>
              </a:cxn>
              <a:cxn ang="0">
                <a:pos x="3238" y="970"/>
              </a:cxn>
              <a:cxn ang="0">
                <a:pos x="3358" y="1027"/>
              </a:cxn>
              <a:cxn ang="0">
                <a:pos x="3513" y="939"/>
              </a:cxn>
              <a:cxn ang="0">
                <a:pos x="3734" y="983"/>
              </a:cxn>
              <a:cxn ang="0">
                <a:pos x="3967" y="1057"/>
              </a:cxn>
              <a:cxn ang="0">
                <a:pos x="4103" y="1827"/>
              </a:cxn>
              <a:cxn ang="0">
                <a:pos x="4125" y="1940"/>
              </a:cxn>
              <a:cxn ang="0">
                <a:pos x="4108" y="2115"/>
              </a:cxn>
              <a:cxn ang="0">
                <a:pos x="4111" y="2291"/>
              </a:cxn>
              <a:cxn ang="0">
                <a:pos x="4024" y="2415"/>
              </a:cxn>
              <a:cxn ang="0">
                <a:pos x="3795" y="2514"/>
              </a:cxn>
              <a:cxn ang="0">
                <a:pos x="3773" y="2463"/>
              </a:cxn>
              <a:cxn ang="0">
                <a:pos x="3640" y="2444"/>
              </a:cxn>
              <a:cxn ang="0">
                <a:pos x="3719" y="2568"/>
              </a:cxn>
              <a:cxn ang="0">
                <a:pos x="3479" y="2859"/>
              </a:cxn>
              <a:cxn ang="0">
                <a:pos x="3337" y="2821"/>
              </a:cxn>
              <a:cxn ang="0">
                <a:pos x="3270" y="2790"/>
              </a:cxn>
              <a:cxn ang="0">
                <a:pos x="3133" y="2805"/>
              </a:cxn>
              <a:cxn ang="0">
                <a:pos x="3158" y="2958"/>
              </a:cxn>
              <a:cxn ang="0">
                <a:pos x="3095" y="2950"/>
              </a:cxn>
              <a:cxn ang="0">
                <a:pos x="3028" y="3078"/>
              </a:cxn>
              <a:cxn ang="0">
                <a:pos x="3019" y="3056"/>
              </a:cxn>
              <a:cxn ang="0">
                <a:pos x="2997" y="3160"/>
              </a:cxn>
              <a:cxn ang="0">
                <a:pos x="2924" y="3190"/>
              </a:cxn>
              <a:cxn ang="0">
                <a:pos x="2848" y="3309"/>
              </a:cxn>
              <a:cxn ang="0">
                <a:pos x="2906" y="3568"/>
              </a:cxn>
              <a:cxn ang="0">
                <a:pos x="2965" y="3779"/>
              </a:cxn>
              <a:cxn ang="0">
                <a:pos x="2909" y="3824"/>
              </a:cxn>
              <a:cxn ang="0">
                <a:pos x="2645" y="3744"/>
              </a:cxn>
              <a:cxn ang="0">
                <a:pos x="2433" y="3595"/>
              </a:cxn>
              <a:cxn ang="0">
                <a:pos x="2262" y="3277"/>
              </a:cxn>
              <a:cxn ang="0">
                <a:pos x="2065" y="2936"/>
              </a:cxn>
              <a:cxn ang="0">
                <a:pos x="1888" y="2568"/>
              </a:cxn>
              <a:cxn ang="0">
                <a:pos x="1685" y="2416"/>
              </a:cxn>
              <a:cxn ang="0">
                <a:pos x="1374" y="2371"/>
              </a:cxn>
              <a:cxn ang="0">
                <a:pos x="1245" y="2523"/>
              </a:cxn>
              <a:cxn ang="0">
                <a:pos x="1040" y="2615"/>
              </a:cxn>
              <a:cxn ang="0">
                <a:pos x="733" y="2535"/>
              </a:cxn>
              <a:cxn ang="0">
                <a:pos x="385" y="2210"/>
              </a:cxn>
              <a:cxn ang="0">
                <a:pos x="212" y="1925"/>
              </a:cxn>
              <a:cxn ang="0">
                <a:pos x="18" y="1651"/>
              </a:cxn>
            </a:cxnLst>
            <a:rect l="0" t="0" r="r" b="b"/>
            <a:pathLst>
              <a:path w="4150" h="3861">
                <a:moveTo>
                  <a:pt x="1308" y="1501"/>
                </a:moveTo>
                <a:lnTo>
                  <a:pt x="1395" y="0"/>
                </a:lnTo>
                <a:lnTo>
                  <a:pt x="1731" y="13"/>
                </a:lnTo>
                <a:lnTo>
                  <a:pt x="2261" y="17"/>
                </a:lnTo>
                <a:lnTo>
                  <a:pt x="2261" y="727"/>
                </a:lnTo>
                <a:lnTo>
                  <a:pt x="2280" y="737"/>
                </a:lnTo>
                <a:lnTo>
                  <a:pt x="2316" y="745"/>
                </a:lnTo>
                <a:lnTo>
                  <a:pt x="2341" y="778"/>
                </a:lnTo>
                <a:lnTo>
                  <a:pt x="2350" y="791"/>
                </a:lnTo>
                <a:lnTo>
                  <a:pt x="2373" y="768"/>
                </a:lnTo>
                <a:lnTo>
                  <a:pt x="2397" y="768"/>
                </a:lnTo>
                <a:lnTo>
                  <a:pt x="2438" y="810"/>
                </a:lnTo>
                <a:lnTo>
                  <a:pt x="2448" y="832"/>
                </a:lnTo>
                <a:lnTo>
                  <a:pt x="2464" y="862"/>
                </a:lnTo>
                <a:lnTo>
                  <a:pt x="2477" y="888"/>
                </a:lnTo>
                <a:lnTo>
                  <a:pt x="2496" y="888"/>
                </a:lnTo>
                <a:lnTo>
                  <a:pt x="2531" y="879"/>
                </a:lnTo>
                <a:lnTo>
                  <a:pt x="2573" y="888"/>
                </a:lnTo>
                <a:lnTo>
                  <a:pt x="2629" y="888"/>
                </a:lnTo>
                <a:lnTo>
                  <a:pt x="2649" y="904"/>
                </a:lnTo>
                <a:lnTo>
                  <a:pt x="2649" y="911"/>
                </a:lnTo>
                <a:lnTo>
                  <a:pt x="2665" y="929"/>
                </a:lnTo>
                <a:lnTo>
                  <a:pt x="2708" y="929"/>
                </a:lnTo>
                <a:lnTo>
                  <a:pt x="2756" y="916"/>
                </a:lnTo>
                <a:lnTo>
                  <a:pt x="2771" y="917"/>
                </a:lnTo>
                <a:lnTo>
                  <a:pt x="2784" y="939"/>
                </a:lnTo>
                <a:lnTo>
                  <a:pt x="2806" y="968"/>
                </a:lnTo>
                <a:lnTo>
                  <a:pt x="2848" y="973"/>
                </a:lnTo>
                <a:lnTo>
                  <a:pt x="2893" y="960"/>
                </a:lnTo>
                <a:lnTo>
                  <a:pt x="2915" y="976"/>
                </a:lnTo>
                <a:lnTo>
                  <a:pt x="2928" y="990"/>
                </a:lnTo>
                <a:lnTo>
                  <a:pt x="2971" y="989"/>
                </a:lnTo>
                <a:lnTo>
                  <a:pt x="2995" y="1019"/>
                </a:lnTo>
                <a:lnTo>
                  <a:pt x="3006" y="1038"/>
                </a:lnTo>
                <a:lnTo>
                  <a:pt x="3026" y="1037"/>
                </a:lnTo>
                <a:lnTo>
                  <a:pt x="3040" y="1025"/>
                </a:lnTo>
                <a:lnTo>
                  <a:pt x="3060" y="996"/>
                </a:lnTo>
                <a:lnTo>
                  <a:pt x="3081" y="973"/>
                </a:lnTo>
                <a:lnTo>
                  <a:pt x="3105" y="987"/>
                </a:lnTo>
                <a:lnTo>
                  <a:pt x="3123" y="996"/>
                </a:lnTo>
                <a:lnTo>
                  <a:pt x="3142" y="964"/>
                </a:lnTo>
                <a:lnTo>
                  <a:pt x="3178" y="951"/>
                </a:lnTo>
                <a:lnTo>
                  <a:pt x="3203" y="951"/>
                </a:lnTo>
                <a:lnTo>
                  <a:pt x="3238" y="970"/>
                </a:lnTo>
                <a:lnTo>
                  <a:pt x="3261" y="1015"/>
                </a:lnTo>
                <a:lnTo>
                  <a:pt x="3289" y="1037"/>
                </a:lnTo>
                <a:lnTo>
                  <a:pt x="3339" y="1027"/>
                </a:lnTo>
                <a:lnTo>
                  <a:pt x="3358" y="1027"/>
                </a:lnTo>
                <a:lnTo>
                  <a:pt x="3387" y="1011"/>
                </a:lnTo>
                <a:lnTo>
                  <a:pt x="3403" y="990"/>
                </a:lnTo>
                <a:lnTo>
                  <a:pt x="3446" y="958"/>
                </a:lnTo>
                <a:lnTo>
                  <a:pt x="3513" y="939"/>
                </a:lnTo>
                <a:lnTo>
                  <a:pt x="3571" y="954"/>
                </a:lnTo>
                <a:lnTo>
                  <a:pt x="3611" y="945"/>
                </a:lnTo>
                <a:lnTo>
                  <a:pt x="3676" y="964"/>
                </a:lnTo>
                <a:lnTo>
                  <a:pt x="3734" y="983"/>
                </a:lnTo>
                <a:lnTo>
                  <a:pt x="3824" y="1015"/>
                </a:lnTo>
                <a:lnTo>
                  <a:pt x="3893" y="1044"/>
                </a:lnTo>
                <a:lnTo>
                  <a:pt x="3922" y="1044"/>
                </a:lnTo>
                <a:lnTo>
                  <a:pt x="3967" y="1057"/>
                </a:lnTo>
                <a:lnTo>
                  <a:pt x="4001" y="1053"/>
                </a:lnTo>
                <a:lnTo>
                  <a:pt x="4034" y="1764"/>
                </a:lnTo>
                <a:lnTo>
                  <a:pt x="4068" y="1795"/>
                </a:lnTo>
                <a:lnTo>
                  <a:pt x="4103" y="1827"/>
                </a:lnTo>
                <a:lnTo>
                  <a:pt x="4124" y="1855"/>
                </a:lnTo>
                <a:lnTo>
                  <a:pt x="4140" y="1895"/>
                </a:lnTo>
                <a:lnTo>
                  <a:pt x="4116" y="1920"/>
                </a:lnTo>
                <a:lnTo>
                  <a:pt x="4125" y="1940"/>
                </a:lnTo>
                <a:lnTo>
                  <a:pt x="4147" y="1968"/>
                </a:lnTo>
                <a:lnTo>
                  <a:pt x="4150" y="2011"/>
                </a:lnTo>
                <a:lnTo>
                  <a:pt x="4127" y="2079"/>
                </a:lnTo>
                <a:lnTo>
                  <a:pt x="4108" y="2115"/>
                </a:lnTo>
                <a:lnTo>
                  <a:pt x="4109" y="2166"/>
                </a:lnTo>
                <a:lnTo>
                  <a:pt x="4131" y="2207"/>
                </a:lnTo>
                <a:lnTo>
                  <a:pt x="4122" y="2256"/>
                </a:lnTo>
                <a:lnTo>
                  <a:pt x="4111" y="2291"/>
                </a:lnTo>
                <a:lnTo>
                  <a:pt x="4111" y="2333"/>
                </a:lnTo>
                <a:lnTo>
                  <a:pt x="4124" y="2374"/>
                </a:lnTo>
                <a:lnTo>
                  <a:pt x="4103" y="2415"/>
                </a:lnTo>
                <a:lnTo>
                  <a:pt x="4024" y="2415"/>
                </a:lnTo>
                <a:lnTo>
                  <a:pt x="3858" y="2501"/>
                </a:lnTo>
                <a:lnTo>
                  <a:pt x="3815" y="2545"/>
                </a:lnTo>
                <a:lnTo>
                  <a:pt x="3805" y="2545"/>
                </a:lnTo>
                <a:lnTo>
                  <a:pt x="3795" y="2514"/>
                </a:lnTo>
                <a:lnTo>
                  <a:pt x="3849" y="2482"/>
                </a:lnTo>
                <a:lnTo>
                  <a:pt x="3849" y="2450"/>
                </a:lnTo>
                <a:lnTo>
                  <a:pt x="3804" y="2463"/>
                </a:lnTo>
                <a:lnTo>
                  <a:pt x="3773" y="2463"/>
                </a:lnTo>
                <a:lnTo>
                  <a:pt x="3770" y="2410"/>
                </a:lnTo>
                <a:lnTo>
                  <a:pt x="3748" y="2399"/>
                </a:lnTo>
                <a:lnTo>
                  <a:pt x="3682" y="2412"/>
                </a:lnTo>
                <a:lnTo>
                  <a:pt x="3640" y="2444"/>
                </a:lnTo>
                <a:lnTo>
                  <a:pt x="3660" y="2496"/>
                </a:lnTo>
                <a:lnTo>
                  <a:pt x="3705" y="2515"/>
                </a:lnTo>
                <a:lnTo>
                  <a:pt x="3728" y="2536"/>
                </a:lnTo>
                <a:lnTo>
                  <a:pt x="3719" y="2568"/>
                </a:lnTo>
                <a:lnTo>
                  <a:pt x="3656" y="2640"/>
                </a:lnTo>
                <a:lnTo>
                  <a:pt x="3634" y="2743"/>
                </a:lnTo>
                <a:lnTo>
                  <a:pt x="3576" y="2796"/>
                </a:lnTo>
                <a:lnTo>
                  <a:pt x="3479" y="2859"/>
                </a:lnTo>
                <a:lnTo>
                  <a:pt x="3371" y="2922"/>
                </a:lnTo>
                <a:lnTo>
                  <a:pt x="3434" y="2840"/>
                </a:lnTo>
                <a:lnTo>
                  <a:pt x="3425" y="2806"/>
                </a:lnTo>
                <a:lnTo>
                  <a:pt x="3337" y="2821"/>
                </a:lnTo>
                <a:lnTo>
                  <a:pt x="3304" y="2822"/>
                </a:lnTo>
                <a:lnTo>
                  <a:pt x="3279" y="2802"/>
                </a:lnTo>
                <a:lnTo>
                  <a:pt x="3292" y="2771"/>
                </a:lnTo>
                <a:lnTo>
                  <a:pt x="3270" y="2790"/>
                </a:lnTo>
                <a:lnTo>
                  <a:pt x="3196" y="2803"/>
                </a:lnTo>
                <a:lnTo>
                  <a:pt x="3162" y="2773"/>
                </a:lnTo>
                <a:lnTo>
                  <a:pt x="3133" y="2786"/>
                </a:lnTo>
                <a:lnTo>
                  <a:pt x="3133" y="2805"/>
                </a:lnTo>
                <a:lnTo>
                  <a:pt x="3186" y="2847"/>
                </a:lnTo>
                <a:lnTo>
                  <a:pt x="3219" y="2847"/>
                </a:lnTo>
                <a:lnTo>
                  <a:pt x="3219" y="2885"/>
                </a:lnTo>
                <a:lnTo>
                  <a:pt x="3158" y="2958"/>
                </a:lnTo>
                <a:lnTo>
                  <a:pt x="3146" y="2971"/>
                </a:lnTo>
                <a:lnTo>
                  <a:pt x="3124" y="2950"/>
                </a:lnTo>
                <a:lnTo>
                  <a:pt x="3124" y="2939"/>
                </a:lnTo>
                <a:lnTo>
                  <a:pt x="3095" y="2950"/>
                </a:lnTo>
                <a:lnTo>
                  <a:pt x="3105" y="3002"/>
                </a:lnTo>
                <a:lnTo>
                  <a:pt x="3116" y="3011"/>
                </a:lnTo>
                <a:lnTo>
                  <a:pt x="3063" y="3075"/>
                </a:lnTo>
                <a:lnTo>
                  <a:pt x="3028" y="3078"/>
                </a:lnTo>
                <a:lnTo>
                  <a:pt x="3028" y="3056"/>
                </a:lnTo>
                <a:lnTo>
                  <a:pt x="3028" y="3004"/>
                </a:lnTo>
                <a:lnTo>
                  <a:pt x="3019" y="3014"/>
                </a:lnTo>
                <a:lnTo>
                  <a:pt x="3019" y="3056"/>
                </a:lnTo>
                <a:lnTo>
                  <a:pt x="2939" y="3065"/>
                </a:lnTo>
                <a:lnTo>
                  <a:pt x="2956" y="3095"/>
                </a:lnTo>
                <a:lnTo>
                  <a:pt x="3009" y="3093"/>
                </a:lnTo>
                <a:lnTo>
                  <a:pt x="2997" y="3160"/>
                </a:lnTo>
                <a:lnTo>
                  <a:pt x="2899" y="3161"/>
                </a:lnTo>
                <a:lnTo>
                  <a:pt x="2866" y="3163"/>
                </a:lnTo>
                <a:lnTo>
                  <a:pt x="2880" y="3180"/>
                </a:lnTo>
                <a:lnTo>
                  <a:pt x="2924" y="3190"/>
                </a:lnTo>
                <a:lnTo>
                  <a:pt x="2943" y="3224"/>
                </a:lnTo>
                <a:lnTo>
                  <a:pt x="2946" y="3284"/>
                </a:lnTo>
                <a:lnTo>
                  <a:pt x="2909" y="3306"/>
                </a:lnTo>
                <a:lnTo>
                  <a:pt x="2848" y="3309"/>
                </a:lnTo>
                <a:lnTo>
                  <a:pt x="2848" y="3338"/>
                </a:lnTo>
                <a:lnTo>
                  <a:pt x="2873" y="3347"/>
                </a:lnTo>
                <a:lnTo>
                  <a:pt x="2882" y="3421"/>
                </a:lnTo>
                <a:lnTo>
                  <a:pt x="2906" y="3568"/>
                </a:lnTo>
                <a:lnTo>
                  <a:pt x="2974" y="3759"/>
                </a:lnTo>
                <a:lnTo>
                  <a:pt x="2965" y="3772"/>
                </a:lnTo>
                <a:lnTo>
                  <a:pt x="2952" y="3772"/>
                </a:lnTo>
                <a:lnTo>
                  <a:pt x="2965" y="3779"/>
                </a:lnTo>
                <a:lnTo>
                  <a:pt x="2988" y="3801"/>
                </a:lnTo>
                <a:lnTo>
                  <a:pt x="3009" y="3842"/>
                </a:lnTo>
                <a:lnTo>
                  <a:pt x="3009" y="3861"/>
                </a:lnTo>
                <a:lnTo>
                  <a:pt x="2909" y="3824"/>
                </a:lnTo>
                <a:lnTo>
                  <a:pt x="2809" y="3784"/>
                </a:lnTo>
                <a:lnTo>
                  <a:pt x="2747" y="3762"/>
                </a:lnTo>
                <a:lnTo>
                  <a:pt x="2693" y="3754"/>
                </a:lnTo>
                <a:lnTo>
                  <a:pt x="2645" y="3744"/>
                </a:lnTo>
                <a:lnTo>
                  <a:pt x="2591" y="3706"/>
                </a:lnTo>
                <a:lnTo>
                  <a:pt x="2556" y="3661"/>
                </a:lnTo>
                <a:lnTo>
                  <a:pt x="2502" y="3646"/>
                </a:lnTo>
                <a:lnTo>
                  <a:pt x="2433" y="3595"/>
                </a:lnTo>
                <a:lnTo>
                  <a:pt x="2375" y="3532"/>
                </a:lnTo>
                <a:lnTo>
                  <a:pt x="2344" y="3458"/>
                </a:lnTo>
                <a:lnTo>
                  <a:pt x="2296" y="3326"/>
                </a:lnTo>
                <a:lnTo>
                  <a:pt x="2262" y="3277"/>
                </a:lnTo>
                <a:lnTo>
                  <a:pt x="2196" y="3213"/>
                </a:lnTo>
                <a:lnTo>
                  <a:pt x="2150" y="3123"/>
                </a:lnTo>
                <a:lnTo>
                  <a:pt x="2115" y="2996"/>
                </a:lnTo>
                <a:lnTo>
                  <a:pt x="2065" y="2936"/>
                </a:lnTo>
                <a:lnTo>
                  <a:pt x="2005" y="2832"/>
                </a:lnTo>
                <a:lnTo>
                  <a:pt x="1944" y="2719"/>
                </a:lnTo>
                <a:lnTo>
                  <a:pt x="1932" y="2628"/>
                </a:lnTo>
                <a:lnTo>
                  <a:pt x="1888" y="2568"/>
                </a:lnTo>
                <a:lnTo>
                  <a:pt x="1817" y="2496"/>
                </a:lnTo>
                <a:lnTo>
                  <a:pt x="1773" y="2466"/>
                </a:lnTo>
                <a:lnTo>
                  <a:pt x="1709" y="2453"/>
                </a:lnTo>
                <a:lnTo>
                  <a:pt x="1685" y="2416"/>
                </a:lnTo>
                <a:lnTo>
                  <a:pt x="1606" y="2387"/>
                </a:lnTo>
                <a:lnTo>
                  <a:pt x="1517" y="2387"/>
                </a:lnTo>
                <a:lnTo>
                  <a:pt x="1454" y="2387"/>
                </a:lnTo>
                <a:lnTo>
                  <a:pt x="1374" y="2371"/>
                </a:lnTo>
                <a:lnTo>
                  <a:pt x="1321" y="2372"/>
                </a:lnTo>
                <a:lnTo>
                  <a:pt x="1301" y="2390"/>
                </a:lnTo>
                <a:lnTo>
                  <a:pt x="1255" y="2504"/>
                </a:lnTo>
                <a:lnTo>
                  <a:pt x="1245" y="2523"/>
                </a:lnTo>
                <a:lnTo>
                  <a:pt x="1188" y="2616"/>
                </a:lnTo>
                <a:lnTo>
                  <a:pt x="1146" y="2660"/>
                </a:lnTo>
                <a:lnTo>
                  <a:pt x="1124" y="2669"/>
                </a:lnTo>
                <a:lnTo>
                  <a:pt x="1040" y="2615"/>
                </a:lnTo>
                <a:lnTo>
                  <a:pt x="997" y="2584"/>
                </a:lnTo>
                <a:lnTo>
                  <a:pt x="962" y="2586"/>
                </a:lnTo>
                <a:lnTo>
                  <a:pt x="868" y="2562"/>
                </a:lnTo>
                <a:lnTo>
                  <a:pt x="733" y="2535"/>
                </a:lnTo>
                <a:lnTo>
                  <a:pt x="524" y="2434"/>
                </a:lnTo>
                <a:lnTo>
                  <a:pt x="474" y="2381"/>
                </a:lnTo>
                <a:lnTo>
                  <a:pt x="432" y="2267"/>
                </a:lnTo>
                <a:lnTo>
                  <a:pt x="385" y="2210"/>
                </a:lnTo>
                <a:lnTo>
                  <a:pt x="347" y="2159"/>
                </a:lnTo>
                <a:lnTo>
                  <a:pt x="322" y="2036"/>
                </a:lnTo>
                <a:lnTo>
                  <a:pt x="268" y="1955"/>
                </a:lnTo>
                <a:lnTo>
                  <a:pt x="212" y="1925"/>
                </a:lnTo>
                <a:lnTo>
                  <a:pt x="166" y="1836"/>
                </a:lnTo>
                <a:lnTo>
                  <a:pt x="106" y="1782"/>
                </a:lnTo>
                <a:lnTo>
                  <a:pt x="80" y="1724"/>
                </a:lnTo>
                <a:lnTo>
                  <a:pt x="18" y="1651"/>
                </a:lnTo>
                <a:lnTo>
                  <a:pt x="0" y="1600"/>
                </a:lnTo>
                <a:lnTo>
                  <a:pt x="3" y="1500"/>
                </a:lnTo>
                <a:lnTo>
                  <a:pt x="1308" y="150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1" name="Freeform 187"/>
          <p:cNvSpPr>
            <a:spLocks/>
          </p:cNvSpPr>
          <p:nvPr/>
        </p:nvSpPr>
        <p:spPr bwMode="auto">
          <a:xfrm>
            <a:off x="2414588" y="2903538"/>
            <a:ext cx="1317625" cy="1225550"/>
          </a:xfrm>
          <a:custGeom>
            <a:avLst/>
            <a:gdLst/>
            <a:ahLst/>
            <a:cxnLst>
              <a:cxn ang="0">
                <a:pos x="2261" y="17"/>
              </a:cxn>
              <a:cxn ang="0">
                <a:pos x="2341" y="778"/>
              </a:cxn>
              <a:cxn ang="0">
                <a:pos x="2438" y="810"/>
              </a:cxn>
              <a:cxn ang="0">
                <a:pos x="2496" y="888"/>
              </a:cxn>
              <a:cxn ang="0">
                <a:pos x="2649" y="904"/>
              </a:cxn>
              <a:cxn ang="0">
                <a:pos x="2756" y="916"/>
              </a:cxn>
              <a:cxn ang="0">
                <a:pos x="2848" y="973"/>
              </a:cxn>
              <a:cxn ang="0">
                <a:pos x="2971" y="989"/>
              </a:cxn>
              <a:cxn ang="0">
                <a:pos x="3040" y="1025"/>
              </a:cxn>
              <a:cxn ang="0">
                <a:pos x="3123" y="996"/>
              </a:cxn>
              <a:cxn ang="0">
                <a:pos x="3238" y="970"/>
              </a:cxn>
              <a:cxn ang="0">
                <a:pos x="3358" y="1027"/>
              </a:cxn>
              <a:cxn ang="0">
                <a:pos x="3513" y="939"/>
              </a:cxn>
              <a:cxn ang="0">
                <a:pos x="3734" y="983"/>
              </a:cxn>
              <a:cxn ang="0">
                <a:pos x="3967" y="1057"/>
              </a:cxn>
              <a:cxn ang="0">
                <a:pos x="4103" y="1827"/>
              </a:cxn>
              <a:cxn ang="0">
                <a:pos x="4125" y="1940"/>
              </a:cxn>
              <a:cxn ang="0">
                <a:pos x="4108" y="2115"/>
              </a:cxn>
              <a:cxn ang="0">
                <a:pos x="4111" y="2291"/>
              </a:cxn>
              <a:cxn ang="0">
                <a:pos x="4024" y="2415"/>
              </a:cxn>
              <a:cxn ang="0">
                <a:pos x="3795" y="2514"/>
              </a:cxn>
              <a:cxn ang="0">
                <a:pos x="3773" y="2463"/>
              </a:cxn>
              <a:cxn ang="0">
                <a:pos x="3640" y="2444"/>
              </a:cxn>
              <a:cxn ang="0">
                <a:pos x="3719" y="2568"/>
              </a:cxn>
              <a:cxn ang="0">
                <a:pos x="3479" y="2859"/>
              </a:cxn>
              <a:cxn ang="0">
                <a:pos x="3337" y="2821"/>
              </a:cxn>
              <a:cxn ang="0">
                <a:pos x="3270" y="2790"/>
              </a:cxn>
              <a:cxn ang="0">
                <a:pos x="3133" y="2805"/>
              </a:cxn>
              <a:cxn ang="0">
                <a:pos x="3158" y="2958"/>
              </a:cxn>
              <a:cxn ang="0">
                <a:pos x="3095" y="2950"/>
              </a:cxn>
              <a:cxn ang="0">
                <a:pos x="3028" y="3078"/>
              </a:cxn>
              <a:cxn ang="0">
                <a:pos x="3019" y="3056"/>
              </a:cxn>
              <a:cxn ang="0">
                <a:pos x="2997" y="3160"/>
              </a:cxn>
              <a:cxn ang="0">
                <a:pos x="2924" y="3190"/>
              </a:cxn>
              <a:cxn ang="0">
                <a:pos x="2848" y="3309"/>
              </a:cxn>
              <a:cxn ang="0">
                <a:pos x="2906" y="3568"/>
              </a:cxn>
              <a:cxn ang="0">
                <a:pos x="2965" y="3779"/>
              </a:cxn>
              <a:cxn ang="0">
                <a:pos x="2909" y="3824"/>
              </a:cxn>
              <a:cxn ang="0">
                <a:pos x="2645" y="3744"/>
              </a:cxn>
              <a:cxn ang="0">
                <a:pos x="2433" y="3595"/>
              </a:cxn>
              <a:cxn ang="0">
                <a:pos x="2262" y="3277"/>
              </a:cxn>
              <a:cxn ang="0">
                <a:pos x="2065" y="2936"/>
              </a:cxn>
              <a:cxn ang="0">
                <a:pos x="1888" y="2568"/>
              </a:cxn>
              <a:cxn ang="0">
                <a:pos x="1685" y="2416"/>
              </a:cxn>
              <a:cxn ang="0">
                <a:pos x="1374" y="2371"/>
              </a:cxn>
              <a:cxn ang="0">
                <a:pos x="1245" y="2523"/>
              </a:cxn>
              <a:cxn ang="0">
                <a:pos x="1040" y="2615"/>
              </a:cxn>
              <a:cxn ang="0">
                <a:pos x="733" y="2535"/>
              </a:cxn>
              <a:cxn ang="0">
                <a:pos x="385" y="2210"/>
              </a:cxn>
              <a:cxn ang="0">
                <a:pos x="212" y="1925"/>
              </a:cxn>
              <a:cxn ang="0">
                <a:pos x="18" y="1651"/>
              </a:cxn>
              <a:cxn ang="0">
                <a:pos x="1308" y="1501"/>
              </a:cxn>
            </a:cxnLst>
            <a:rect l="0" t="0" r="r" b="b"/>
            <a:pathLst>
              <a:path w="4150" h="3861">
                <a:moveTo>
                  <a:pt x="1308" y="1501"/>
                </a:moveTo>
                <a:lnTo>
                  <a:pt x="1395" y="0"/>
                </a:lnTo>
                <a:lnTo>
                  <a:pt x="1731" y="13"/>
                </a:lnTo>
                <a:lnTo>
                  <a:pt x="2261" y="17"/>
                </a:lnTo>
                <a:lnTo>
                  <a:pt x="2261" y="727"/>
                </a:lnTo>
                <a:lnTo>
                  <a:pt x="2280" y="737"/>
                </a:lnTo>
                <a:lnTo>
                  <a:pt x="2316" y="745"/>
                </a:lnTo>
                <a:lnTo>
                  <a:pt x="2341" y="778"/>
                </a:lnTo>
                <a:lnTo>
                  <a:pt x="2350" y="791"/>
                </a:lnTo>
                <a:lnTo>
                  <a:pt x="2373" y="768"/>
                </a:lnTo>
                <a:lnTo>
                  <a:pt x="2397" y="768"/>
                </a:lnTo>
                <a:lnTo>
                  <a:pt x="2438" y="810"/>
                </a:lnTo>
                <a:lnTo>
                  <a:pt x="2448" y="832"/>
                </a:lnTo>
                <a:lnTo>
                  <a:pt x="2464" y="862"/>
                </a:lnTo>
                <a:lnTo>
                  <a:pt x="2477" y="888"/>
                </a:lnTo>
                <a:lnTo>
                  <a:pt x="2496" y="888"/>
                </a:lnTo>
                <a:lnTo>
                  <a:pt x="2531" y="879"/>
                </a:lnTo>
                <a:lnTo>
                  <a:pt x="2573" y="888"/>
                </a:lnTo>
                <a:lnTo>
                  <a:pt x="2629" y="888"/>
                </a:lnTo>
                <a:lnTo>
                  <a:pt x="2649" y="904"/>
                </a:lnTo>
                <a:lnTo>
                  <a:pt x="2649" y="911"/>
                </a:lnTo>
                <a:lnTo>
                  <a:pt x="2665" y="929"/>
                </a:lnTo>
                <a:lnTo>
                  <a:pt x="2708" y="929"/>
                </a:lnTo>
                <a:lnTo>
                  <a:pt x="2756" y="916"/>
                </a:lnTo>
                <a:lnTo>
                  <a:pt x="2771" y="917"/>
                </a:lnTo>
                <a:lnTo>
                  <a:pt x="2784" y="939"/>
                </a:lnTo>
                <a:lnTo>
                  <a:pt x="2806" y="968"/>
                </a:lnTo>
                <a:lnTo>
                  <a:pt x="2848" y="973"/>
                </a:lnTo>
                <a:lnTo>
                  <a:pt x="2893" y="960"/>
                </a:lnTo>
                <a:lnTo>
                  <a:pt x="2915" y="976"/>
                </a:lnTo>
                <a:lnTo>
                  <a:pt x="2928" y="990"/>
                </a:lnTo>
                <a:lnTo>
                  <a:pt x="2971" y="989"/>
                </a:lnTo>
                <a:lnTo>
                  <a:pt x="2995" y="1019"/>
                </a:lnTo>
                <a:lnTo>
                  <a:pt x="3006" y="1038"/>
                </a:lnTo>
                <a:lnTo>
                  <a:pt x="3026" y="1037"/>
                </a:lnTo>
                <a:lnTo>
                  <a:pt x="3040" y="1025"/>
                </a:lnTo>
                <a:lnTo>
                  <a:pt x="3060" y="996"/>
                </a:lnTo>
                <a:lnTo>
                  <a:pt x="3081" y="973"/>
                </a:lnTo>
                <a:lnTo>
                  <a:pt x="3105" y="987"/>
                </a:lnTo>
                <a:lnTo>
                  <a:pt x="3123" y="996"/>
                </a:lnTo>
                <a:lnTo>
                  <a:pt x="3142" y="964"/>
                </a:lnTo>
                <a:lnTo>
                  <a:pt x="3178" y="951"/>
                </a:lnTo>
                <a:lnTo>
                  <a:pt x="3203" y="951"/>
                </a:lnTo>
                <a:lnTo>
                  <a:pt x="3238" y="970"/>
                </a:lnTo>
                <a:lnTo>
                  <a:pt x="3261" y="1015"/>
                </a:lnTo>
                <a:lnTo>
                  <a:pt x="3289" y="1037"/>
                </a:lnTo>
                <a:lnTo>
                  <a:pt x="3339" y="1027"/>
                </a:lnTo>
                <a:lnTo>
                  <a:pt x="3358" y="1027"/>
                </a:lnTo>
                <a:lnTo>
                  <a:pt x="3387" y="1011"/>
                </a:lnTo>
                <a:lnTo>
                  <a:pt x="3403" y="990"/>
                </a:lnTo>
                <a:lnTo>
                  <a:pt x="3446" y="958"/>
                </a:lnTo>
                <a:lnTo>
                  <a:pt x="3513" y="939"/>
                </a:lnTo>
                <a:lnTo>
                  <a:pt x="3571" y="954"/>
                </a:lnTo>
                <a:lnTo>
                  <a:pt x="3611" y="945"/>
                </a:lnTo>
                <a:lnTo>
                  <a:pt x="3676" y="964"/>
                </a:lnTo>
                <a:lnTo>
                  <a:pt x="3734" y="983"/>
                </a:lnTo>
                <a:lnTo>
                  <a:pt x="3824" y="1015"/>
                </a:lnTo>
                <a:lnTo>
                  <a:pt x="3893" y="1044"/>
                </a:lnTo>
                <a:lnTo>
                  <a:pt x="3922" y="1044"/>
                </a:lnTo>
                <a:lnTo>
                  <a:pt x="3967" y="1057"/>
                </a:lnTo>
                <a:lnTo>
                  <a:pt x="4001" y="1053"/>
                </a:lnTo>
                <a:lnTo>
                  <a:pt x="4034" y="1764"/>
                </a:lnTo>
                <a:lnTo>
                  <a:pt x="4068" y="1795"/>
                </a:lnTo>
                <a:lnTo>
                  <a:pt x="4103" y="1827"/>
                </a:lnTo>
                <a:lnTo>
                  <a:pt x="4124" y="1855"/>
                </a:lnTo>
                <a:lnTo>
                  <a:pt x="4140" y="1895"/>
                </a:lnTo>
                <a:lnTo>
                  <a:pt x="4116" y="1920"/>
                </a:lnTo>
                <a:lnTo>
                  <a:pt x="4125" y="1940"/>
                </a:lnTo>
                <a:lnTo>
                  <a:pt x="4147" y="1968"/>
                </a:lnTo>
                <a:lnTo>
                  <a:pt x="4150" y="2011"/>
                </a:lnTo>
                <a:lnTo>
                  <a:pt x="4127" y="2079"/>
                </a:lnTo>
                <a:lnTo>
                  <a:pt x="4108" y="2115"/>
                </a:lnTo>
                <a:lnTo>
                  <a:pt x="4109" y="2166"/>
                </a:lnTo>
                <a:lnTo>
                  <a:pt x="4131" y="2207"/>
                </a:lnTo>
                <a:lnTo>
                  <a:pt x="4122" y="2256"/>
                </a:lnTo>
                <a:lnTo>
                  <a:pt x="4111" y="2291"/>
                </a:lnTo>
                <a:lnTo>
                  <a:pt x="4111" y="2333"/>
                </a:lnTo>
                <a:lnTo>
                  <a:pt x="4124" y="2374"/>
                </a:lnTo>
                <a:lnTo>
                  <a:pt x="4103" y="2415"/>
                </a:lnTo>
                <a:lnTo>
                  <a:pt x="4024" y="2415"/>
                </a:lnTo>
                <a:lnTo>
                  <a:pt x="3858" y="2501"/>
                </a:lnTo>
                <a:lnTo>
                  <a:pt x="3815" y="2545"/>
                </a:lnTo>
                <a:lnTo>
                  <a:pt x="3805" y="2545"/>
                </a:lnTo>
                <a:lnTo>
                  <a:pt x="3795" y="2514"/>
                </a:lnTo>
                <a:lnTo>
                  <a:pt x="3849" y="2482"/>
                </a:lnTo>
                <a:lnTo>
                  <a:pt x="3849" y="2450"/>
                </a:lnTo>
                <a:lnTo>
                  <a:pt x="3804" y="2463"/>
                </a:lnTo>
                <a:lnTo>
                  <a:pt x="3773" y="2463"/>
                </a:lnTo>
                <a:lnTo>
                  <a:pt x="3770" y="2410"/>
                </a:lnTo>
                <a:lnTo>
                  <a:pt x="3748" y="2399"/>
                </a:lnTo>
                <a:lnTo>
                  <a:pt x="3682" y="2412"/>
                </a:lnTo>
                <a:lnTo>
                  <a:pt x="3640" y="2444"/>
                </a:lnTo>
                <a:lnTo>
                  <a:pt x="3660" y="2496"/>
                </a:lnTo>
                <a:lnTo>
                  <a:pt x="3705" y="2515"/>
                </a:lnTo>
                <a:lnTo>
                  <a:pt x="3728" y="2536"/>
                </a:lnTo>
                <a:lnTo>
                  <a:pt x="3719" y="2568"/>
                </a:lnTo>
                <a:lnTo>
                  <a:pt x="3656" y="2640"/>
                </a:lnTo>
                <a:lnTo>
                  <a:pt x="3634" y="2743"/>
                </a:lnTo>
                <a:lnTo>
                  <a:pt x="3576" y="2796"/>
                </a:lnTo>
                <a:lnTo>
                  <a:pt x="3479" y="2859"/>
                </a:lnTo>
                <a:lnTo>
                  <a:pt x="3371" y="2922"/>
                </a:lnTo>
                <a:lnTo>
                  <a:pt x="3434" y="2840"/>
                </a:lnTo>
                <a:lnTo>
                  <a:pt x="3425" y="2806"/>
                </a:lnTo>
                <a:lnTo>
                  <a:pt x="3337" y="2821"/>
                </a:lnTo>
                <a:lnTo>
                  <a:pt x="3304" y="2822"/>
                </a:lnTo>
                <a:lnTo>
                  <a:pt x="3279" y="2802"/>
                </a:lnTo>
                <a:lnTo>
                  <a:pt x="3292" y="2771"/>
                </a:lnTo>
                <a:lnTo>
                  <a:pt x="3270" y="2790"/>
                </a:lnTo>
                <a:lnTo>
                  <a:pt x="3196" y="2803"/>
                </a:lnTo>
                <a:lnTo>
                  <a:pt x="3162" y="2773"/>
                </a:lnTo>
                <a:lnTo>
                  <a:pt x="3133" y="2786"/>
                </a:lnTo>
                <a:lnTo>
                  <a:pt x="3133" y="2805"/>
                </a:lnTo>
                <a:lnTo>
                  <a:pt x="3186" y="2847"/>
                </a:lnTo>
                <a:lnTo>
                  <a:pt x="3219" y="2847"/>
                </a:lnTo>
                <a:lnTo>
                  <a:pt x="3219" y="2885"/>
                </a:lnTo>
                <a:lnTo>
                  <a:pt x="3158" y="2958"/>
                </a:lnTo>
                <a:lnTo>
                  <a:pt x="3146" y="2971"/>
                </a:lnTo>
                <a:lnTo>
                  <a:pt x="3124" y="2950"/>
                </a:lnTo>
                <a:lnTo>
                  <a:pt x="3124" y="2939"/>
                </a:lnTo>
                <a:lnTo>
                  <a:pt x="3095" y="2950"/>
                </a:lnTo>
                <a:lnTo>
                  <a:pt x="3105" y="3002"/>
                </a:lnTo>
                <a:lnTo>
                  <a:pt x="3116" y="3011"/>
                </a:lnTo>
                <a:lnTo>
                  <a:pt x="3063" y="3075"/>
                </a:lnTo>
                <a:lnTo>
                  <a:pt x="3028" y="3078"/>
                </a:lnTo>
                <a:lnTo>
                  <a:pt x="3028" y="3056"/>
                </a:lnTo>
                <a:lnTo>
                  <a:pt x="3028" y="3004"/>
                </a:lnTo>
                <a:lnTo>
                  <a:pt x="3019" y="3014"/>
                </a:lnTo>
                <a:lnTo>
                  <a:pt x="3019" y="3056"/>
                </a:lnTo>
                <a:lnTo>
                  <a:pt x="2939" y="3065"/>
                </a:lnTo>
                <a:lnTo>
                  <a:pt x="2956" y="3095"/>
                </a:lnTo>
                <a:lnTo>
                  <a:pt x="3009" y="3093"/>
                </a:lnTo>
                <a:lnTo>
                  <a:pt x="2997" y="3160"/>
                </a:lnTo>
                <a:lnTo>
                  <a:pt x="2899" y="3161"/>
                </a:lnTo>
                <a:lnTo>
                  <a:pt x="2866" y="3163"/>
                </a:lnTo>
                <a:lnTo>
                  <a:pt x="2880" y="3180"/>
                </a:lnTo>
                <a:lnTo>
                  <a:pt x="2924" y="3190"/>
                </a:lnTo>
                <a:lnTo>
                  <a:pt x="2943" y="3224"/>
                </a:lnTo>
                <a:lnTo>
                  <a:pt x="2946" y="3284"/>
                </a:lnTo>
                <a:lnTo>
                  <a:pt x="2909" y="3306"/>
                </a:lnTo>
                <a:lnTo>
                  <a:pt x="2848" y="3309"/>
                </a:lnTo>
                <a:lnTo>
                  <a:pt x="2848" y="3338"/>
                </a:lnTo>
                <a:lnTo>
                  <a:pt x="2873" y="3347"/>
                </a:lnTo>
                <a:lnTo>
                  <a:pt x="2882" y="3421"/>
                </a:lnTo>
                <a:lnTo>
                  <a:pt x="2906" y="3568"/>
                </a:lnTo>
                <a:lnTo>
                  <a:pt x="2974" y="3759"/>
                </a:lnTo>
                <a:lnTo>
                  <a:pt x="2965" y="3772"/>
                </a:lnTo>
                <a:lnTo>
                  <a:pt x="2952" y="3772"/>
                </a:lnTo>
                <a:lnTo>
                  <a:pt x="2965" y="3779"/>
                </a:lnTo>
                <a:lnTo>
                  <a:pt x="2988" y="3801"/>
                </a:lnTo>
                <a:lnTo>
                  <a:pt x="3009" y="3842"/>
                </a:lnTo>
                <a:lnTo>
                  <a:pt x="3009" y="3861"/>
                </a:lnTo>
                <a:lnTo>
                  <a:pt x="2909" y="3824"/>
                </a:lnTo>
                <a:lnTo>
                  <a:pt x="2809" y="3784"/>
                </a:lnTo>
                <a:lnTo>
                  <a:pt x="2747" y="3762"/>
                </a:lnTo>
                <a:lnTo>
                  <a:pt x="2693" y="3754"/>
                </a:lnTo>
                <a:lnTo>
                  <a:pt x="2645" y="3744"/>
                </a:lnTo>
                <a:lnTo>
                  <a:pt x="2591" y="3706"/>
                </a:lnTo>
                <a:lnTo>
                  <a:pt x="2556" y="3661"/>
                </a:lnTo>
                <a:lnTo>
                  <a:pt x="2502" y="3646"/>
                </a:lnTo>
                <a:lnTo>
                  <a:pt x="2433" y="3595"/>
                </a:lnTo>
                <a:lnTo>
                  <a:pt x="2375" y="3532"/>
                </a:lnTo>
                <a:lnTo>
                  <a:pt x="2344" y="3458"/>
                </a:lnTo>
                <a:lnTo>
                  <a:pt x="2296" y="3326"/>
                </a:lnTo>
                <a:lnTo>
                  <a:pt x="2262" y="3277"/>
                </a:lnTo>
                <a:lnTo>
                  <a:pt x="2196" y="3213"/>
                </a:lnTo>
                <a:lnTo>
                  <a:pt x="2150" y="3123"/>
                </a:lnTo>
                <a:lnTo>
                  <a:pt x="2115" y="2996"/>
                </a:lnTo>
                <a:lnTo>
                  <a:pt x="2065" y="2936"/>
                </a:lnTo>
                <a:lnTo>
                  <a:pt x="2005" y="2832"/>
                </a:lnTo>
                <a:lnTo>
                  <a:pt x="1944" y="2719"/>
                </a:lnTo>
                <a:lnTo>
                  <a:pt x="1932" y="2628"/>
                </a:lnTo>
                <a:lnTo>
                  <a:pt x="1888" y="2568"/>
                </a:lnTo>
                <a:lnTo>
                  <a:pt x="1817" y="2496"/>
                </a:lnTo>
                <a:lnTo>
                  <a:pt x="1773" y="2466"/>
                </a:lnTo>
                <a:lnTo>
                  <a:pt x="1709" y="2453"/>
                </a:lnTo>
                <a:lnTo>
                  <a:pt x="1685" y="2416"/>
                </a:lnTo>
                <a:lnTo>
                  <a:pt x="1606" y="2387"/>
                </a:lnTo>
                <a:lnTo>
                  <a:pt x="1517" y="2387"/>
                </a:lnTo>
                <a:lnTo>
                  <a:pt x="1454" y="2387"/>
                </a:lnTo>
                <a:lnTo>
                  <a:pt x="1374" y="2371"/>
                </a:lnTo>
                <a:lnTo>
                  <a:pt x="1321" y="2372"/>
                </a:lnTo>
                <a:lnTo>
                  <a:pt x="1301" y="2390"/>
                </a:lnTo>
                <a:lnTo>
                  <a:pt x="1255" y="2504"/>
                </a:lnTo>
                <a:lnTo>
                  <a:pt x="1245" y="2523"/>
                </a:lnTo>
                <a:lnTo>
                  <a:pt x="1188" y="2616"/>
                </a:lnTo>
                <a:lnTo>
                  <a:pt x="1146" y="2660"/>
                </a:lnTo>
                <a:lnTo>
                  <a:pt x="1124" y="2669"/>
                </a:lnTo>
                <a:lnTo>
                  <a:pt x="1040" y="2615"/>
                </a:lnTo>
                <a:lnTo>
                  <a:pt x="997" y="2584"/>
                </a:lnTo>
                <a:lnTo>
                  <a:pt x="962" y="2586"/>
                </a:lnTo>
                <a:lnTo>
                  <a:pt x="868" y="2562"/>
                </a:lnTo>
                <a:lnTo>
                  <a:pt x="733" y="2535"/>
                </a:lnTo>
                <a:lnTo>
                  <a:pt x="524" y="2434"/>
                </a:lnTo>
                <a:lnTo>
                  <a:pt x="474" y="2381"/>
                </a:lnTo>
                <a:lnTo>
                  <a:pt x="432" y="2267"/>
                </a:lnTo>
                <a:lnTo>
                  <a:pt x="385" y="2210"/>
                </a:lnTo>
                <a:lnTo>
                  <a:pt x="347" y="2159"/>
                </a:lnTo>
                <a:lnTo>
                  <a:pt x="322" y="2036"/>
                </a:lnTo>
                <a:lnTo>
                  <a:pt x="268" y="1955"/>
                </a:lnTo>
                <a:lnTo>
                  <a:pt x="212" y="1925"/>
                </a:lnTo>
                <a:lnTo>
                  <a:pt x="166" y="1836"/>
                </a:lnTo>
                <a:lnTo>
                  <a:pt x="106" y="1782"/>
                </a:lnTo>
                <a:lnTo>
                  <a:pt x="80" y="1724"/>
                </a:lnTo>
                <a:lnTo>
                  <a:pt x="18" y="1651"/>
                </a:lnTo>
                <a:lnTo>
                  <a:pt x="0" y="1600"/>
                </a:lnTo>
                <a:lnTo>
                  <a:pt x="3" y="1500"/>
                </a:lnTo>
                <a:lnTo>
                  <a:pt x="1308" y="1501"/>
                </a:lnTo>
                <a:lnTo>
                  <a:pt x="1308" y="150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2" name="Freeform 188"/>
          <p:cNvSpPr>
            <a:spLocks/>
          </p:cNvSpPr>
          <p:nvPr/>
        </p:nvSpPr>
        <p:spPr bwMode="auto">
          <a:xfrm>
            <a:off x="3402013" y="1441451"/>
            <a:ext cx="571500" cy="633413"/>
          </a:xfrm>
          <a:custGeom>
            <a:avLst/>
            <a:gdLst/>
            <a:ahLst/>
            <a:cxnLst>
              <a:cxn ang="0">
                <a:pos x="527" y="0"/>
              </a:cxn>
              <a:cxn ang="0">
                <a:pos x="571" y="55"/>
              </a:cxn>
              <a:cxn ang="0">
                <a:pos x="708" y="67"/>
              </a:cxn>
              <a:cxn ang="0">
                <a:pos x="794" y="77"/>
              </a:cxn>
              <a:cxn ang="0">
                <a:pos x="837" y="121"/>
              </a:cxn>
              <a:cxn ang="0">
                <a:pos x="960" y="102"/>
              </a:cxn>
              <a:cxn ang="0">
                <a:pos x="1081" y="137"/>
              </a:cxn>
              <a:cxn ang="0">
                <a:pos x="1098" y="207"/>
              </a:cxn>
              <a:cxn ang="0">
                <a:pos x="1152" y="207"/>
              </a:cxn>
              <a:cxn ang="0">
                <a:pos x="1225" y="187"/>
              </a:cxn>
              <a:cxn ang="0">
                <a:pos x="1326" y="254"/>
              </a:cxn>
              <a:cxn ang="0">
                <a:pos x="1413" y="247"/>
              </a:cxn>
              <a:cxn ang="0">
                <a:pos x="1488" y="250"/>
              </a:cxn>
              <a:cxn ang="0">
                <a:pos x="1574" y="220"/>
              </a:cxn>
              <a:cxn ang="0">
                <a:pos x="1623" y="254"/>
              </a:cxn>
              <a:cxn ang="0">
                <a:pos x="1735" y="235"/>
              </a:cxn>
              <a:cxn ang="0">
                <a:pos x="1728" y="301"/>
              </a:cxn>
              <a:cxn ang="0">
                <a:pos x="1429" y="510"/>
              </a:cxn>
              <a:cxn ang="0">
                <a:pos x="1322" y="663"/>
              </a:cxn>
              <a:cxn ang="0">
                <a:pos x="1240" y="771"/>
              </a:cxn>
              <a:cxn ang="0">
                <a:pos x="1212" y="1053"/>
              </a:cxn>
              <a:cxn ang="0">
                <a:pos x="1128" y="1119"/>
              </a:cxn>
              <a:cxn ang="0">
                <a:pos x="1090" y="1234"/>
              </a:cxn>
              <a:cxn ang="0">
                <a:pos x="1120" y="1284"/>
              </a:cxn>
              <a:cxn ang="0">
                <a:pos x="1139" y="1408"/>
              </a:cxn>
              <a:cxn ang="0">
                <a:pos x="1184" y="1597"/>
              </a:cxn>
              <a:cxn ang="0">
                <a:pos x="1281" y="1626"/>
              </a:cxn>
              <a:cxn ang="0">
                <a:pos x="1326" y="1696"/>
              </a:cxn>
              <a:cxn ang="0">
                <a:pos x="1382" y="1725"/>
              </a:cxn>
              <a:cxn ang="0">
                <a:pos x="1471" y="1882"/>
              </a:cxn>
              <a:cxn ang="0">
                <a:pos x="229" y="1998"/>
              </a:cxn>
              <a:cxn ang="0">
                <a:pos x="204" y="1401"/>
              </a:cxn>
              <a:cxn ang="0">
                <a:pos x="166" y="1369"/>
              </a:cxn>
              <a:cxn ang="0">
                <a:pos x="146" y="1296"/>
              </a:cxn>
              <a:cxn ang="0">
                <a:pos x="141" y="1231"/>
              </a:cxn>
              <a:cxn ang="0">
                <a:pos x="112" y="1050"/>
              </a:cxn>
              <a:cxn ang="0">
                <a:pos x="115" y="930"/>
              </a:cxn>
              <a:cxn ang="0">
                <a:pos x="79" y="792"/>
              </a:cxn>
              <a:cxn ang="0">
                <a:pos x="96" y="659"/>
              </a:cxn>
              <a:cxn ang="0">
                <a:pos x="93" y="532"/>
              </a:cxn>
              <a:cxn ang="0">
                <a:pos x="60" y="446"/>
              </a:cxn>
              <a:cxn ang="0">
                <a:pos x="14" y="406"/>
              </a:cxn>
              <a:cxn ang="0">
                <a:pos x="0" y="353"/>
              </a:cxn>
              <a:cxn ang="0">
                <a:pos x="22" y="252"/>
              </a:cxn>
              <a:cxn ang="0">
                <a:pos x="22" y="8"/>
              </a:cxn>
            </a:cxnLst>
            <a:rect l="0" t="0" r="r" b="b"/>
            <a:pathLst>
              <a:path w="1801" h="1998">
                <a:moveTo>
                  <a:pt x="22" y="8"/>
                </a:moveTo>
                <a:lnTo>
                  <a:pt x="403" y="1"/>
                </a:lnTo>
                <a:lnTo>
                  <a:pt x="527" y="0"/>
                </a:lnTo>
                <a:lnTo>
                  <a:pt x="559" y="17"/>
                </a:lnTo>
                <a:lnTo>
                  <a:pt x="559" y="32"/>
                </a:lnTo>
                <a:lnTo>
                  <a:pt x="571" y="55"/>
                </a:lnTo>
                <a:lnTo>
                  <a:pt x="606" y="69"/>
                </a:lnTo>
                <a:lnTo>
                  <a:pt x="644" y="67"/>
                </a:lnTo>
                <a:lnTo>
                  <a:pt x="708" y="67"/>
                </a:lnTo>
                <a:lnTo>
                  <a:pt x="738" y="62"/>
                </a:lnTo>
                <a:lnTo>
                  <a:pt x="759" y="62"/>
                </a:lnTo>
                <a:lnTo>
                  <a:pt x="794" y="77"/>
                </a:lnTo>
                <a:lnTo>
                  <a:pt x="799" y="99"/>
                </a:lnTo>
                <a:lnTo>
                  <a:pt x="816" y="118"/>
                </a:lnTo>
                <a:lnTo>
                  <a:pt x="837" y="121"/>
                </a:lnTo>
                <a:lnTo>
                  <a:pt x="869" y="121"/>
                </a:lnTo>
                <a:lnTo>
                  <a:pt x="914" y="108"/>
                </a:lnTo>
                <a:lnTo>
                  <a:pt x="960" y="102"/>
                </a:lnTo>
                <a:lnTo>
                  <a:pt x="986" y="102"/>
                </a:lnTo>
                <a:lnTo>
                  <a:pt x="1043" y="120"/>
                </a:lnTo>
                <a:lnTo>
                  <a:pt x="1081" y="137"/>
                </a:lnTo>
                <a:lnTo>
                  <a:pt x="1087" y="158"/>
                </a:lnTo>
                <a:lnTo>
                  <a:pt x="1090" y="187"/>
                </a:lnTo>
                <a:lnTo>
                  <a:pt x="1098" y="207"/>
                </a:lnTo>
                <a:lnTo>
                  <a:pt x="1130" y="196"/>
                </a:lnTo>
                <a:lnTo>
                  <a:pt x="1145" y="191"/>
                </a:lnTo>
                <a:lnTo>
                  <a:pt x="1152" y="207"/>
                </a:lnTo>
                <a:lnTo>
                  <a:pt x="1184" y="215"/>
                </a:lnTo>
                <a:lnTo>
                  <a:pt x="1198" y="187"/>
                </a:lnTo>
                <a:lnTo>
                  <a:pt x="1225" y="187"/>
                </a:lnTo>
                <a:lnTo>
                  <a:pt x="1249" y="206"/>
                </a:lnTo>
                <a:lnTo>
                  <a:pt x="1305" y="238"/>
                </a:lnTo>
                <a:lnTo>
                  <a:pt x="1326" y="254"/>
                </a:lnTo>
                <a:lnTo>
                  <a:pt x="1369" y="260"/>
                </a:lnTo>
                <a:lnTo>
                  <a:pt x="1392" y="252"/>
                </a:lnTo>
                <a:lnTo>
                  <a:pt x="1413" y="247"/>
                </a:lnTo>
                <a:lnTo>
                  <a:pt x="1437" y="247"/>
                </a:lnTo>
                <a:lnTo>
                  <a:pt x="1455" y="263"/>
                </a:lnTo>
                <a:lnTo>
                  <a:pt x="1488" y="250"/>
                </a:lnTo>
                <a:lnTo>
                  <a:pt x="1529" y="231"/>
                </a:lnTo>
                <a:lnTo>
                  <a:pt x="1547" y="220"/>
                </a:lnTo>
                <a:lnTo>
                  <a:pt x="1574" y="220"/>
                </a:lnTo>
                <a:lnTo>
                  <a:pt x="1599" y="241"/>
                </a:lnTo>
                <a:lnTo>
                  <a:pt x="1599" y="248"/>
                </a:lnTo>
                <a:lnTo>
                  <a:pt x="1623" y="254"/>
                </a:lnTo>
                <a:lnTo>
                  <a:pt x="1679" y="254"/>
                </a:lnTo>
                <a:lnTo>
                  <a:pt x="1706" y="247"/>
                </a:lnTo>
                <a:lnTo>
                  <a:pt x="1735" y="235"/>
                </a:lnTo>
                <a:lnTo>
                  <a:pt x="1779" y="235"/>
                </a:lnTo>
                <a:lnTo>
                  <a:pt x="1801" y="244"/>
                </a:lnTo>
                <a:lnTo>
                  <a:pt x="1728" y="301"/>
                </a:lnTo>
                <a:lnTo>
                  <a:pt x="1625" y="360"/>
                </a:lnTo>
                <a:lnTo>
                  <a:pt x="1515" y="438"/>
                </a:lnTo>
                <a:lnTo>
                  <a:pt x="1429" y="510"/>
                </a:lnTo>
                <a:lnTo>
                  <a:pt x="1337" y="593"/>
                </a:lnTo>
                <a:lnTo>
                  <a:pt x="1329" y="612"/>
                </a:lnTo>
                <a:lnTo>
                  <a:pt x="1322" y="663"/>
                </a:lnTo>
                <a:lnTo>
                  <a:pt x="1281" y="718"/>
                </a:lnTo>
                <a:lnTo>
                  <a:pt x="1250" y="741"/>
                </a:lnTo>
                <a:lnTo>
                  <a:pt x="1240" y="771"/>
                </a:lnTo>
                <a:lnTo>
                  <a:pt x="1234" y="805"/>
                </a:lnTo>
                <a:lnTo>
                  <a:pt x="1240" y="1003"/>
                </a:lnTo>
                <a:lnTo>
                  <a:pt x="1212" y="1053"/>
                </a:lnTo>
                <a:lnTo>
                  <a:pt x="1186" y="1084"/>
                </a:lnTo>
                <a:lnTo>
                  <a:pt x="1154" y="1100"/>
                </a:lnTo>
                <a:lnTo>
                  <a:pt x="1128" y="1119"/>
                </a:lnTo>
                <a:lnTo>
                  <a:pt x="1097" y="1154"/>
                </a:lnTo>
                <a:lnTo>
                  <a:pt x="1090" y="1189"/>
                </a:lnTo>
                <a:lnTo>
                  <a:pt x="1090" y="1234"/>
                </a:lnTo>
                <a:lnTo>
                  <a:pt x="1090" y="1271"/>
                </a:lnTo>
                <a:lnTo>
                  <a:pt x="1098" y="1284"/>
                </a:lnTo>
                <a:lnTo>
                  <a:pt x="1120" y="1284"/>
                </a:lnTo>
                <a:lnTo>
                  <a:pt x="1145" y="1306"/>
                </a:lnTo>
                <a:lnTo>
                  <a:pt x="1145" y="1320"/>
                </a:lnTo>
                <a:lnTo>
                  <a:pt x="1139" y="1408"/>
                </a:lnTo>
                <a:lnTo>
                  <a:pt x="1154" y="1515"/>
                </a:lnTo>
                <a:lnTo>
                  <a:pt x="1168" y="1582"/>
                </a:lnTo>
                <a:lnTo>
                  <a:pt x="1184" y="1597"/>
                </a:lnTo>
                <a:lnTo>
                  <a:pt x="1230" y="1605"/>
                </a:lnTo>
                <a:lnTo>
                  <a:pt x="1268" y="1624"/>
                </a:lnTo>
                <a:lnTo>
                  <a:pt x="1281" y="1626"/>
                </a:lnTo>
                <a:lnTo>
                  <a:pt x="1297" y="1651"/>
                </a:lnTo>
                <a:lnTo>
                  <a:pt x="1315" y="1681"/>
                </a:lnTo>
                <a:lnTo>
                  <a:pt x="1326" y="1696"/>
                </a:lnTo>
                <a:lnTo>
                  <a:pt x="1344" y="1703"/>
                </a:lnTo>
                <a:lnTo>
                  <a:pt x="1369" y="1719"/>
                </a:lnTo>
                <a:lnTo>
                  <a:pt x="1382" y="1725"/>
                </a:lnTo>
                <a:lnTo>
                  <a:pt x="1424" y="1787"/>
                </a:lnTo>
                <a:lnTo>
                  <a:pt x="1453" y="1829"/>
                </a:lnTo>
                <a:lnTo>
                  <a:pt x="1471" y="1882"/>
                </a:lnTo>
                <a:lnTo>
                  <a:pt x="1480" y="1934"/>
                </a:lnTo>
                <a:lnTo>
                  <a:pt x="1480" y="1963"/>
                </a:lnTo>
                <a:lnTo>
                  <a:pt x="229" y="1998"/>
                </a:lnTo>
                <a:lnTo>
                  <a:pt x="217" y="1429"/>
                </a:lnTo>
                <a:lnTo>
                  <a:pt x="208" y="1409"/>
                </a:lnTo>
                <a:lnTo>
                  <a:pt x="204" y="1401"/>
                </a:lnTo>
                <a:lnTo>
                  <a:pt x="197" y="1390"/>
                </a:lnTo>
                <a:lnTo>
                  <a:pt x="179" y="1380"/>
                </a:lnTo>
                <a:lnTo>
                  <a:pt x="166" y="1369"/>
                </a:lnTo>
                <a:lnTo>
                  <a:pt x="150" y="1360"/>
                </a:lnTo>
                <a:lnTo>
                  <a:pt x="146" y="1341"/>
                </a:lnTo>
                <a:lnTo>
                  <a:pt x="146" y="1296"/>
                </a:lnTo>
                <a:lnTo>
                  <a:pt x="143" y="1275"/>
                </a:lnTo>
                <a:lnTo>
                  <a:pt x="141" y="1250"/>
                </a:lnTo>
                <a:lnTo>
                  <a:pt x="141" y="1231"/>
                </a:lnTo>
                <a:lnTo>
                  <a:pt x="140" y="1167"/>
                </a:lnTo>
                <a:lnTo>
                  <a:pt x="124" y="1115"/>
                </a:lnTo>
                <a:lnTo>
                  <a:pt x="112" y="1050"/>
                </a:lnTo>
                <a:lnTo>
                  <a:pt x="111" y="979"/>
                </a:lnTo>
                <a:lnTo>
                  <a:pt x="121" y="945"/>
                </a:lnTo>
                <a:lnTo>
                  <a:pt x="115" y="930"/>
                </a:lnTo>
                <a:lnTo>
                  <a:pt x="108" y="887"/>
                </a:lnTo>
                <a:lnTo>
                  <a:pt x="93" y="843"/>
                </a:lnTo>
                <a:lnTo>
                  <a:pt x="79" y="792"/>
                </a:lnTo>
                <a:lnTo>
                  <a:pt x="79" y="771"/>
                </a:lnTo>
                <a:lnTo>
                  <a:pt x="86" y="730"/>
                </a:lnTo>
                <a:lnTo>
                  <a:pt x="96" y="659"/>
                </a:lnTo>
                <a:lnTo>
                  <a:pt x="102" y="593"/>
                </a:lnTo>
                <a:lnTo>
                  <a:pt x="102" y="565"/>
                </a:lnTo>
                <a:lnTo>
                  <a:pt x="93" y="532"/>
                </a:lnTo>
                <a:lnTo>
                  <a:pt x="93" y="502"/>
                </a:lnTo>
                <a:lnTo>
                  <a:pt x="87" y="479"/>
                </a:lnTo>
                <a:lnTo>
                  <a:pt x="60" y="446"/>
                </a:lnTo>
                <a:lnTo>
                  <a:pt x="55" y="435"/>
                </a:lnTo>
                <a:lnTo>
                  <a:pt x="30" y="422"/>
                </a:lnTo>
                <a:lnTo>
                  <a:pt x="14" y="406"/>
                </a:lnTo>
                <a:lnTo>
                  <a:pt x="7" y="388"/>
                </a:lnTo>
                <a:lnTo>
                  <a:pt x="0" y="368"/>
                </a:lnTo>
                <a:lnTo>
                  <a:pt x="0" y="353"/>
                </a:lnTo>
                <a:lnTo>
                  <a:pt x="7" y="321"/>
                </a:lnTo>
                <a:lnTo>
                  <a:pt x="10" y="286"/>
                </a:lnTo>
                <a:lnTo>
                  <a:pt x="22" y="252"/>
                </a:lnTo>
                <a:lnTo>
                  <a:pt x="30" y="191"/>
                </a:lnTo>
                <a:lnTo>
                  <a:pt x="23" y="48"/>
                </a:lnTo>
                <a:lnTo>
                  <a:pt x="22" y="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3" name="Freeform 189"/>
          <p:cNvSpPr>
            <a:spLocks/>
          </p:cNvSpPr>
          <p:nvPr/>
        </p:nvSpPr>
        <p:spPr bwMode="auto">
          <a:xfrm>
            <a:off x="3402013" y="1441451"/>
            <a:ext cx="571500" cy="633413"/>
          </a:xfrm>
          <a:custGeom>
            <a:avLst/>
            <a:gdLst/>
            <a:ahLst/>
            <a:cxnLst>
              <a:cxn ang="0">
                <a:pos x="527" y="0"/>
              </a:cxn>
              <a:cxn ang="0">
                <a:pos x="571" y="55"/>
              </a:cxn>
              <a:cxn ang="0">
                <a:pos x="708" y="67"/>
              </a:cxn>
              <a:cxn ang="0">
                <a:pos x="794" y="77"/>
              </a:cxn>
              <a:cxn ang="0">
                <a:pos x="837" y="121"/>
              </a:cxn>
              <a:cxn ang="0">
                <a:pos x="960" y="102"/>
              </a:cxn>
              <a:cxn ang="0">
                <a:pos x="1081" y="137"/>
              </a:cxn>
              <a:cxn ang="0">
                <a:pos x="1098" y="207"/>
              </a:cxn>
              <a:cxn ang="0">
                <a:pos x="1152" y="207"/>
              </a:cxn>
              <a:cxn ang="0">
                <a:pos x="1225" y="187"/>
              </a:cxn>
              <a:cxn ang="0">
                <a:pos x="1326" y="254"/>
              </a:cxn>
              <a:cxn ang="0">
                <a:pos x="1413" y="247"/>
              </a:cxn>
              <a:cxn ang="0">
                <a:pos x="1488" y="250"/>
              </a:cxn>
              <a:cxn ang="0">
                <a:pos x="1574" y="220"/>
              </a:cxn>
              <a:cxn ang="0">
                <a:pos x="1623" y="254"/>
              </a:cxn>
              <a:cxn ang="0">
                <a:pos x="1735" y="235"/>
              </a:cxn>
              <a:cxn ang="0">
                <a:pos x="1728" y="301"/>
              </a:cxn>
              <a:cxn ang="0">
                <a:pos x="1429" y="510"/>
              </a:cxn>
              <a:cxn ang="0">
                <a:pos x="1322" y="663"/>
              </a:cxn>
              <a:cxn ang="0">
                <a:pos x="1240" y="771"/>
              </a:cxn>
              <a:cxn ang="0">
                <a:pos x="1212" y="1053"/>
              </a:cxn>
              <a:cxn ang="0">
                <a:pos x="1128" y="1119"/>
              </a:cxn>
              <a:cxn ang="0">
                <a:pos x="1090" y="1234"/>
              </a:cxn>
              <a:cxn ang="0">
                <a:pos x="1120" y="1284"/>
              </a:cxn>
              <a:cxn ang="0">
                <a:pos x="1139" y="1408"/>
              </a:cxn>
              <a:cxn ang="0">
                <a:pos x="1184" y="1597"/>
              </a:cxn>
              <a:cxn ang="0">
                <a:pos x="1281" y="1626"/>
              </a:cxn>
              <a:cxn ang="0">
                <a:pos x="1326" y="1696"/>
              </a:cxn>
              <a:cxn ang="0">
                <a:pos x="1382" y="1725"/>
              </a:cxn>
              <a:cxn ang="0">
                <a:pos x="1471" y="1882"/>
              </a:cxn>
              <a:cxn ang="0">
                <a:pos x="229" y="1998"/>
              </a:cxn>
              <a:cxn ang="0">
                <a:pos x="204" y="1401"/>
              </a:cxn>
              <a:cxn ang="0">
                <a:pos x="166" y="1369"/>
              </a:cxn>
              <a:cxn ang="0">
                <a:pos x="146" y="1296"/>
              </a:cxn>
              <a:cxn ang="0">
                <a:pos x="141" y="1231"/>
              </a:cxn>
              <a:cxn ang="0">
                <a:pos x="112" y="1050"/>
              </a:cxn>
              <a:cxn ang="0">
                <a:pos x="115" y="930"/>
              </a:cxn>
              <a:cxn ang="0">
                <a:pos x="79" y="792"/>
              </a:cxn>
              <a:cxn ang="0">
                <a:pos x="96" y="659"/>
              </a:cxn>
              <a:cxn ang="0">
                <a:pos x="93" y="532"/>
              </a:cxn>
              <a:cxn ang="0">
                <a:pos x="60" y="446"/>
              </a:cxn>
              <a:cxn ang="0">
                <a:pos x="14" y="406"/>
              </a:cxn>
              <a:cxn ang="0">
                <a:pos x="0" y="353"/>
              </a:cxn>
              <a:cxn ang="0">
                <a:pos x="22" y="252"/>
              </a:cxn>
              <a:cxn ang="0">
                <a:pos x="22" y="8"/>
              </a:cxn>
            </a:cxnLst>
            <a:rect l="0" t="0" r="r" b="b"/>
            <a:pathLst>
              <a:path w="1801" h="1998">
                <a:moveTo>
                  <a:pt x="22" y="8"/>
                </a:moveTo>
                <a:lnTo>
                  <a:pt x="403" y="1"/>
                </a:lnTo>
                <a:lnTo>
                  <a:pt x="527" y="0"/>
                </a:lnTo>
                <a:lnTo>
                  <a:pt x="559" y="17"/>
                </a:lnTo>
                <a:lnTo>
                  <a:pt x="559" y="32"/>
                </a:lnTo>
                <a:lnTo>
                  <a:pt x="571" y="55"/>
                </a:lnTo>
                <a:lnTo>
                  <a:pt x="606" y="69"/>
                </a:lnTo>
                <a:lnTo>
                  <a:pt x="644" y="67"/>
                </a:lnTo>
                <a:lnTo>
                  <a:pt x="708" y="67"/>
                </a:lnTo>
                <a:lnTo>
                  <a:pt x="738" y="62"/>
                </a:lnTo>
                <a:lnTo>
                  <a:pt x="759" y="62"/>
                </a:lnTo>
                <a:lnTo>
                  <a:pt x="794" y="77"/>
                </a:lnTo>
                <a:lnTo>
                  <a:pt x="799" y="99"/>
                </a:lnTo>
                <a:lnTo>
                  <a:pt x="816" y="118"/>
                </a:lnTo>
                <a:lnTo>
                  <a:pt x="837" y="121"/>
                </a:lnTo>
                <a:lnTo>
                  <a:pt x="869" y="121"/>
                </a:lnTo>
                <a:lnTo>
                  <a:pt x="914" y="108"/>
                </a:lnTo>
                <a:lnTo>
                  <a:pt x="960" y="102"/>
                </a:lnTo>
                <a:lnTo>
                  <a:pt x="986" y="102"/>
                </a:lnTo>
                <a:lnTo>
                  <a:pt x="1043" y="120"/>
                </a:lnTo>
                <a:lnTo>
                  <a:pt x="1081" y="137"/>
                </a:lnTo>
                <a:lnTo>
                  <a:pt x="1087" y="158"/>
                </a:lnTo>
                <a:lnTo>
                  <a:pt x="1090" y="187"/>
                </a:lnTo>
                <a:lnTo>
                  <a:pt x="1098" y="207"/>
                </a:lnTo>
                <a:lnTo>
                  <a:pt x="1130" y="196"/>
                </a:lnTo>
                <a:lnTo>
                  <a:pt x="1145" y="191"/>
                </a:lnTo>
                <a:lnTo>
                  <a:pt x="1152" y="207"/>
                </a:lnTo>
                <a:lnTo>
                  <a:pt x="1184" y="215"/>
                </a:lnTo>
                <a:lnTo>
                  <a:pt x="1198" y="187"/>
                </a:lnTo>
                <a:lnTo>
                  <a:pt x="1225" y="187"/>
                </a:lnTo>
                <a:lnTo>
                  <a:pt x="1249" y="206"/>
                </a:lnTo>
                <a:lnTo>
                  <a:pt x="1305" y="238"/>
                </a:lnTo>
                <a:lnTo>
                  <a:pt x="1326" y="254"/>
                </a:lnTo>
                <a:lnTo>
                  <a:pt x="1369" y="260"/>
                </a:lnTo>
                <a:lnTo>
                  <a:pt x="1392" y="252"/>
                </a:lnTo>
                <a:lnTo>
                  <a:pt x="1413" y="247"/>
                </a:lnTo>
                <a:lnTo>
                  <a:pt x="1437" y="247"/>
                </a:lnTo>
                <a:lnTo>
                  <a:pt x="1455" y="263"/>
                </a:lnTo>
                <a:lnTo>
                  <a:pt x="1488" y="250"/>
                </a:lnTo>
                <a:lnTo>
                  <a:pt x="1529" y="231"/>
                </a:lnTo>
                <a:lnTo>
                  <a:pt x="1547" y="220"/>
                </a:lnTo>
                <a:lnTo>
                  <a:pt x="1574" y="220"/>
                </a:lnTo>
                <a:lnTo>
                  <a:pt x="1599" y="241"/>
                </a:lnTo>
                <a:lnTo>
                  <a:pt x="1599" y="248"/>
                </a:lnTo>
                <a:lnTo>
                  <a:pt x="1623" y="254"/>
                </a:lnTo>
                <a:lnTo>
                  <a:pt x="1679" y="254"/>
                </a:lnTo>
                <a:lnTo>
                  <a:pt x="1706" y="247"/>
                </a:lnTo>
                <a:lnTo>
                  <a:pt x="1735" y="235"/>
                </a:lnTo>
                <a:lnTo>
                  <a:pt x="1779" y="235"/>
                </a:lnTo>
                <a:lnTo>
                  <a:pt x="1801" y="244"/>
                </a:lnTo>
                <a:lnTo>
                  <a:pt x="1728" y="301"/>
                </a:lnTo>
                <a:lnTo>
                  <a:pt x="1625" y="360"/>
                </a:lnTo>
                <a:lnTo>
                  <a:pt x="1515" y="438"/>
                </a:lnTo>
                <a:lnTo>
                  <a:pt x="1429" y="510"/>
                </a:lnTo>
                <a:lnTo>
                  <a:pt x="1337" y="593"/>
                </a:lnTo>
                <a:lnTo>
                  <a:pt x="1329" y="612"/>
                </a:lnTo>
                <a:lnTo>
                  <a:pt x="1322" y="663"/>
                </a:lnTo>
                <a:lnTo>
                  <a:pt x="1281" y="718"/>
                </a:lnTo>
                <a:lnTo>
                  <a:pt x="1250" y="741"/>
                </a:lnTo>
                <a:lnTo>
                  <a:pt x="1240" y="771"/>
                </a:lnTo>
                <a:lnTo>
                  <a:pt x="1234" y="805"/>
                </a:lnTo>
                <a:lnTo>
                  <a:pt x="1240" y="1003"/>
                </a:lnTo>
                <a:lnTo>
                  <a:pt x="1212" y="1053"/>
                </a:lnTo>
                <a:lnTo>
                  <a:pt x="1186" y="1084"/>
                </a:lnTo>
                <a:lnTo>
                  <a:pt x="1154" y="1100"/>
                </a:lnTo>
                <a:lnTo>
                  <a:pt x="1128" y="1119"/>
                </a:lnTo>
                <a:lnTo>
                  <a:pt x="1097" y="1154"/>
                </a:lnTo>
                <a:lnTo>
                  <a:pt x="1090" y="1189"/>
                </a:lnTo>
                <a:lnTo>
                  <a:pt x="1090" y="1234"/>
                </a:lnTo>
                <a:lnTo>
                  <a:pt x="1090" y="1271"/>
                </a:lnTo>
                <a:lnTo>
                  <a:pt x="1098" y="1284"/>
                </a:lnTo>
                <a:lnTo>
                  <a:pt x="1120" y="1284"/>
                </a:lnTo>
                <a:lnTo>
                  <a:pt x="1145" y="1306"/>
                </a:lnTo>
                <a:lnTo>
                  <a:pt x="1145" y="1320"/>
                </a:lnTo>
                <a:lnTo>
                  <a:pt x="1139" y="1408"/>
                </a:lnTo>
                <a:lnTo>
                  <a:pt x="1154" y="1515"/>
                </a:lnTo>
                <a:lnTo>
                  <a:pt x="1168" y="1582"/>
                </a:lnTo>
                <a:lnTo>
                  <a:pt x="1184" y="1597"/>
                </a:lnTo>
                <a:lnTo>
                  <a:pt x="1230" y="1605"/>
                </a:lnTo>
                <a:lnTo>
                  <a:pt x="1268" y="1624"/>
                </a:lnTo>
                <a:lnTo>
                  <a:pt x="1281" y="1626"/>
                </a:lnTo>
                <a:lnTo>
                  <a:pt x="1297" y="1651"/>
                </a:lnTo>
                <a:lnTo>
                  <a:pt x="1315" y="1681"/>
                </a:lnTo>
                <a:lnTo>
                  <a:pt x="1326" y="1696"/>
                </a:lnTo>
                <a:lnTo>
                  <a:pt x="1344" y="1703"/>
                </a:lnTo>
                <a:lnTo>
                  <a:pt x="1369" y="1719"/>
                </a:lnTo>
                <a:lnTo>
                  <a:pt x="1382" y="1725"/>
                </a:lnTo>
                <a:lnTo>
                  <a:pt x="1424" y="1787"/>
                </a:lnTo>
                <a:lnTo>
                  <a:pt x="1453" y="1829"/>
                </a:lnTo>
                <a:lnTo>
                  <a:pt x="1471" y="1882"/>
                </a:lnTo>
                <a:lnTo>
                  <a:pt x="1480" y="1934"/>
                </a:lnTo>
                <a:lnTo>
                  <a:pt x="1480" y="1963"/>
                </a:lnTo>
                <a:lnTo>
                  <a:pt x="229" y="1998"/>
                </a:lnTo>
                <a:lnTo>
                  <a:pt x="217" y="1429"/>
                </a:lnTo>
                <a:lnTo>
                  <a:pt x="208" y="1409"/>
                </a:lnTo>
                <a:lnTo>
                  <a:pt x="204" y="1401"/>
                </a:lnTo>
                <a:lnTo>
                  <a:pt x="197" y="1390"/>
                </a:lnTo>
                <a:lnTo>
                  <a:pt x="179" y="1380"/>
                </a:lnTo>
                <a:lnTo>
                  <a:pt x="166" y="1369"/>
                </a:lnTo>
                <a:lnTo>
                  <a:pt x="150" y="1360"/>
                </a:lnTo>
                <a:lnTo>
                  <a:pt x="146" y="1341"/>
                </a:lnTo>
                <a:lnTo>
                  <a:pt x="146" y="1296"/>
                </a:lnTo>
                <a:lnTo>
                  <a:pt x="143" y="1275"/>
                </a:lnTo>
                <a:lnTo>
                  <a:pt x="141" y="1250"/>
                </a:lnTo>
                <a:lnTo>
                  <a:pt x="141" y="1231"/>
                </a:lnTo>
                <a:lnTo>
                  <a:pt x="140" y="1167"/>
                </a:lnTo>
                <a:lnTo>
                  <a:pt x="124" y="1115"/>
                </a:lnTo>
                <a:lnTo>
                  <a:pt x="112" y="1050"/>
                </a:lnTo>
                <a:lnTo>
                  <a:pt x="111" y="979"/>
                </a:lnTo>
                <a:lnTo>
                  <a:pt x="121" y="945"/>
                </a:lnTo>
                <a:lnTo>
                  <a:pt x="115" y="930"/>
                </a:lnTo>
                <a:lnTo>
                  <a:pt x="108" y="887"/>
                </a:lnTo>
                <a:lnTo>
                  <a:pt x="93" y="843"/>
                </a:lnTo>
                <a:lnTo>
                  <a:pt x="79" y="792"/>
                </a:lnTo>
                <a:lnTo>
                  <a:pt x="79" y="771"/>
                </a:lnTo>
                <a:lnTo>
                  <a:pt x="86" y="730"/>
                </a:lnTo>
                <a:lnTo>
                  <a:pt x="96" y="659"/>
                </a:lnTo>
                <a:lnTo>
                  <a:pt x="102" y="593"/>
                </a:lnTo>
                <a:lnTo>
                  <a:pt x="102" y="565"/>
                </a:lnTo>
                <a:lnTo>
                  <a:pt x="93" y="532"/>
                </a:lnTo>
                <a:lnTo>
                  <a:pt x="93" y="502"/>
                </a:lnTo>
                <a:lnTo>
                  <a:pt x="87" y="479"/>
                </a:lnTo>
                <a:lnTo>
                  <a:pt x="60" y="446"/>
                </a:lnTo>
                <a:lnTo>
                  <a:pt x="55" y="435"/>
                </a:lnTo>
                <a:lnTo>
                  <a:pt x="30" y="422"/>
                </a:lnTo>
                <a:lnTo>
                  <a:pt x="14" y="406"/>
                </a:lnTo>
                <a:lnTo>
                  <a:pt x="7" y="388"/>
                </a:lnTo>
                <a:lnTo>
                  <a:pt x="0" y="368"/>
                </a:lnTo>
                <a:lnTo>
                  <a:pt x="0" y="353"/>
                </a:lnTo>
                <a:lnTo>
                  <a:pt x="7" y="321"/>
                </a:lnTo>
                <a:lnTo>
                  <a:pt x="10" y="286"/>
                </a:lnTo>
                <a:lnTo>
                  <a:pt x="22" y="252"/>
                </a:lnTo>
                <a:lnTo>
                  <a:pt x="30" y="191"/>
                </a:lnTo>
                <a:lnTo>
                  <a:pt x="23" y="48"/>
                </a:lnTo>
                <a:lnTo>
                  <a:pt x="22" y="8"/>
                </a:lnTo>
                <a:lnTo>
                  <a:pt x="22" y="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4" name="Freeform 190"/>
          <p:cNvSpPr>
            <a:spLocks/>
          </p:cNvSpPr>
          <p:nvPr/>
        </p:nvSpPr>
        <p:spPr bwMode="auto">
          <a:xfrm>
            <a:off x="3452813" y="2063751"/>
            <a:ext cx="525463" cy="381000"/>
          </a:xfrm>
          <a:custGeom>
            <a:avLst/>
            <a:gdLst/>
            <a:ahLst/>
            <a:cxnLst>
              <a:cxn ang="0">
                <a:pos x="1321" y="0"/>
              </a:cxn>
              <a:cxn ang="0">
                <a:pos x="1334" y="54"/>
              </a:cxn>
              <a:cxn ang="0">
                <a:pos x="1367" y="95"/>
              </a:cxn>
              <a:cxn ang="0">
                <a:pos x="1348" y="155"/>
              </a:cxn>
              <a:cxn ang="0">
                <a:pos x="1401" y="227"/>
              </a:cxn>
              <a:cxn ang="0">
                <a:pos x="1440" y="284"/>
              </a:cxn>
              <a:cxn ang="0">
                <a:pos x="1489" y="339"/>
              </a:cxn>
              <a:cxn ang="0">
                <a:pos x="1566" y="399"/>
              </a:cxn>
              <a:cxn ang="0">
                <a:pos x="1607" y="478"/>
              </a:cxn>
              <a:cxn ang="0">
                <a:pos x="1644" y="556"/>
              </a:cxn>
              <a:cxn ang="0">
                <a:pos x="1648" y="632"/>
              </a:cxn>
              <a:cxn ang="0">
                <a:pos x="1632" y="694"/>
              </a:cxn>
              <a:cxn ang="0">
                <a:pos x="1563" y="735"/>
              </a:cxn>
              <a:cxn ang="0">
                <a:pos x="1477" y="773"/>
              </a:cxn>
              <a:cxn ang="0">
                <a:pos x="1448" y="835"/>
              </a:cxn>
              <a:cxn ang="0">
                <a:pos x="1460" y="882"/>
              </a:cxn>
              <a:cxn ang="0">
                <a:pos x="1480" y="978"/>
              </a:cxn>
              <a:cxn ang="0">
                <a:pos x="1457" y="1029"/>
              </a:cxn>
              <a:cxn ang="0">
                <a:pos x="1401" y="1089"/>
              </a:cxn>
              <a:cxn ang="0">
                <a:pos x="1375" y="1149"/>
              </a:cxn>
              <a:cxn ang="0">
                <a:pos x="1364" y="1197"/>
              </a:cxn>
              <a:cxn ang="0">
                <a:pos x="1321" y="1149"/>
              </a:cxn>
              <a:cxn ang="0">
                <a:pos x="1281" y="1105"/>
              </a:cxn>
              <a:cxn ang="0">
                <a:pos x="608" y="1103"/>
              </a:cxn>
              <a:cxn ang="0">
                <a:pos x="272" y="1086"/>
              </a:cxn>
              <a:cxn ang="0">
                <a:pos x="248" y="1049"/>
              </a:cxn>
              <a:cxn ang="0">
                <a:pos x="254" y="997"/>
              </a:cxn>
              <a:cxn ang="0">
                <a:pos x="263" y="957"/>
              </a:cxn>
              <a:cxn ang="0">
                <a:pos x="235" y="903"/>
              </a:cxn>
              <a:cxn ang="0">
                <a:pos x="199" y="828"/>
              </a:cxn>
              <a:cxn ang="0">
                <a:pos x="183" y="767"/>
              </a:cxn>
              <a:cxn ang="0">
                <a:pos x="137" y="681"/>
              </a:cxn>
              <a:cxn ang="0">
                <a:pos x="98" y="617"/>
              </a:cxn>
              <a:cxn ang="0">
                <a:pos x="92" y="573"/>
              </a:cxn>
              <a:cxn ang="0">
                <a:pos x="60" y="522"/>
              </a:cxn>
              <a:cxn ang="0">
                <a:pos x="55" y="478"/>
              </a:cxn>
              <a:cxn ang="0">
                <a:pos x="68" y="361"/>
              </a:cxn>
              <a:cxn ang="0">
                <a:pos x="45" y="290"/>
              </a:cxn>
              <a:cxn ang="0">
                <a:pos x="49" y="256"/>
              </a:cxn>
              <a:cxn ang="0">
                <a:pos x="55" y="214"/>
              </a:cxn>
              <a:cxn ang="0">
                <a:pos x="28" y="170"/>
              </a:cxn>
              <a:cxn ang="0">
                <a:pos x="4" y="148"/>
              </a:cxn>
              <a:cxn ang="0">
                <a:pos x="14" y="120"/>
              </a:cxn>
              <a:cxn ang="0">
                <a:pos x="29" y="100"/>
              </a:cxn>
              <a:cxn ang="0">
                <a:pos x="32" y="82"/>
              </a:cxn>
              <a:cxn ang="0">
                <a:pos x="26" y="72"/>
              </a:cxn>
              <a:cxn ang="0">
                <a:pos x="20" y="40"/>
              </a:cxn>
            </a:cxnLst>
            <a:rect l="0" t="0" r="r" b="b"/>
            <a:pathLst>
              <a:path w="1655" h="1197">
                <a:moveTo>
                  <a:pt x="20" y="40"/>
                </a:moveTo>
                <a:lnTo>
                  <a:pt x="1043" y="6"/>
                </a:lnTo>
                <a:lnTo>
                  <a:pt x="1321" y="0"/>
                </a:lnTo>
                <a:lnTo>
                  <a:pt x="1332" y="32"/>
                </a:lnTo>
                <a:lnTo>
                  <a:pt x="1332" y="46"/>
                </a:lnTo>
                <a:lnTo>
                  <a:pt x="1334" y="54"/>
                </a:lnTo>
                <a:lnTo>
                  <a:pt x="1347" y="66"/>
                </a:lnTo>
                <a:lnTo>
                  <a:pt x="1366" y="78"/>
                </a:lnTo>
                <a:lnTo>
                  <a:pt x="1367" y="95"/>
                </a:lnTo>
                <a:lnTo>
                  <a:pt x="1353" y="117"/>
                </a:lnTo>
                <a:lnTo>
                  <a:pt x="1348" y="126"/>
                </a:lnTo>
                <a:lnTo>
                  <a:pt x="1348" y="155"/>
                </a:lnTo>
                <a:lnTo>
                  <a:pt x="1369" y="182"/>
                </a:lnTo>
                <a:lnTo>
                  <a:pt x="1382" y="204"/>
                </a:lnTo>
                <a:lnTo>
                  <a:pt x="1401" y="227"/>
                </a:lnTo>
                <a:lnTo>
                  <a:pt x="1401" y="263"/>
                </a:lnTo>
                <a:lnTo>
                  <a:pt x="1424" y="282"/>
                </a:lnTo>
                <a:lnTo>
                  <a:pt x="1440" y="284"/>
                </a:lnTo>
                <a:lnTo>
                  <a:pt x="1460" y="298"/>
                </a:lnTo>
                <a:lnTo>
                  <a:pt x="1473" y="319"/>
                </a:lnTo>
                <a:lnTo>
                  <a:pt x="1489" y="339"/>
                </a:lnTo>
                <a:lnTo>
                  <a:pt x="1512" y="361"/>
                </a:lnTo>
                <a:lnTo>
                  <a:pt x="1544" y="383"/>
                </a:lnTo>
                <a:lnTo>
                  <a:pt x="1566" y="399"/>
                </a:lnTo>
                <a:lnTo>
                  <a:pt x="1587" y="433"/>
                </a:lnTo>
                <a:lnTo>
                  <a:pt x="1590" y="465"/>
                </a:lnTo>
                <a:lnTo>
                  <a:pt x="1607" y="478"/>
                </a:lnTo>
                <a:lnTo>
                  <a:pt x="1617" y="496"/>
                </a:lnTo>
                <a:lnTo>
                  <a:pt x="1632" y="519"/>
                </a:lnTo>
                <a:lnTo>
                  <a:pt x="1644" y="556"/>
                </a:lnTo>
                <a:lnTo>
                  <a:pt x="1644" y="572"/>
                </a:lnTo>
                <a:lnTo>
                  <a:pt x="1655" y="604"/>
                </a:lnTo>
                <a:lnTo>
                  <a:pt x="1648" y="632"/>
                </a:lnTo>
                <a:lnTo>
                  <a:pt x="1635" y="648"/>
                </a:lnTo>
                <a:lnTo>
                  <a:pt x="1632" y="661"/>
                </a:lnTo>
                <a:lnTo>
                  <a:pt x="1632" y="694"/>
                </a:lnTo>
                <a:lnTo>
                  <a:pt x="1611" y="713"/>
                </a:lnTo>
                <a:lnTo>
                  <a:pt x="1587" y="725"/>
                </a:lnTo>
                <a:lnTo>
                  <a:pt x="1563" y="735"/>
                </a:lnTo>
                <a:lnTo>
                  <a:pt x="1533" y="750"/>
                </a:lnTo>
                <a:lnTo>
                  <a:pt x="1502" y="767"/>
                </a:lnTo>
                <a:lnTo>
                  <a:pt x="1477" y="773"/>
                </a:lnTo>
                <a:lnTo>
                  <a:pt x="1464" y="783"/>
                </a:lnTo>
                <a:lnTo>
                  <a:pt x="1448" y="807"/>
                </a:lnTo>
                <a:lnTo>
                  <a:pt x="1448" y="835"/>
                </a:lnTo>
                <a:lnTo>
                  <a:pt x="1440" y="849"/>
                </a:lnTo>
                <a:lnTo>
                  <a:pt x="1440" y="863"/>
                </a:lnTo>
                <a:lnTo>
                  <a:pt x="1460" y="882"/>
                </a:lnTo>
                <a:lnTo>
                  <a:pt x="1477" y="925"/>
                </a:lnTo>
                <a:lnTo>
                  <a:pt x="1482" y="943"/>
                </a:lnTo>
                <a:lnTo>
                  <a:pt x="1480" y="978"/>
                </a:lnTo>
                <a:lnTo>
                  <a:pt x="1460" y="994"/>
                </a:lnTo>
                <a:lnTo>
                  <a:pt x="1460" y="1011"/>
                </a:lnTo>
                <a:lnTo>
                  <a:pt x="1457" y="1029"/>
                </a:lnTo>
                <a:lnTo>
                  <a:pt x="1446" y="1048"/>
                </a:lnTo>
                <a:lnTo>
                  <a:pt x="1421" y="1062"/>
                </a:lnTo>
                <a:lnTo>
                  <a:pt x="1401" y="1089"/>
                </a:lnTo>
                <a:lnTo>
                  <a:pt x="1385" y="1103"/>
                </a:lnTo>
                <a:lnTo>
                  <a:pt x="1375" y="1122"/>
                </a:lnTo>
                <a:lnTo>
                  <a:pt x="1375" y="1149"/>
                </a:lnTo>
                <a:lnTo>
                  <a:pt x="1375" y="1174"/>
                </a:lnTo>
                <a:lnTo>
                  <a:pt x="1364" y="1190"/>
                </a:lnTo>
                <a:lnTo>
                  <a:pt x="1364" y="1197"/>
                </a:lnTo>
                <a:lnTo>
                  <a:pt x="1356" y="1197"/>
                </a:lnTo>
                <a:lnTo>
                  <a:pt x="1344" y="1175"/>
                </a:lnTo>
                <a:lnTo>
                  <a:pt x="1321" y="1149"/>
                </a:lnTo>
                <a:lnTo>
                  <a:pt x="1305" y="1125"/>
                </a:lnTo>
                <a:lnTo>
                  <a:pt x="1294" y="1109"/>
                </a:lnTo>
                <a:lnTo>
                  <a:pt x="1281" y="1105"/>
                </a:lnTo>
                <a:lnTo>
                  <a:pt x="1270" y="1099"/>
                </a:lnTo>
                <a:lnTo>
                  <a:pt x="1025" y="1103"/>
                </a:lnTo>
                <a:lnTo>
                  <a:pt x="608" y="1103"/>
                </a:lnTo>
                <a:lnTo>
                  <a:pt x="348" y="1103"/>
                </a:lnTo>
                <a:lnTo>
                  <a:pt x="286" y="1103"/>
                </a:lnTo>
                <a:lnTo>
                  <a:pt x="272" y="1086"/>
                </a:lnTo>
                <a:lnTo>
                  <a:pt x="261" y="1064"/>
                </a:lnTo>
                <a:lnTo>
                  <a:pt x="254" y="1060"/>
                </a:lnTo>
                <a:lnTo>
                  <a:pt x="248" y="1049"/>
                </a:lnTo>
                <a:lnTo>
                  <a:pt x="247" y="1017"/>
                </a:lnTo>
                <a:lnTo>
                  <a:pt x="247" y="1011"/>
                </a:lnTo>
                <a:lnTo>
                  <a:pt x="254" y="997"/>
                </a:lnTo>
                <a:lnTo>
                  <a:pt x="263" y="973"/>
                </a:lnTo>
                <a:lnTo>
                  <a:pt x="263" y="968"/>
                </a:lnTo>
                <a:lnTo>
                  <a:pt x="263" y="957"/>
                </a:lnTo>
                <a:lnTo>
                  <a:pt x="259" y="937"/>
                </a:lnTo>
                <a:lnTo>
                  <a:pt x="247" y="928"/>
                </a:lnTo>
                <a:lnTo>
                  <a:pt x="235" y="903"/>
                </a:lnTo>
                <a:lnTo>
                  <a:pt x="213" y="879"/>
                </a:lnTo>
                <a:lnTo>
                  <a:pt x="203" y="848"/>
                </a:lnTo>
                <a:lnTo>
                  <a:pt x="199" y="828"/>
                </a:lnTo>
                <a:lnTo>
                  <a:pt x="194" y="806"/>
                </a:lnTo>
                <a:lnTo>
                  <a:pt x="191" y="791"/>
                </a:lnTo>
                <a:lnTo>
                  <a:pt x="183" y="767"/>
                </a:lnTo>
                <a:lnTo>
                  <a:pt x="170" y="735"/>
                </a:lnTo>
                <a:lnTo>
                  <a:pt x="155" y="713"/>
                </a:lnTo>
                <a:lnTo>
                  <a:pt x="137" y="681"/>
                </a:lnTo>
                <a:lnTo>
                  <a:pt x="121" y="658"/>
                </a:lnTo>
                <a:lnTo>
                  <a:pt x="113" y="632"/>
                </a:lnTo>
                <a:lnTo>
                  <a:pt x="98" y="617"/>
                </a:lnTo>
                <a:lnTo>
                  <a:pt x="96" y="597"/>
                </a:lnTo>
                <a:lnTo>
                  <a:pt x="96" y="592"/>
                </a:lnTo>
                <a:lnTo>
                  <a:pt x="92" y="573"/>
                </a:lnTo>
                <a:lnTo>
                  <a:pt x="84" y="560"/>
                </a:lnTo>
                <a:lnTo>
                  <a:pt x="71" y="544"/>
                </a:lnTo>
                <a:lnTo>
                  <a:pt x="60" y="522"/>
                </a:lnTo>
                <a:lnTo>
                  <a:pt x="48" y="516"/>
                </a:lnTo>
                <a:lnTo>
                  <a:pt x="48" y="509"/>
                </a:lnTo>
                <a:lnTo>
                  <a:pt x="55" y="478"/>
                </a:lnTo>
                <a:lnTo>
                  <a:pt x="60" y="440"/>
                </a:lnTo>
                <a:lnTo>
                  <a:pt x="68" y="386"/>
                </a:lnTo>
                <a:lnTo>
                  <a:pt x="68" y="361"/>
                </a:lnTo>
                <a:lnTo>
                  <a:pt x="60" y="339"/>
                </a:lnTo>
                <a:lnTo>
                  <a:pt x="45" y="313"/>
                </a:lnTo>
                <a:lnTo>
                  <a:pt x="45" y="290"/>
                </a:lnTo>
                <a:lnTo>
                  <a:pt x="41" y="282"/>
                </a:lnTo>
                <a:lnTo>
                  <a:pt x="41" y="266"/>
                </a:lnTo>
                <a:lnTo>
                  <a:pt x="49" y="256"/>
                </a:lnTo>
                <a:lnTo>
                  <a:pt x="60" y="244"/>
                </a:lnTo>
                <a:lnTo>
                  <a:pt x="58" y="221"/>
                </a:lnTo>
                <a:lnTo>
                  <a:pt x="55" y="214"/>
                </a:lnTo>
                <a:lnTo>
                  <a:pt x="42" y="193"/>
                </a:lnTo>
                <a:lnTo>
                  <a:pt x="41" y="180"/>
                </a:lnTo>
                <a:lnTo>
                  <a:pt x="28" y="170"/>
                </a:lnTo>
                <a:lnTo>
                  <a:pt x="16" y="160"/>
                </a:lnTo>
                <a:lnTo>
                  <a:pt x="7" y="155"/>
                </a:lnTo>
                <a:lnTo>
                  <a:pt x="4" y="148"/>
                </a:lnTo>
                <a:lnTo>
                  <a:pt x="3" y="138"/>
                </a:lnTo>
                <a:lnTo>
                  <a:pt x="0" y="131"/>
                </a:lnTo>
                <a:lnTo>
                  <a:pt x="14" y="120"/>
                </a:lnTo>
                <a:lnTo>
                  <a:pt x="32" y="111"/>
                </a:lnTo>
                <a:lnTo>
                  <a:pt x="32" y="107"/>
                </a:lnTo>
                <a:lnTo>
                  <a:pt x="29" y="100"/>
                </a:lnTo>
                <a:lnTo>
                  <a:pt x="29" y="97"/>
                </a:lnTo>
                <a:lnTo>
                  <a:pt x="29" y="89"/>
                </a:lnTo>
                <a:lnTo>
                  <a:pt x="32" y="82"/>
                </a:lnTo>
                <a:lnTo>
                  <a:pt x="32" y="81"/>
                </a:lnTo>
                <a:lnTo>
                  <a:pt x="32" y="76"/>
                </a:lnTo>
                <a:lnTo>
                  <a:pt x="26" y="72"/>
                </a:lnTo>
                <a:lnTo>
                  <a:pt x="22" y="67"/>
                </a:lnTo>
                <a:lnTo>
                  <a:pt x="22" y="54"/>
                </a:lnTo>
                <a:lnTo>
                  <a:pt x="20" y="4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5" name="Freeform 191"/>
          <p:cNvSpPr>
            <a:spLocks/>
          </p:cNvSpPr>
          <p:nvPr/>
        </p:nvSpPr>
        <p:spPr bwMode="auto">
          <a:xfrm>
            <a:off x="3452813" y="2063751"/>
            <a:ext cx="525463" cy="381000"/>
          </a:xfrm>
          <a:custGeom>
            <a:avLst/>
            <a:gdLst/>
            <a:ahLst/>
            <a:cxnLst>
              <a:cxn ang="0">
                <a:pos x="1321" y="0"/>
              </a:cxn>
              <a:cxn ang="0">
                <a:pos x="1334" y="54"/>
              </a:cxn>
              <a:cxn ang="0">
                <a:pos x="1367" y="95"/>
              </a:cxn>
              <a:cxn ang="0">
                <a:pos x="1348" y="155"/>
              </a:cxn>
              <a:cxn ang="0">
                <a:pos x="1401" y="227"/>
              </a:cxn>
              <a:cxn ang="0">
                <a:pos x="1440" y="284"/>
              </a:cxn>
              <a:cxn ang="0">
                <a:pos x="1489" y="339"/>
              </a:cxn>
              <a:cxn ang="0">
                <a:pos x="1566" y="399"/>
              </a:cxn>
              <a:cxn ang="0">
                <a:pos x="1607" y="478"/>
              </a:cxn>
              <a:cxn ang="0">
                <a:pos x="1644" y="556"/>
              </a:cxn>
              <a:cxn ang="0">
                <a:pos x="1648" y="632"/>
              </a:cxn>
              <a:cxn ang="0">
                <a:pos x="1632" y="694"/>
              </a:cxn>
              <a:cxn ang="0">
                <a:pos x="1563" y="735"/>
              </a:cxn>
              <a:cxn ang="0">
                <a:pos x="1477" y="773"/>
              </a:cxn>
              <a:cxn ang="0">
                <a:pos x="1448" y="835"/>
              </a:cxn>
              <a:cxn ang="0">
                <a:pos x="1460" y="882"/>
              </a:cxn>
              <a:cxn ang="0">
                <a:pos x="1480" y="978"/>
              </a:cxn>
              <a:cxn ang="0">
                <a:pos x="1457" y="1029"/>
              </a:cxn>
              <a:cxn ang="0">
                <a:pos x="1401" y="1089"/>
              </a:cxn>
              <a:cxn ang="0">
                <a:pos x="1375" y="1149"/>
              </a:cxn>
              <a:cxn ang="0">
                <a:pos x="1364" y="1197"/>
              </a:cxn>
              <a:cxn ang="0">
                <a:pos x="1321" y="1149"/>
              </a:cxn>
              <a:cxn ang="0">
                <a:pos x="1281" y="1105"/>
              </a:cxn>
              <a:cxn ang="0">
                <a:pos x="608" y="1103"/>
              </a:cxn>
              <a:cxn ang="0">
                <a:pos x="272" y="1086"/>
              </a:cxn>
              <a:cxn ang="0">
                <a:pos x="248" y="1049"/>
              </a:cxn>
              <a:cxn ang="0">
                <a:pos x="254" y="997"/>
              </a:cxn>
              <a:cxn ang="0">
                <a:pos x="263" y="957"/>
              </a:cxn>
              <a:cxn ang="0">
                <a:pos x="235" y="903"/>
              </a:cxn>
              <a:cxn ang="0">
                <a:pos x="199" y="828"/>
              </a:cxn>
              <a:cxn ang="0">
                <a:pos x="183" y="767"/>
              </a:cxn>
              <a:cxn ang="0">
                <a:pos x="137" y="681"/>
              </a:cxn>
              <a:cxn ang="0">
                <a:pos x="98" y="617"/>
              </a:cxn>
              <a:cxn ang="0">
                <a:pos x="92" y="573"/>
              </a:cxn>
              <a:cxn ang="0">
                <a:pos x="60" y="522"/>
              </a:cxn>
              <a:cxn ang="0">
                <a:pos x="55" y="478"/>
              </a:cxn>
              <a:cxn ang="0">
                <a:pos x="68" y="361"/>
              </a:cxn>
              <a:cxn ang="0">
                <a:pos x="45" y="290"/>
              </a:cxn>
              <a:cxn ang="0">
                <a:pos x="49" y="256"/>
              </a:cxn>
              <a:cxn ang="0">
                <a:pos x="55" y="214"/>
              </a:cxn>
              <a:cxn ang="0">
                <a:pos x="28" y="170"/>
              </a:cxn>
              <a:cxn ang="0">
                <a:pos x="4" y="148"/>
              </a:cxn>
              <a:cxn ang="0">
                <a:pos x="14" y="120"/>
              </a:cxn>
              <a:cxn ang="0">
                <a:pos x="29" y="100"/>
              </a:cxn>
              <a:cxn ang="0">
                <a:pos x="32" y="82"/>
              </a:cxn>
              <a:cxn ang="0">
                <a:pos x="26" y="72"/>
              </a:cxn>
              <a:cxn ang="0">
                <a:pos x="20" y="40"/>
              </a:cxn>
            </a:cxnLst>
            <a:rect l="0" t="0" r="r" b="b"/>
            <a:pathLst>
              <a:path w="1655" h="1197">
                <a:moveTo>
                  <a:pt x="20" y="40"/>
                </a:moveTo>
                <a:lnTo>
                  <a:pt x="1043" y="6"/>
                </a:lnTo>
                <a:lnTo>
                  <a:pt x="1321" y="0"/>
                </a:lnTo>
                <a:lnTo>
                  <a:pt x="1332" y="32"/>
                </a:lnTo>
                <a:lnTo>
                  <a:pt x="1332" y="46"/>
                </a:lnTo>
                <a:lnTo>
                  <a:pt x="1334" y="54"/>
                </a:lnTo>
                <a:lnTo>
                  <a:pt x="1347" y="66"/>
                </a:lnTo>
                <a:lnTo>
                  <a:pt x="1366" y="78"/>
                </a:lnTo>
                <a:lnTo>
                  <a:pt x="1367" y="95"/>
                </a:lnTo>
                <a:lnTo>
                  <a:pt x="1353" y="117"/>
                </a:lnTo>
                <a:lnTo>
                  <a:pt x="1348" y="126"/>
                </a:lnTo>
                <a:lnTo>
                  <a:pt x="1348" y="155"/>
                </a:lnTo>
                <a:lnTo>
                  <a:pt x="1369" y="182"/>
                </a:lnTo>
                <a:lnTo>
                  <a:pt x="1382" y="204"/>
                </a:lnTo>
                <a:lnTo>
                  <a:pt x="1401" y="227"/>
                </a:lnTo>
                <a:lnTo>
                  <a:pt x="1401" y="263"/>
                </a:lnTo>
                <a:lnTo>
                  <a:pt x="1424" y="282"/>
                </a:lnTo>
                <a:lnTo>
                  <a:pt x="1440" y="284"/>
                </a:lnTo>
                <a:lnTo>
                  <a:pt x="1460" y="298"/>
                </a:lnTo>
                <a:lnTo>
                  <a:pt x="1473" y="319"/>
                </a:lnTo>
                <a:lnTo>
                  <a:pt x="1489" y="339"/>
                </a:lnTo>
                <a:lnTo>
                  <a:pt x="1512" y="361"/>
                </a:lnTo>
                <a:lnTo>
                  <a:pt x="1544" y="383"/>
                </a:lnTo>
                <a:lnTo>
                  <a:pt x="1566" y="399"/>
                </a:lnTo>
                <a:lnTo>
                  <a:pt x="1587" y="433"/>
                </a:lnTo>
                <a:lnTo>
                  <a:pt x="1590" y="465"/>
                </a:lnTo>
                <a:lnTo>
                  <a:pt x="1607" y="478"/>
                </a:lnTo>
                <a:lnTo>
                  <a:pt x="1617" y="496"/>
                </a:lnTo>
                <a:lnTo>
                  <a:pt x="1632" y="519"/>
                </a:lnTo>
                <a:lnTo>
                  <a:pt x="1644" y="556"/>
                </a:lnTo>
                <a:lnTo>
                  <a:pt x="1644" y="572"/>
                </a:lnTo>
                <a:lnTo>
                  <a:pt x="1655" y="604"/>
                </a:lnTo>
                <a:lnTo>
                  <a:pt x="1648" y="632"/>
                </a:lnTo>
                <a:lnTo>
                  <a:pt x="1635" y="648"/>
                </a:lnTo>
                <a:lnTo>
                  <a:pt x="1632" y="661"/>
                </a:lnTo>
                <a:lnTo>
                  <a:pt x="1632" y="694"/>
                </a:lnTo>
                <a:lnTo>
                  <a:pt x="1611" y="713"/>
                </a:lnTo>
                <a:lnTo>
                  <a:pt x="1587" y="725"/>
                </a:lnTo>
                <a:lnTo>
                  <a:pt x="1563" y="735"/>
                </a:lnTo>
                <a:lnTo>
                  <a:pt x="1533" y="750"/>
                </a:lnTo>
                <a:lnTo>
                  <a:pt x="1502" y="767"/>
                </a:lnTo>
                <a:lnTo>
                  <a:pt x="1477" y="773"/>
                </a:lnTo>
                <a:lnTo>
                  <a:pt x="1464" y="783"/>
                </a:lnTo>
                <a:lnTo>
                  <a:pt x="1448" y="807"/>
                </a:lnTo>
                <a:lnTo>
                  <a:pt x="1448" y="835"/>
                </a:lnTo>
                <a:lnTo>
                  <a:pt x="1440" y="849"/>
                </a:lnTo>
                <a:lnTo>
                  <a:pt x="1440" y="863"/>
                </a:lnTo>
                <a:lnTo>
                  <a:pt x="1460" y="882"/>
                </a:lnTo>
                <a:lnTo>
                  <a:pt x="1477" y="925"/>
                </a:lnTo>
                <a:lnTo>
                  <a:pt x="1482" y="943"/>
                </a:lnTo>
                <a:lnTo>
                  <a:pt x="1480" y="978"/>
                </a:lnTo>
                <a:lnTo>
                  <a:pt x="1460" y="994"/>
                </a:lnTo>
                <a:lnTo>
                  <a:pt x="1460" y="1011"/>
                </a:lnTo>
                <a:lnTo>
                  <a:pt x="1457" y="1029"/>
                </a:lnTo>
                <a:lnTo>
                  <a:pt x="1446" y="1048"/>
                </a:lnTo>
                <a:lnTo>
                  <a:pt x="1421" y="1062"/>
                </a:lnTo>
                <a:lnTo>
                  <a:pt x="1401" y="1089"/>
                </a:lnTo>
                <a:lnTo>
                  <a:pt x="1385" y="1103"/>
                </a:lnTo>
                <a:lnTo>
                  <a:pt x="1375" y="1122"/>
                </a:lnTo>
                <a:lnTo>
                  <a:pt x="1375" y="1149"/>
                </a:lnTo>
                <a:lnTo>
                  <a:pt x="1375" y="1174"/>
                </a:lnTo>
                <a:lnTo>
                  <a:pt x="1364" y="1190"/>
                </a:lnTo>
                <a:lnTo>
                  <a:pt x="1364" y="1197"/>
                </a:lnTo>
                <a:lnTo>
                  <a:pt x="1356" y="1197"/>
                </a:lnTo>
                <a:lnTo>
                  <a:pt x="1344" y="1175"/>
                </a:lnTo>
                <a:lnTo>
                  <a:pt x="1321" y="1149"/>
                </a:lnTo>
                <a:lnTo>
                  <a:pt x="1305" y="1125"/>
                </a:lnTo>
                <a:lnTo>
                  <a:pt x="1294" y="1109"/>
                </a:lnTo>
                <a:lnTo>
                  <a:pt x="1281" y="1105"/>
                </a:lnTo>
                <a:lnTo>
                  <a:pt x="1270" y="1099"/>
                </a:lnTo>
                <a:lnTo>
                  <a:pt x="1025" y="1103"/>
                </a:lnTo>
                <a:lnTo>
                  <a:pt x="608" y="1103"/>
                </a:lnTo>
                <a:lnTo>
                  <a:pt x="348" y="1103"/>
                </a:lnTo>
                <a:lnTo>
                  <a:pt x="286" y="1103"/>
                </a:lnTo>
                <a:lnTo>
                  <a:pt x="272" y="1086"/>
                </a:lnTo>
                <a:lnTo>
                  <a:pt x="261" y="1064"/>
                </a:lnTo>
                <a:lnTo>
                  <a:pt x="254" y="1060"/>
                </a:lnTo>
                <a:lnTo>
                  <a:pt x="248" y="1049"/>
                </a:lnTo>
                <a:lnTo>
                  <a:pt x="247" y="1017"/>
                </a:lnTo>
                <a:lnTo>
                  <a:pt x="247" y="1011"/>
                </a:lnTo>
                <a:lnTo>
                  <a:pt x="254" y="997"/>
                </a:lnTo>
                <a:lnTo>
                  <a:pt x="263" y="973"/>
                </a:lnTo>
                <a:lnTo>
                  <a:pt x="263" y="968"/>
                </a:lnTo>
                <a:lnTo>
                  <a:pt x="263" y="957"/>
                </a:lnTo>
                <a:lnTo>
                  <a:pt x="259" y="937"/>
                </a:lnTo>
                <a:lnTo>
                  <a:pt x="247" y="928"/>
                </a:lnTo>
                <a:lnTo>
                  <a:pt x="235" y="903"/>
                </a:lnTo>
                <a:lnTo>
                  <a:pt x="213" y="879"/>
                </a:lnTo>
                <a:lnTo>
                  <a:pt x="203" y="848"/>
                </a:lnTo>
                <a:lnTo>
                  <a:pt x="199" y="828"/>
                </a:lnTo>
                <a:lnTo>
                  <a:pt x="194" y="806"/>
                </a:lnTo>
                <a:lnTo>
                  <a:pt x="191" y="791"/>
                </a:lnTo>
                <a:lnTo>
                  <a:pt x="183" y="767"/>
                </a:lnTo>
                <a:lnTo>
                  <a:pt x="170" y="735"/>
                </a:lnTo>
                <a:lnTo>
                  <a:pt x="155" y="713"/>
                </a:lnTo>
                <a:lnTo>
                  <a:pt x="137" y="681"/>
                </a:lnTo>
                <a:lnTo>
                  <a:pt x="121" y="658"/>
                </a:lnTo>
                <a:lnTo>
                  <a:pt x="113" y="632"/>
                </a:lnTo>
                <a:lnTo>
                  <a:pt x="98" y="617"/>
                </a:lnTo>
                <a:lnTo>
                  <a:pt x="96" y="597"/>
                </a:lnTo>
                <a:lnTo>
                  <a:pt x="96" y="592"/>
                </a:lnTo>
                <a:lnTo>
                  <a:pt x="92" y="573"/>
                </a:lnTo>
                <a:lnTo>
                  <a:pt x="84" y="560"/>
                </a:lnTo>
                <a:lnTo>
                  <a:pt x="71" y="544"/>
                </a:lnTo>
                <a:lnTo>
                  <a:pt x="60" y="522"/>
                </a:lnTo>
                <a:lnTo>
                  <a:pt x="48" y="516"/>
                </a:lnTo>
                <a:lnTo>
                  <a:pt x="48" y="509"/>
                </a:lnTo>
                <a:lnTo>
                  <a:pt x="55" y="478"/>
                </a:lnTo>
                <a:lnTo>
                  <a:pt x="60" y="440"/>
                </a:lnTo>
                <a:lnTo>
                  <a:pt x="68" y="386"/>
                </a:lnTo>
                <a:lnTo>
                  <a:pt x="68" y="361"/>
                </a:lnTo>
                <a:lnTo>
                  <a:pt x="60" y="339"/>
                </a:lnTo>
                <a:lnTo>
                  <a:pt x="45" y="313"/>
                </a:lnTo>
                <a:lnTo>
                  <a:pt x="45" y="290"/>
                </a:lnTo>
                <a:lnTo>
                  <a:pt x="41" y="282"/>
                </a:lnTo>
                <a:lnTo>
                  <a:pt x="41" y="266"/>
                </a:lnTo>
                <a:lnTo>
                  <a:pt x="49" y="256"/>
                </a:lnTo>
                <a:lnTo>
                  <a:pt x="60" y="244"/>
                </a:lnTo>
                <a:lnTo>
                  <a:pt x="58" y="221"/>
                </a:lnTo>
                <a:lnTo>
                  <a:pt x="55" y="214"/>
                </a:lnTo>
                <a:lnTo>
                  <a:pt x="42" y="193"/>
                </a:lnTo>
                <a:lnTo>
                  <a:pt x="41" y="180"/>
                </a:lnTo>
                <a:lnTo>
                  <a:pt x="28" y="170"/>
                </a:lnTo>
                <a:lnTo>
                  <a:pt x="16" y="160"/>
                </a:lnTo>
                <a:lnTo>
                  <a:pt x="7" y="155"/>
                </a:lnTo>
                <a:lnTo>
                  <a:pt x="4" y="148"/>
                </a:lnTo>
                <a:lnTo>
                  <a:pt x="3" y="138"/>
                </a:lnTo>
                <a:lnTo>
                  <a:pt x="0" y="131"/>
                </a:lnTo>
                <a:lnTo>
                  <a:pt x="14" y="120"/>
                </a:lnTo>
                <a:lnTo>
                  <a:pt x="32" y="111"/>
                </a:lnTo>
                <a:lnTo>
                  <a:pt x="32" y="107"/>
                </a:lnTo>
                <a:lnTo>
                  <a:pt x="29" y="100"/>
                </a:lnTo>
                <a:lnTo>
                  <a:pt x="29" y="97"/>
                </a:lnTo>
                <a:lnTo>
                  <a:pt x="29" y="89"/>
                </a:lnTo>
                <a:lnTo>
                  <a:pt x="32" y="82"/>
                </a:lnTo>
                <a:lnTo>
                  <a:pt x="32" y="81"/>
                </a:lnTo>
                <a:lnTo>
                  <a:pt x="32" y="76"/>
                </a:lnTo>
                <a:lnTo>
                  <a:pt x="26" y="72"/>
                </a:lnTo>
                <a:lnTo>
                  <a:pt x="22" y="67"/>
                </a:lnTo>
                <a:lnTo>
                  <a:pt x="22" y="54"/>
                </a:lnTo>
                <a:lnTo>
                  <a:pt x="20" y="40"/>
                </a:lnTo>
                <a:lnTo>
                  <a:pt x="20" y="4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6" name="Freeform 192"/>
          <p:cNvSpPr>
            <a:spLocks/>
          </p:cNvSpPr>
          <p:nvPr/>
        </p:nvSpPr>
        <p:spPr bwMode="auto">
          <a:xfrm>
            <a:off x="3543301" y="2413001"/>
            <a:ext cx="584200" cy="531813"/>
          </a:xfrm>
          <a:custGeom>
            <a:avLst/>
            <a:gdLst/>
            <a:ahLst/>
            <a:cxnLst>
              <a:cxn ang="0">
                <a:pos x="219" y="574"/>
              </a:cxn>
              <a:cxn ang="0">
                <a:pos x="228" y="551"/>
              </a:cxn>
              <a:cxn ang="0">
                <a:pos x="196" y="533"/>
              </a:cxn>
              <a:cxn ang="0">
                <a:pos x="158" y="512"/>
              </a:cxn>
              <a:cxn ang="0">
                <a:pos x="158" y="481"/>
              </a:cxn>
              <a:cxn ang="0">
                <a:pos x="158" y="453"/>
              </a:cxn>
              <a:cxn ang="0">
                <a:pos x="109" y="428"/>
              </a:cxn>
              <a:cxn ang="0">
                <a:pos x="102" y="402"/>
              </a:cxn>
              <a:cxn ang="0">
                <a:pos x="124" y="385"/>
              </a:cxn>
              <a:cxn ang="0">
                <a:pos x="125" y="361"/>
              </a:cxn>
              <a:cxn ang="0">
                <a:pos x="124" y="336"/>
              </a:cxn>
              <a:cxn ang="0">
                <a:pos x="71" y="314"/>
              </a:cxn>
              <a:cxn ang="0">
                <a:pos x="41" y="251"/>
              </a:cxn>
              <a:cxn ang="0">
                <a:pos x="25" y="162"/>
              </a:cxn>
              <a:cxn ang="0">
                <a:pos x="17" y="54"/>
              </a:cxn>
              <a:cxn ang="0">
                <a:pos x="0" y="4"/>
              </a:cxn>
              <a:cxn ang="0">
                <a:pos x="982" y="0"/>
              </a:cxn>
              <a:cxn ang="0">
                <a:pos x="1043" y="59"/>
              </a:cxn>
              <a:cxn ang="0">
                <a:pos x="1090" y="132"/>
              </a:cxn>
              <a:cxn ang="0">
                <a:pos x="1101" y="199"/>
              </a:cxn>
              <a:cxn ang="0">
                <a:pos x="1136" y="262"/>
              </a:cxn>
              <a:cxn ang="0">
                <a:pos x="1172" y="326"/>
              </a:cxn>
              <a:cxn ang="0">
                <a:pos x="1246" y="398"/>
              </a:cxn>
              <a:cxn ang="0">
                <a:pos x="1287" y="504"/>
              </a:cxn>
              <a:cxn ang="0">
                <a:pos x="1351" y="593"/>
              </a:cxn>
              <a:cxn ang="0">
                <a:pos x="1402" y="549"/>
              </a:cxn>
              <a:cxn ang="0">
                <a:pos x="1503" y="657"/>
              </a:cxn>
              <a:cxn ang="0">
                <a:pos x="1466" y="750"/>
              </a:cxn>
              <a:cxn ang="0">
                <a:pos x="1431" y="855"/>
              </a:cxn>
              <a:cxn ang="0">
                <a:pos x="1579" y="954"/>
              </a:cxn>
              <a:cxn ang="0">
                <a:pos x="1638" y="1048"/>
              </a:cxn>
              <a:cxn ang="0">
                <a:pos x="1708" y="1111"/>
              </a:cxn>
              <a:cxn ang="0">
                <a:pos x="1709" y="1195"/>
              </a:cxn>
              <a:cxn ang="0">
                <a:pos x="1747" y="1249"/>
              </a:cxn>
              <a:cxn ang="0">
                <a:pos x="1786" y="1270"/>
              </a:cxn>
              <a:cxn ang="0">
                <a:pos x="1829" y="1299"/>
              </a:cxn>
              <a:cxn ang="0">
                <a:pos x="1813" y="1362"/>
              </a:cxn>
              <a:cxn ang="0">
                <a:pos x="1802" y="1415"/>
              </a:cxn>
              <a:cxn ang="0">
                <a:pos x="1738" y="1444"/>
              </a:cxn>
              <a:cxn ang="0">
                <a:pos x="1700" y="1492"/>
              </a:cxn>
              <a:cxn ang="0">
                <a:pos x="1686" y="1571"/>
              </a:cxn>
              <a:cxn ang="0">
                <a:pos x="1661" y="1635"/>
              </a:cxn>
              <a:cxn ang="0">
                <a:pos x="1533" y="1670"/>
              </a:cxn>
              <a:cxn ang="0">
                <a:pos x="1519" y="1578"/>
              </a:cxn>
              <a:cxn ang="0">
                <a:pos x="1549" y="1499"/>
              </a:cxn>
              <a:cxn ang="0">
                <a:pos x="245" y="1489"/>
              </a:cxn>
            </a:cxnLst>
            <a:rect l="0" t="0" r="r" b="b"/>
            <a:pathLst>
              <a:path w="1838" h="1674">
                <a:moveTo>
                  <a:pt x="238" y="1362"/>
                </a:moveTo>
                <a:lnTo>
                  <a:pt x="215" y="583"/>
                </a:lnTo>
                <a:lnTo>
                  <a:pt x="219" y="574"/>
                </a:lnTo>
                <a:lnTo>
                  <a:pt x="226" y="567"/>
                </a:lnTo>
                <a:lnTo>
                  <a:pt x="228" y="557"/>
                </a:lnTo>
                <a:lnTo>
                  <a:pt x="228" y="551"/>
                </a:lnTo>
                <a:lnTo>
                  <a:pt x="228" y="547"/>
                </a:lnTo>
                <a:lnTo>
                  <a:pt x="213" y="536"/>
                </a:lnTo>
                <a:lnTo>
                  <a:pt x="196" y="533"/>
                </a:lnTo>
                <a:lnTo>
                  <a:pt x="183" y="528"/>
                </a:lnTo>
                <a:lnTo>
                  <a:pt x="172" y="523"/>
                </a:lnTo>
                <a:lnTo>
                  <a:pt x="158" y="512"/>
                </a:lnTo>
                <a:lnTo>
                  <a:pt x="156" y="493"/>
                </a:lnTo>
                <a:lnTo>
                  <a:pt x="158" y="482"/>
                </a:lnTo>
                <a:lnTo>
                  <a:pt x="158" y="481"/>
                </a:lnTo>
                <a:lnTo>
                  <a:pt x="159" y="469"/>
                </a:lnTo>
                <a:lnTo>
                  <a:pt x="158" y="458"/>
                </a:lnTo>
                <a:lnTo>
                  <a:pt x="158" y="453"/>
                </a:lnTo>
                <a:lnTo>
                  <a:pt x="135" y="450"/>
                </a:lnTo>
                <a:lnTo>
                  <a:pt x="118" y="436"/>
                </a:lnTo>
                <a:lnTo>
                  <a:pt x="109" y="428"/>
                </a:lnTo>
                <a:lnTo>
                  <a:pt x="86" y="418"/>
                </a:lnTo>
                <a:lnTo>
                  <a:pt x="86" y="409"/>
                </a:lnTo>
                <a:lnTo>
                  <a:pt x="102" y="402"/>
                </a:lnTo>
                <a:lnTo>
                  <a:pt x="106" y="401"/>
                </a:lnTo>
                <a:lnTo>
                  <a:pt x="115" y="395"/>
                </a:lnTo>
                <a:lnTo>
                  <a:pt x="124" y="385"/>
                </a:lnTo>
                <a:lnTo>
                  <a:pt x="134" y="373"/>
                </a:lnTo>
                <a:lnTo>
                  <a:pt x="138" y="368"/>
                </a:lnTo>
                <a:lnTo>
                  <a:pt x="125" y="361"/>
                </a:lnTo>
                <a:lnTo>
                  <a:pt x="124" y="349"/>
                </a:lnTo>
                <a:lnTo>
                  <a:pt x="124" y="339"/>
                </a:lnTo>
                <a:lnTo>
                  <a:pt x="124" y="336"/>
                </a:lnTo>
                <a:lnTo>
                  <a:pt x="106" y="324"/>
                </a:lnTo>
                <a:lnTo>
                  <a:pt x="83" y="320"/>
                </a:lnTo>
                <a:lnTo>
                  <a:pt x="71" y="314"/>
                </a:lnTo>
                <a:lnTo>
                  <a:pt x="60" y="313"/>
                </a:lnTo>
                <a:lnTo>
                  <a:pt x="55" y="291"/>
                </a:lnTo>
                <a:lnTo>
                  <a:pt x="41" y="251"/>
                </a:lnTo>
                <a:lnTo>
                  <a:pt x="33" y="215"/>
                </a:lnTo>
                <a:lnTo>
                  <a:pt x="25" y="178"/>
                </a:lnTo>
                <a:lnTo>
                  <a:pt x="25" y="162"/>
                </a:lnTo>
                <a:lnTo>
                  <a:pt x="30" y="130"/>
                </a:lnTo>
                <a:lnTo>
                  <a:pt x="23" y="84"/>
                </a:lnTo>
                <a:lnTo>
                  <a:pt x="17" y="54"/>
                </a:lnTo>
                <a:lnTo>
                  <a:pt x="7" y="23"/>
                </a:lnTo>
                <a:lnTo>
                  <a:pt x="6" y="16"/>
                </a:lnTo>
                <a:lnTo>
                  <a:pt x="0" y="4"/>
                </a:lnTo>
                <a:lnTo>
                  <a:pt x="226" y="6"/>
                </a:lnTo>
                <a:lnTo>
                  <a:pt x="961" y="0"/>
                </a:lnTo>
                <a:lnTo>
                  <a:pt x="982" y="0"/>
                </a:lnTo>
                <a:lnTo>
                  <a:pt x="1008" y="13"/>
                </a:lnTo>
                <a:lnTo>
                  <a:pt x="1017" y="29"/>
                </a:lnTo>
                <a:lnTo>
                  <a:pt x="1043" y="59"/>
                </a:lnTo>
                <a:lnTo>
                  <a:pt x="1056" y="81"/>
                </a:lnTo>
                <a:lnTo>
                  <a:pt x="1069" y="98"/>
                </a:lnTo>
                <a:lnTo>
                  <a:pt x="1090" y="132"/>
                </a:lnTo>
                <a:lnTo>
                  <a:pt x="1103" y="158"/>
                </a:lnTo>
                <a:lnTo>
                  <a:pt x="1101" y="186"/>
                </a:lnTo>
                <a:lnTo>
                  <a:pt x="1101" y="199"/>
                </a:lnTo>
                <a:lnTo>
                  <a:pt x="1104" y="229"/>
                </a:lnTo>
                <a:lnTo>
                  <a:pt x="1116" y="254"/>
                </a:lnTo>
                <a:lnTo>
                  <a:pt x="1136" y="262"/>
                </a:lnTo>
                <a:lnTo>
                  <a:pt x="1155" y="279"/>
                </a:lnTo>
                <a:lnTo>
                  <a:pt x="1160" y="302"/>
                </a:lnTo>
                <a:lnTo>
                  <a:pt x="1172" y="326"/>
                </a:lnTo>
                <a:lnTo>
                  <a:pt x="1186" y="339"/>
                </a:lnTo>
                <a:lnTo>
                  <a:pt x="1211" y="385"/>
                </a:lnTo>
                <a:lnTo>
                  <a:pt x="1246" y="398"/>
                </a:lnTo>
                <a:lnTo>
                  <a:pt x="1269" y="417"/>
                </a:lnTo>
                <a:lnTo>
                  <a:pt x="1287" y="460"/>
                </a:lnTo>
                <a:lnTo>
                  <a:pt x="1287" y="504"/>
                </a:lnTo>
                <a:lnTo>
                  <a:pt x="1302" y="547"/>
                </a:lnTo>
                <a:lnTo>
                  <a:pt x="1329" y="583"/>
                </a:lnTo>
                <a:lnTo>
                  <a:pt x="1351" y="593"/>
                </a:lnTo>
                <a:lnTo>
                  <a:pt x="1370" y="579"/>
                </a:lnTo>
                <a:lnTo>
                  <a:pt x="1376" y="555"/>
                </a:lnTo>
                <a:lnTo>
                  <a:pt x="1402" y="549"/>
                </a:lnTo>
                <a:lnTo>
                  <a:pt x="1431" y="552"/>
                </a:lnTo>
                <a:lnTo>
                  <a:pt x="1475" y="615"/>
                </a:lnTo>
                <a:lnTo>
                  <a:pt x="1503" y="657"/>
                </a:lnTo>
                <a:lnTo>
                  <a:pt x="1480" y="684"/>
                </a:lnTo>
                <a:lnTo>
                  <a:pt x="1477" y="709"/>
                </a:lnTo>
                <a:lnTo>
                  <a:pt x="1466" y="750"/>
                </a:lnTo>
                <a:lnTo>
                  <a:pt x="1456" y="786"/>
                </a:lnTo>
                <a:lnTo>
                  <a:pt x="1431" y="808"/>
                </a:lnTo>
                <a:lnTo>
                  <a:pt x="1431" y="855"/>
                </a:lnTo>
                <a:lnTo>
                  <a:pt x="1466" y="883"/>
                </a:lnTo>
                <a:lnTo>
                  <a:pt x="1503" y="906"/>
                </a:lnTo>
                <a:lnTo>
                  <a:pt x="1579" y="954"/>
                </a:lnTo>
                <a:lnTo>
                  <a:pt x="1624" y="983"/>
                </a:lnTo>
                <a:lnTo>
                  <a:pt x="1638" y="1014"/>
                </a:lnTo>
                <a:lnTo>
                  <a:pt x="1638" y="1048"/>
                </a:lnTo>
                <a:lnTo>
                  <a:pt x="1662" y="1070"/>
                </a:lnTo>
                <a:lnTo>
                  <a:pt x="1681" y="1086"/>
                </a:lnTo>
                <a:lnTo>
                  <a:pt x="1708" y="1111"/>
                </a:lnTo>
                <a:lnTo>
                  <a:pt x="1725" y="1153"/>
                </a:lnTo>
                <a:lnTo>
                  <a:pt x="1724" y="1172"/>
                </a:lnTo>
                <a:lnTo>
                  <a:pt x="1709" y="1195"/>
                </a:lnTo>
                <a:lnTo>
                  <a:pt x="1709" y="1211"/>
                </a:lnTo>
                <a:lnTo>
                  <a:pt x="1727" y="1229"/>
                </a:lnTo>
                <a:lnTo>
                  <a:pt x="1747" y="1249"/>
                </a:lnTo>
                <a:lnTo>
                  <a:pt x="1767" y="1268"/>
                </a:lnTo>
                <a:lnTo>
                  <a:pt x="1773" y="1276"/>
                </a:lnTo>
                <a:lnTo>
                  <a:pt x="1786" y="1270"/>
                </a:lnTo>
                <a:lnTo>
                  <a:pt x="1791" y="1251"/>
                </a:lnTo>
                <a:lnTo>
                  <a:pt x="1811" y="1254"/>
                </a:lnTo>
                <a:lnTo>
                  <a:pt x="1829" y="1299"/>
                </a:lnTo>
                <a:lnTo>
                  <a:pt x="1835" y="1325"/>
                </a:lnTo>
                <a:lnTo>
                  <a:pt x="1838" y="1343"/>
                </a:lnTo>
                <a:lnTo>
                  <a:pt x="1813" y="1362"/>
                </a:lnTo>
                <a:lnTo>
                  <a:pt x="1813" y="1391"/>
                </a:lnTo>
                <a:lnTo>
                  <a:pt x="1810" y="1412"/>
                </a:lnTo>
                <a:lnTo>
                  <a:pt x="1802" y="1415"/>
                </a:lnTo>
                <a:lnTo>
                  <a:pt x="1775" y="1425"/>
                </a:lnTo>
                <a:lnTo>
                  <a:pt x="1746" y="1435"/>
                </a:lnTo>
                <a:lnTo>
                  <a:pt x="1738" y="1444"/>
                </a:lnTo>
                <a:lnTo>
                  <a:pt x="1702" y="1448"/>
                </a:lnTo>
                <a:lnTo>
                  <a:pt x="1700" y="1460"/>
                </a:lnTo>
                <a:lnTo>
                  <a:pt x="1700" y="1492"/>
                </a:lnTo>
                <a:lnTo>
                  <a:pt x="1711" y="1531"/>
                </a:lnTo>
                <a:lnTo>
                  <a:pt x="1711" y="1550"/>
                </a:lnTo>
                <a:lnTo>
                  <a:pt x="1686" y="1571"/>
                </a:lnTo>
                <a:lnTo>
                  <a:pt x="1665" y="1587"/>
                </a:lnTo>
                <a:lnTo>
                  <a:pt x="1661" y="1617"/>
                </a:lnTo>
                <a:lnTo>
                  <a:pt x="1661" y="1635"/>
                </a:lnTo>
                <a:lnTo>
                  <a:pt x="1655" y="1647"/>
                </a:lnTo>
                <a:lnTo>
                  <a:pt x="1655" y="1666"/>
                </a:lnTo>
                <a:lnTo>
                  <a:pt x="1533" y="1670"/>
                </a:lnTo>
                <a:lnTo>
                  <a:pt x="1494" y="1674"/>
                </a:lnTo>
                <a:lnTo>
                  <a:pt x="1503" y="1617"/>
                </a:lnTo>
                <a:lnTo>
                  <a:pt x="1519" y="1578"/>
                </a:lnTo>
                <a:lnTo>
                  <a:pt x="1541" y="1542"/>
                </a:lnTo>
                <a:lnTo>
                  <a:pt x="1549" y="1523"/>
                </a:lnTo>
                <a:lnTo>
                  <a:pt x="1549" y="1499"/>
                </a:lnTo>
                <a:lnTo>
                  <a:pt x="1538" y="1480"/>
                </a:lnTo>
                <a:lnTo>
                  <a:pt x="1538" y="1467"/>
                </a:lnTo>
                <a:lnTo>
                  <a:pt x="245" y="1489"/>
                </a:lnTo>
                <a:lnTo>
                  <a:pt x="241" y="1372"/>
                </a:lnTo>
                <a:lnTo>
                  <a:pt x="238" y="136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7" name="Freeform 193"/>
          <p:cNvSpPr>
            <a:spLocks/>
          </p:cNvSpPr>
          <p:nvPr/>
        </p:nvSpPr>
        <p:spPr bwMode="auto">
          <a:xfrm>
            <a:off x="3543301" y="2413001"/>
            <a:ext cx="584200" cy="531813"/>
          </a:xfrm>
          <a:custGeom>
            <a:avLst/>
            <a:gdLst/>
            <a:ahLst/>
            <a:cxnLst>
              <a:cxn ang="0">
                <a:pos x="219" y="574"/>
              </a:cxn>
              <a:cxn ang="0">
                <a:pos x="228" y="551"/>
              </a:cxn>
              <a:cxn ang="0">
                <a:pos x="196" y="533"/>
              </a:cxn>
              <a:cxn ang="0">
                <a:pos x="158" y="512"/>
              </a:cxn>
              <a:cxn ang="0">
                <a:pos x="158" y="481"/>
              </a:cxn>
              <a:cxn ang="0">
                <a:pos x="158" y="453"/>
              </a:cxn>
              <a:cxn ang="0">
                <a:pos x="109" y="428"/>
              </a:cxn>
              <a:cxn ang="0">
                <a:pos x="102" y="402"/>
              </a:cxn>
              <a:cxn ang="0">
                <a:pos x="124" y="385"/>
              </a:cxn>
              <a:cxn ang="0">
                <a:pos x="125" y="361"/>
              </a:cxn>
              <a:cxn ang="0">
                <a:pos x="124" y="336"/>
              </a:cxn>
              <a:cxn ang="0">
                <a:pos x="71" y="314"/>
              </a:cxn>
              <a:cxn ang="0">
                <a:pos x="41" y="251"/>
              </a:cxn>
              <a:cxn ang="0">
                <a:pos x="25" y="162"/>
              </a:cxn>
              <a:cxn ang="0">
                <a:pos x="17" y="54"/>
              </a:cxn>
              <a:cxn ang="0">
                <a:pos x="0" y="4"/>
              </a:cxn>
              <a:cxn ang="0">
                <a:pos x="982" y="0"/>
              </a:cxn>
              <a:cxn ang="0">
                <a:pos x="1043" y="59"/>
              </a:cxn>
              <a:cxn ang="0">
                <a:pos x="1090" y="132"/>
              </a:cxn>
              <a:cxn ang="0">
                <a:pos x="1101" y="199"/>
              </a:cxn>
              <a:cxn ang="0">
                <a:pos x="1136" y="262"/>
              </a:cxn>
              <a:cxn ang="0">
                <a:pos x="1172" y="326"/>
              </a:cxn>
              <a:cxn ang="0">
                <a:pos x="1246" y="398"/>
              </a:cxn>
              <a:cxn ang="0">
                <a:pos x="1287" y="504"/>
              </a:cxn>
              <a:cxn ang="0">
                <a:pos x="1351" y="593"/>
              </a:cxn>
              <a:cxn ang="0">
                <a:pos x="1402" y="549"/>
              </a:cxn>
              <a:cxn ang="0">
                <a:pos x="1503" y="657"/>
              </a:cxn>
              <a:cxn ang="0">
                <a:pos x="1466" y="750"/>
              </a:cxn>
              <a:cxn ang="0">
                <a:pos x="1431" y="855"/>
              </a:cxn>
              <a:cxn ang="0">
                <a:pos x="1579" y="954"/>
              </a:cxn>
              <a:cxn ang="0">
                <a:pos x="1638" y="1048"/>
              </a:cxn>
              <a:cxn ang="0">
                <a:pos x="1708" y="1111"/>
              </a:cxn>
              <a:cxn ang="0">
                <a:pos x="1709" y="1195"/>
              </a:cxn>
              <a:cxn ang="0">
                <a:pos x="1747" y="1249"/>
              </a:cxn>
              <a:cxn ang="0">
                <a:pos x="1786" y="1270"/>
              </a:cxn>
              <a:cxn ang="0">
                <a:pos x="1829" y="1299"/>
              </a:cxn>
              <a:cxn ang="0">
                <a:pos x="1813" y="1362"/>
              </a:cxn>
              <a:cxn ang="0">
                <a:pos x="1802" y="1415"/>
              </a:cxn>
              <a:cxn ang="0">
                <a:pos x="1738" y="1444"/>
              </a:cxn>
              <a:cxn ang="0">
                <a:pos x="1700" y="1492"/>
              </a:cxn>
              <a:cxn ang="0">
                <a:pos x="1686" y="1571"/>
              </a:cxn>
              <a:cxn ang="0">
                <a:pos x="1661" y="1635"/>
              </a:cxn>
              <a:cxn ang="0">
                <a:pos x="1533" y="1670"/>
              </a:cxn>
              <a:cxn ang="0">
                <a:pos x="1519" y="1578"/>
              </a:cxn>
              <a:cxn ang="0">
                <a:pos x="1549" y="1499"/>
              </a:cxn>
              <a:cxn ang="0">
                <a:pos x="245" y="1489"/>
              </a:cxn>
              <a:cxn ang="0">
                <a:pos x="238" y="1362"/>
              </a:cxn>
            </a:cxnLst>
            <a:rect l="0" t="0" r="r" b="b"/>
            <a:pathLst>
              <a:path w="1838" h="1674">
                <a:moveTo>
                  <a:pt x="238" y="1362"/>
                </a:moveTo>
                <a:lnTo>
                  <a:pt x="215" y="583"/>
                </a:lnTo>
                <a:lnTo>
                  <a:pt x="219" y="574"/>
                </a:lnTo>
                <a:lnTo>
                  <a:pt x="226" y="567"/>
                </a:lnTo>
                <a:lnTo>
                  <a:pt x="228" y="557"/>
                </a:lnTo>
                <a:lnTo>
                  <a:pt x="228" y="551"/>
                </a:lnTo>
                <a:lnTo>
                  <a:pt x="228" y="547"/>
                </a:lnTo>
                <a:lnTo>
                  <a:pt x="213" y="536"/>
                </a:lnTo>
                <a:lnTo>
                  <a:pt x="196" y="533"/>
                </a:lnTo>
                <a:lnTo>
                  <a:pt x="183" y="528"/>
                </a:lnTo>
                <a:lnTo>
                  <a:pt x="172" y="523"/>
                </a:lnTo>
                <a:lnTo>
                  <a:pt x="158" y="512"/>
                </a:lnTo>
                <a:lnTo>
                  <a:pt x="156" y="493"/>
                </a:lnTo>
                <a:lnTo>
                  <a:pt x="158" y="482"/>
                </a:lnTo>
                <a:lnTo>
                  <a:pt x="158" y="481"/>
                </a:lnTo>
                <a:lnTo>
                  <a:pt x="159" y="469"/>
                </a:lnTo>
                <a:lnTo>
                  <a:pt x="158" y="458"/>
                </a:lnTo>
                <a:lnTo>
                  <a:pt x="158" y="453"/>
                </a:lnTo>
                <a:lnTo>
                  <a:pt x="135" y="450"/>
                </a:lnTo>
                <a:lnTo>
                  <a:pt x="118" y="436"/>
                </a:lnTo>
                <a:lnTo>
                  <a:pt x="109" y="428"/>
                </a:lnTo>
                <a:lnTo>
                  <a:pt x="86" y="418"/>
                </a:lnTo>
                <a:lnTo>
                  <a:pt x="86" y="409"/>
                </a:lnTo>
                <a:lnTo>
                  <a:pt x="102" y="402"/>
                </a:lnTo>
                <a:lnTo>
                  <a:pt x="106" y="401"/>
                </a:lnTo>
                <a:lnTo>
                  <a:pt x="115" y="395"/>
                </a:lnTo>
                <a:lnTo>
                  <a:pt x="124" y="385"/>
                </a:lnTo>
                <a:lnTo>
                  <a:pt x="134" y="373"/>
                </a:lnTo>
                <a:lnTo>
                  <a:pt x="138" y="368"/>
                </a:lnTo>
                <a:lnTo>
                  <a:pt x="125" y="361"/>
                </a:lnTo>
                <a:lnTo>
                  <a:pt x="124" y="349"/>
                </a:lnTo>
                <a:lnTo>
                  <a:pt x="124" y="339"/>
                </a:lnTo>
                <a:lnTo>
                  <a:pt x="124" y="336"/>
                </a:lnTo>
                <a:lnTo>
                  <a:pt x="106" y="324"/>
                </a:lnTo>
                <a:lnTo>
                  <a:pt x="83" y="320"/>
                </a:lnTo>
                <a:lnTo>
                  <a:pt x="71" y="314"/>
                </a:lnTo>
                <a:lnTo>
                  <a:pt x="60" y="313"/>
                </a:lnTo>
                <a:lnTo>
                  <a:pt x="55" y="291"/>
                </a:lnTo>
                <a:lnTo>
                  <a:pt x="41" y="251"/>
                </a:lnTo>
                <a:lnTo>
                  <a:pt x="33" y="215"/>
                </a:lnTo>
                <a:lnTo>
                  <a:pt x="25" y="178"/>
                </a:lnTo>
                <a:lnTo>
                  <a:pt x="25" y="162"/>
                </a:lnTo>
                <a:lnTo>
                  <a:pt x="30" y="130"/>
                </a:lnTo>
                <a:lnTo>
                  <a:pt x="23" y="84"/>
                </a:lnTo>
                <a:lnTo>
                  <a:pt x="17" y="54"/>
                </a:lnTo>
                <a:lnTo>
                  <a:pt x="7" y="23"/>
                </a:lnTo>
                <a:lnTo>
                  <a:pt x="6" y="16"/>
                </a:lnTo>
                <a:lnTo>
                  <a:pt x="0" y="4"/>
                </a:lnTo>
                <a:lnTo>
                  <a:pt x="226" y="6"/>
                </a:lnTo>
                <a:lnTo>
                  <a:pt x="961" y="0"/>
                </a:lnTo>
                <a:lnTo>
                  <a:pt x="982" y="0"/>
                </a:lnTo>
                <a:lnTo>
                  <a:pt x="1008" y="13"/>
                </a:lnTo>
                <a:lnTo>
                  <a:pt x="1017" y="29"/>
                </a:lnTo>
                <a:lnTo>
                  <a:pt x="1043" y="59"/>
                </a:lnTo>
                <a:lnTo>
                  <a:pt x="1056" y="81"/>
                </a:lnTo>
                <a:lnTo>
                  <a:pt x="1069" y="98"/>
                </a:lnTo>
                <a:lnTo>
                  <a:pt x="1090" y="132"/>
                </a:lnTo>
                <a:lnTo>
                  <a:pt x="1103" y="158"/>
                </a:lnTo>
                <a:lnTo>
                  <a:pt x="1101" y="186"/>
                </a:lnTo>
                <a:lnTo>
                  <a:pt x="1101" y="199"/>
                </a:lnTo>
                <a:lnTo>
                  <a:pt x="1104" y="229"/>
                </a:lnTo>
                <a:lnTo>
                  <a:pt x="1116" y="254"/>
                </a:lnTo>
                <a:lnTo>
                  <a:pt x="1136" y="262"/>
                </a:lnTo>
                <a:lnTo>
                  <a:pt x="1155" y="279"/>
                </a:lnTo>
                <a:lnTo>
                  <a:pt x="1160" y="302"/>
                </a:lnTo>
                <a:lnTo>
                  <a:pt x="1172" y="326"/>
                </a:lnTo>
                <a:lnTo>
                  <a:pt x="1186" y="339"/>
                </a:lnTo>
                <a:lnTo>
                  <a:pt x="1211" y="385"/>
                </a:lnTo>
                <a:lnTo>
                  <a:pt x="1246" y="398"/>
                </a:lnTo>
                <a:lnTo>
                  <a:pt x="1269" y="417"/>
                </a:lnTo>
                <a:lnTo>
                  <a:pt x="1287" y="460"/>
                </a:lnTo>
                <a:lnTo>
                  <a:pt x="1287" y="504"/>
                </a:lnTo>
                <a:lnTo>
                  <a:pt x="1302" y="547"/>
                </a:lnTo>
                <a:lnTo>
                  <a:pt x="1329" y="583"/>
                </a:lnTo>
                <a:lnTo>
                  <a:pt x="1351" y="593"/>
                </a:lnTo>
                <a:lnTo>
                  <a:pt x="1370" y="579"/>
                </a:lnTo>
                <a:lnTo>
                  <a:pt x="1376" y="555"/>
                </a:lnTo>
                <a:lnTo>
                  <a:pt x="1402" y="549"/>
                </a:lnTo>
                <a:lnTo>
                  <a:pt x="1431" y="552"/>
                </a:lnTo>
                <a:lnTo>
                  <a:pt x="1475" y="615"/>
                </a:lnTo>
                <a:lnTo>
                  <a:pt x="1503" y="657"/>
                </a:lnTo>
                <a:lnTo>
                  <a:pt x="1480" y="684"/>
                </a:lnTo>
                <a:lnTo>
                  <a:pt x="1477" y="709"/>
                </a:lnTo>
                <a:lnTo>
                  <a:pt x="1466" y="750"/>
                </a:lnTo>
                <a:lnTo>
                  <a:pt x="1456" y="786"/>
                </a:lnTo>
                <a:lnTo>
                  <a:pt x="1431" y="808"/>
                </a:lnTo>
                <a:lnTo>
                  <a:pt x="1431" y="855"/>
                </a:lnTo>
                <a:lnTo>
                  <a:pt x="1466" y="883"/>
                </a:lnTo>
                <a:lnTo>
                  <a:pt x="1503" y="906"/>
                </a:lnTo>
                <a:lnTo>
                  <a:pt x="1579" y="954"/>
                </a:lnTo>
                <a:lnTo>
                  <a:pt x="1624" y="983"/>
                </a:lnTo>
                <a:lnTo>
                  <a:pt x="1638" y="1014"/>
                </a:lnTo>
                <a:lnTo>
                  <a:pt x="1638" y="1048"/>
                </a:lnTo>
                <a:lnTo>
                  <a:pt x="1662" y="1070"/>
                </a:lnTo>
                <a:lnTo>
                  <a:pt x="1681" y="1086"/>
                </a:lnTo>
                <a:lnTo>
                  <a:pt x="1708" y="1111"/>
                </a:lnTo>
                <a:lnTo>
                  <a:pt x="1725" y="1153"/>
                </a:lnTo>
                <a:lnTo>
                  <a:pt x="1724" y="1172"/>
                </a:lnTo>
                <a:lnTo>
                  <a:pt x="1709" y="1195"/>
                </a:lnTo>
                <a:lnTo>
                  <a:pt x="1709" y="1211"/>
                </a:lnTo>
                <a:lnTo>
                  <a:pt x="1727" y="1229"/>
                </a:lnTo>
                <a:lnTo>
                  <a:pt x="1747" y="1249"/>
                </a:lnTo>
                <a:lnTo>
                  <a:pt x="1767" y="1268"/>
                </a:lnTo>
                <a:lnTo>
                  <a:pt x="1773" y="1276"/>
                </a:lnTo>
                <a:lnTo>
                  <a:pt x="1786" y="1270"/>
                </a:lnTo>
                <a:lnTo>
                  <a:pt x="1791" y="1251"/>
                </a:lnTo>
                <a:lnTo>
                  <a:pt x="1811" y="1254"/>
                </a:lnTo>
                <a:lnTo>
                  <a:pt x="1829" y="1299"/>
                </a:lnTo>
                <a:lnTo>
                  <a:pt x="1835" y="1325"/>
                </a:lnTo>
                <a:lnTo>
                  <a:pt x="1838" y="1343"/>
                </a:lnTo>
                <a:lnTo>
                  <a:pt x="1813" y="1362"/>
                </a:lnTo>
                <a:lnTo>
                  <a:pt x="1813" y="1391"/>
                </a:lnTo>
                <a:lnTo>
                  <a:pt x="1810" y="1412"/>
                </a:lnTo>
                <a:lnTo>
                  <a:pt x="1802" y="1415"/>
                </a:lnTo>
                <a:lnTo>
                  <a:pt x="1775" y="1425"/>
                </a:lnTo>
                <a:lnTo>
                  <a:pt x="1746" y="1435"/>
                </a:lnTo>
                <a:lnTo>
                  <a:pt x="1738" y="1444"/>
                </a:lnTo>
                <a:lnTo>
                  <a:pt x="1702" y="1448"/>
                </a:lnTo>
                <a:lnTo>
                  <a:pt x="1700" y="1460"/>
                </a:lnTo>
                <a:lnTo>
                  <a:pt x="1700" y="1492"/>
                </a:lnTo>
                <a:lnTo>
                  <a:pt x="1711" y="1531"/>
                </a:lnTo>
                <a:lnTo>
                  <a:pt x="1711" y="1550"/>
                </a:lnTo>
                <a:lnTo>
                  <a:pt x="1686" y="1571"/>
                </a:lnTo>
                <a:lnTo>
                  <a:pt x="1665" y="1587"/>
                </a:lnTo>
                <a:lnTo>
                  <a:pt x="1661" y="1617"/>
                </a:lnTo>
                <a:lnTo>
                  <a:pt x="1661" y="1635"/>
                </a:lnTo>
                <a:lnTo>
                  <a:pt x="1655" y="1647"/>
                </a:lnTo>
                <a:lnTo>
                  <a:pt x="1655" y="1666"/>
                </a:lnTo>
                <a:lnTo>
                  <a:pt x="1533" y="1670"/>
                </a:lnTo>
                <a:lnTo>
                  <a:pt x="1494" y="1674"/>
                </a:lnTo>
                <a:lnTo>
                  <a:pt x="1503" y="1617"/>
                </a:lnTo>
                <a:lnTo>
                  <a:pt x="1519" y="1578"/>
                </a:lnTo>
                <a:lnTo>
                  <a:pt x="1541" y="1542"/>
                </a:lnTo>
                <a:lnTo>
                  <a:pt x="1549" y="1523"/>
                </a:lnTo>
                <a:lnTo>
                  <a:pt x="1549" y="1499"/>
                </a:lnTo>
                <a:lnTo>
                  <a:pt x="1538" y="1480"/>
                </a:lnTo>
                <a:lnTo>
                  <a:pt x="1538" y="1467"/>
                </a:lnTo>
                <a:lnTo>
                  <a:pt x="245" y="1489"/>
                </a:lnTo>
                <a:lnTo>
                  <a:pt x="241" y="1372"/>
                </a:lnTo>
                <a:lnTo>
                  <a:pt x="238" y="1362"/>
                </a:lnTo>
                <a:lnTo>
                  <a:pt x="238" y="136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8" name="Freeform 194"/>
          <p:cNvSpPr>
            <a:spLocks/>
          </p:cNvSpPr>
          <p:nvPr/>
        </p:nvSpPr>
        <p:spPr bwMode="auto">
          <a:xfrm>
            <a:off x="2957513" y="2486026"/>
            <a:ext cx="661988" cy="360363"/>
          </a:xfrm>
          <a:custGeom>
            <a:avLst/>
            <a:gdLst/>
            <a:ahLst/>
            <a:cxnLst>
              <a:cxn ang="0">
                <a:pos x="0" y="1087"/>
              </a:cxn>
              <a:cxn ang="0">
                <a:pos x="54" y="0"/>
              </a:cxn>
              <a:cxn ang="0">
                <a:pos x="562" y="12"/>
              </a:cxn>
              <a:cxn ang="0">
                <a:pos x="1155" y="25"/>
              </a:cxn>
              <a:cxn ang="0">
                <a:pos x="1886" y="28"/>
              </a:cxn>
              <a:cxn ang="0">
                <a:pos x="1902" y="72"/>
              </a:cxn>
              <a:cxn ang="0">
                <a:pos x="1905" y="84"/>
              </a:cxn>
              <a:cxn ang="0">
                <a:pos x="1928" y="91"/>
              </a:cxn>
              <a:cxn ang="0">
                <a:pos x="1947" y="95"/>
              </a:cxn>
              <a:cxn ang="0">
                <a:pos x="1960" y="98"/>
              </a:cxn>
              <a:cxn ang="0">
                <a:pos x="1969" y="108"/>
              </a:cxn>
              <a:cxn ang="0">
                <a:pos x="1969" y="116"/>
              </a:cxn>
              <a:cxn ang="0">
                <a:pos x="1970" y="122"/>
              </a:cxn>
              <a:cxn ang="0">
                <a:pos x="1982" y="139"/>
              </a:cxn>
              <a:cxn ang="0">
                <a:pos x="1970" y="156"/>
              </a:cxn>
              <a:cxn ang="0">
                <a:pos x="1963" y="157"/>
              </a:cxn>
              <a:cxn ang="0">
                <a:pos x="1951" y="172"/>
              </a:cxn>
              <a:cxn ang="0">
                <a:pos x="1931" y="185"/>
              </a:cxn>
              <a:cxn ang="0">
                <a:pos x="1944" y="196"/>
              </a:cxn>
              <a:cxn ang="0">
                <a:pos x="1956" y="201"/>
              </a:cxn>
              <a:cxn ang="0">
                <a:pos x="1963" y="205"/>
              </a:cxn>
              <a:cxn ang="0">
                <a:pos x="1979" y="218"/>
              </a:cxn>
              <a:cxn ang="0">
                <a:pos x="1998" y="227"/>
              </a:cxn>
              <a:cxn ang="0">
                <a:pos x="2006" y="243"/>
              </a:cxn>
              <a:cxn ang="0">
                <a:pos x="2001" y="252"/>
              </a:cxn>
              <a:cxn ang="0">
                <a:pos x="2001" y="265"/>
              </a:cxn>
              <a:cxn ang="0">
                <a:pos x="2003" y="283"/>
              </a:cxn>
              <a:cxn ang="0">
                <a:pos x="2017" y="296"/>
              </a:cxn>
              <a:cxn ang="0">
                <a:pos x="2039" y="304"/>
              </a:cxn>
              <a:cxn ang="0">
                <a:pos x="2058" y="307"/>
              </a:cxn>
              <a:cxn ang="0">
                <a:pos x="2073" y="318"/>
              </a:cxn>
              <a:cxn ang="0">
                <a:pos x="2073" y="332"/>
              </a:cxn>
              <a:cxn ang="0">
                <a:pos x="2064" y="342"/>
              </a:cxn>
              <a:cxn ang="0">
                <a:pos x="2060" y="351"/>
              </a:cxn>
              <a:cxn ang="0">
                <a:pos x="2083" y="1133"/>
              </a:cxn>
              <a:cxn ang="0">
                <a:pos x="1232" y="1114"/>
              </a:cxn>
              <a:cxn ang="0">
                <a:pos x="590" y="1095"/>
              </a:cxn>
              <a:cxn ang="0">
                <a:pos x="68" y="1086"/>
              </a:cxn>
              <a:cxn ang="0">
                <a:pos x="0" y="1087"/>
              </a:cxn>
            </a:cxnLst>
            <a:rect l="0" t="0" r="r" b="b"/>
            <a:pathLst>
              <a:path w="2083" h="1133">
                <a:moveTo>
                  <a:pt x="0" y="1087"/>
                </a:moveTo>
                <a:lnTo>
                  <a:pt x="54" y="0"/>
                </a:lnTo>
                <a:lnTo>
                  <a:pt x="562" y="12"/>
                </a:lnTo>
                <a:lnTo>
                  <a:pt x="1155" y="25"/>
                </a:lnTo>
                <a:lnTo>
                  <a:pt x="1886" y="28"/>
                </a:lnTo>
                <a:lnTo>
                  <a:pt x="1902" y="72"/>
                </a:lnTo>
                <a:lnTo>
                  <a:pt x="1905" y="84"/>
                </a:lnTo>
                <a:lnTo>
                  <a:pt x="1928" y="91"/>
                </a:lnTo>
                <a:lnTo>
                  <a:pt x="1947" y="95"/>
                </a:lnTo>
                <a:lnTo>
                  <a:pt x="1960" y="98"/>
                </a:lnTo>
                <a:lnTo>
                  <a:pt x="1969" y="108"/>
                </a:lnTo>
                <a:lnTo>
                  <a:pt x="1969" y="116"/>
                </a:lnTo>
                <a:lnTo>
                  <a:pt x="1970" y="122"/>
                </a:lnTo>
                <a:lnTo>
                  <a:pt x="1982" y="139"/>
                </a:lnTo>
                <a:lnTo>
                  <a:pt x="1970" y="156"/>
                </a:lnTo>
                <a:lnTo>
                  <a:pt x="1963" y="157"/>
                </a:lnTo>
                <a:lnTo>
                  <a:pt x="1951" y="172"/>
                </a:lnTo>
                <a:lnTo>
                  <a:pt x="1931" y="185"/>
                </a:lnTo>
                <a:lnTo>
                  <a:pt x="1944" y="196"/>
                </a:lnTo>
                <a:lnTo>
                  <a:pt x="1956" y="201"/>
                </a:lnTo>
                <a:lnTo>
                  <a:pt x="1963" y="205"/>
                </a:lnTo>
                <a:lnTo>
                  <a:pt x="1979" y="218"/>
                </a:lnTo>
                <a:lnTo>
                  <a:pt x="1998" y="227"/>
                </a:lnTo>
                <a:lnTo>
                  <a:pt x="2006" y="243"/>
                </a:lnTo>
                <a:lnTo>
                  <a:pt x="2001" y="252"/>
                </a:lnTo>
                <a:lnTo>
                  <a:pt x="2001" y="265"/>
                </a:lnTo>
                <a:lnTo>
                  <a:pt x="2003" y="283"/>
                </a:lnTo>
                <a:lnTo>
                  <a:pt x="2017" y="296"/>
                </a:lnTo>
                <a:lnTo>
                  <a:pt x="2039" y="304"/>
                </a:lnTo>
                <a:lnTo>
                  <a:pt x="2058" y="307"/>
                </a:lnTo>
                <a:lnTo>
                  <a:pt x="2073" y="318"/>
                </a:lnTo>
                <a:lnTo>
                  <a:pt x="2073" y="332"/>
                </a:lnTo>
                <a:lnTo>
                  <a:pt x="2064" y="342"/>
                </a:lnTo>
                <a:lnTo>
                  <a:pt x="2060" y="351"/>
                </a:lnTo>
                <a:lnTo>
                  <a:pt x="2083" y="1133"/>
                </a:lnTo>
                <a:lnTo>
                  <a:pt x="1232" y="1114"/>
                </a:lnTo>
                <a:lnTo>
                  <a:pt x="590" y="1095"/>
                </a:lnTo>
                <a:lnTo>
                  <a:pt x="68" y="1086"/>
                </a:lnTo>
                <a:lnTo>
                  <a:pt x="0" y="1087"/>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59" name="Freeform 195"/>
          <p:cNvSpPr>
            <a:spLocks/>
          </p:cNvSpPr>
          <p:nvPr/>
        </p:nvSpPr>
        <p:spPr bwMode="auto">
          <a:xfrm>
            <a:off x="2957513" y="2486026"/>
            <a:ext cx="661988" cy="360363"/>
          </a:xfrm>
          <a:custGeom>
            <a:avLst/>
            <a:gdLst/>
            <a:ahLst/>
            <a:cxnLst>
              <a:cxn ang="0">
                <a:pos x="0" y="1087"/>
              </a:cxn>
              <a:cxn ang="0">
                <a:pos x="54" y="0"/>
              </a:cxn>
              <a:cxn ang="0">
                <a:pos x="562" y="12"/>
              </a:cxn>
              <a:cxn ang="0">
                <a:pos x="1155" y="25"/>
              </a:cxn>
              <a:cxn ang="0">
                <a:pos x="1886" y="28"/>
              </a:cxn>
              <a:cxn ang="0">
                <a:pos x="1902" y="72"/>
              </a:cxn>
              <a:cxn ang="0">
                <a:pos x="1905" y="84"/>
              </a:cxn>
              <a:cxn ang="0">
                <a:pos x="1928" y="91"/>
              </a:cxn>
              <a:cxn ang="0">
                <a:pos x="1947" y="95"/>
              </a:cxn>
              <a:cxn ang="0">
                <a:pos x="1960" y="98"/>
              </a:cxn>
              <a:cxn ang="0">
                <a:pos x="1969" y="108"/>
              </a:cxn>
              <a:cxn ang="0">
                <a:pos x="1969" y="116"/>
              </a:cxn>
              <a:cxn ang="0">
                <a:pos x="1970" y="122"/>
              </a:cxn>
              <a:cxn ang="0">
                <a:pos x="1982" y="139"/>
              </a:cxn>
              <a:cxn ang="0">
                <a:pos x="1970" y="156"/>
              </a:cxn>
              <a:cxn ang="0">
                <a:pos x="1963" y="157"/>
              </a:cxn>
              <a:cxn ang="0">
                <a:pos x="1951" y="172"/>
              </a:cxn>
              <a:cxn ang="0">
                <a:pos x="1931" y="185"/>
              </a:cxn>
              <a:cxn ang="0">
                <a:pos x="1944" y="196"/>
              </a:cxn>
              <a:cxn ang="0">
                <a:pos x="1956" y="201"/>
              </a:cxn>
              <a:cxn ang="0">
                <a:pos x="1963" y="205"/>
              </a:cxn>
              <a:cxn ang="0">
                <a:pos x="1979" y="218"/>
              </a:cxn>
              <a:cxn ang="0">
                <a:pos x="1998" y="227"/>
              </a:cxn>
              <a:cxn ang="0">
                <a:pos x="2006" y="243"/>
              </a:cxn>
              <a:cxn ang="0">
                <a:pos x="2001" y="252"/>
              </a:cxn>
              <a:cxn ang="0">
                <a:pos x="2001" y="265"/>
              </a:cxn>
              <a:cxn ang="0">
                <a:pos x="2003" y="283"/>
              </a:cxn>
              <a:cxn ang="0">
                <a:pos x="2017" y="296"/>
              </a:cxn>
              <a:cxn ang="0">
                <a:pos x="2039" y="304"/>
              </a:cxn>
              <a:cxn ang="0">
                <a:pos x="2058" y="307"/>
              </a:cxn>
              <a:cxn ang="0">
                <a:pos x="2073" y="318"/>
              </a:cxn>
              <a:cxn ang="0">
                <a:pos x="2073" y="332"/>
              </a:cxn>
              <a:cxn ang="0">
                <a:pos x="2064" y="342"/>
              </a:cxn>
              <a:cxn ang="0">
                <a:pos x="2060" y="351"/>
              </a:cxn>
              <a:cxn ang="0">
                <a:pos x="2083" y="1133"/>
              </a:cxn>
              <a:cxn ang="0">
                <a:pos x="1232" y="1114"/>
              </a:cxn>
              <a:cxn ang="0">
                <a:pos x="590" y="1095"/>
              </a:cxn>
              <a:cxn ang="0">
                <a:pos x="68" y="1086"/>
              </a:cxn>
              <a:cxn ang="0">
                <a:pos x="0" y="1087"/>
              </a:cxn>
              <a:cxn ang="0">
                <a:pos x="0" y="1087"/>
              </a:cxn>
            </a:cxnLst>
            <a:rect l="0" t="0" r="r" b="b"/>
            <a:pathLst>
              <a:path w="2083" h="1133">
                <a:moveTo>
                  <a:pt x="0" y="1087"/>
                </a:moveTo>
                <a:lnTo>
                  <a:pt x="54" y="0"/>
                </a:lnTo>
                <a:lnTo>
                  <a:pt x="562" y="12"/>
                </a:lnTo>
                <a:lnTo>
                  <a:pt x="1155" y="25"/>
                </a:lnTo>
                <a:lnTo>
                  <a:pt x="1886" y="28"/>
                </a:lnTo>
                <a:lnTo>
                  <a:pt x="1902" y="72"/>
                </a:lnTo>
                <a:lnTo>
                  <a:pt x="1905" y="84"/>
                </a:lnTo>
                <a:lnTo>
                  <a:pt x="1928" y="91"/>
                </a:lnTo>
                <a:lnTo>
                  <a:pt x="1947" y="95"/>
                </a:lnTo>
                <a:lnTo>
                  <a:pt x="1960" y="98"/>
                </a:lnTo>
                <a:lnTo>
                  <a:pt x="1969" y="108"/>
                </a:lnTo>
                <a:lnTo>
                  <a:pt x="1969" y="116"/>
                </a:lnTo>
                <a:lnTo>
                  <a:pt x="1970" y="122"/>
                </a:lnTo>
                <a:lnTo>
                  <a:pt x="1982" y="139"/>
                </a:lnTo>
                <a:lnTo>
                  <a:pt x="1970" y="156"/>
                </a:lnTo>
                <a:lnTo>
                  <a:pt x="1963" y="157"/>
                </a:lnTo>
                <a:lnTo>
                  <a:pt x="1951" y="172"/>
                </a:lnTo>
                <a:lnTo>
                  <a:pt x="1931" y="185"/>
                </a:lnTo>
                <a:lnTo>
                  <a:pt x="1944" y="196"/>
                </a:lnTo>
                <a:lnTo>
                  <a:pt x="1956" y="201"/>
                </a:lnTo>
                <a:lnTo>
                  <a:pt x="1963" y="205"/>
                </a:lnTo>
                <a:lnTo>
                  <a:pt x="1979" y="218"/>
                </a:lnTo>
                <a:lnTo>
                  <a:pt x="1998" y="227"/>
                </a:lnTo>
                <a:lnTo>
                  <a:pt x="2006" y="243"/>
                </a:lnTo>
                <a:lnTo>
                  <a:pt x="2001" y="252"/>
                </a:lnTo>
                <a:lnTo>
                  <a:pt x="2001" y="265"/>
                </a:lnTo>
                <a:lnTo>
                  <a:pt x="2003" y="283"/>
                </a:lnTo>
                <a:lnTo>
                  <a:pt x="2017" y="296"/>
                </a:lnTo>
                <a:lnTo>
                  <a:pt x="2039" y="304"/>
                </a:lnTo>
                <a:lnTo>
                  <a:pt x="2058" y="307"/>
                </a:lnTo>
                <a:lnTo>
                  <a:pt x="2073" y="318"/>
                </a:lnTo>
                <a:lnTo>
                  <a:pt x="2073" y="332"/>
                </a:lnTo>
                <a:lnTo>
                  <a:pt x="2064" y="342"/>
                </a:lnTo>
                <a:lnTo>
                  <a:pt x="2060" y="351"/>
                </a:lnTo>
                <a:lnTo>
                  <a:pt x="2083" y="1133"/>
                </a:lnTo>
                <a:lnTo>
                  <a:pt x="1232" y="1114"/>
                </a:lnTo>
                <a:lnTo>
                  <a:pt x="590" y="1095"/>
                </a:lnTo>
                <a:lnTo>
                  <a:pt x="68" y="1086"/>
                </a:lnTo>
                <a:lnTo>
                  <a:pt x="0" y="1087"/>
                </a:lnTo>
                <a:lnTo>
                  <a:pt x="0" y="1087"/>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0" name="Freeform 196"/>
          <p:cNvSpPr>
            <a:spLocks/>
          </p:cNvSpPr>
          <p:nvPr/>
        </p:nvSpPr>
        <p:spPr bwMode="auto">
          <a:xfrm>
            <a:off x="3621088" y="2879726"/>
            <a:ext cx="454025" cy="425450"/>
          </a:xfrm>
          <a:custGeom>
            <a:avLst/>
            <a:gdLst/>
            <a:ahLst/>
            <a:cxnLst>
              <a:cxn ang="0">
                <a:pos x="933" y="2"/>
              </a:cxn>
              <a:cxn ang="0">
                <a:pos x="1293" y="16"/>
              </a:cxn>
              <a:cxn ang="0">
                <a:pos x="1304" y="40"/>
              </a:cxn>
              <a:cxn ang="0">
                <a:pos x="1304" y="67"/>
              </a:cxn>
              <a:cxn ang="0">
                <a:pos x="1277" y="101"/>
              </a:cxn>
              <a:cxn ang="0">
                <a:pos x="1258" y="155"/>
              </a:cxn>
              <a:cxn ang="0">
                <a:pos x="1249" y="204"/>
              </a:cxn>
              <a:cxn ang="0">
                <a:pos x="1293" y="203"/>
              </a:cxn>
              <a:cxn ang="0">
                <a:pos x="1407" y="199"/>
              </a:cxn>
              <a:cxn ang="0">
                <a:pos x="1422" y="215"/>
              </a:cxn>
              <a:cxn ang="0">
                <a:pos x="1426" y="242"/>
              </a:cxn>
              <a:cxn ang="0">
                <a:pos x="1393" y="253"/>
              </a:cxn>
              <a:cxn ang="0">
                <a:pos x="1391" y="285"/>
              </a:cxn>
              <a:cxn ang="0">
                <a:pos x="1368" y="319"/>
              </a:cxn>
              <a:cxn ang="0">
                <a:pos x="1337" y="346"/>
              </a:cxn>
              <a:cxn ang="0">
                <a:pos x="1304" y="390"/>
              </a:cxn>
              <a:cxn ang="0">
                <a:pos x="1323" y="446"/>
              </a:cxn>
              <a:cxn ang="0">
                <a:pos x="1349" y="491"/>
              </a:cxn>
              <a:cxn ang="0">
                <a:pos x="1330" y="546"/>
              </a:cxn>
              <a:cxn ang="0">
                <a:pos x="1288" y="589"/>
              </a:cxn>
              <a:cxn ang="0">
                <a:pos x="1249" y="620"/>
              </a:cxn>
              <a:cxn ang="0">
                <a:pos x="1242" y="674"/>
              </a:cxn>
              <a:cxn ang="0">
                <a:pos x="1257" y="723"/>
              </a:cxn>
              <a:cxn ang="0">
                <a:pos x="1204" y="758"/>
              </a:cxn>
              <a:cxn ang="0">
                <a:pos x="1179" y="780"/>
              </a:cxn>
              <a:cxn ang="0">
                <a:pos x="1169" y="818"/>
              </a:cxn>
              <a:cxn ang="0">
                <a:pos x="1127" y="843"/>
              </a:cxn>
              <a:cxn ang="0">
                <a:pos x="1157" y="875"/>
              </a:cxn>
              <a:cxn ang="0">
                <a:pos x="1167" y="935"/>
              </a:cxn>
              <a:cxn ang="0">
                <a:pos x="1078" y="966"/>
              </a:cxn>
              <a:cxn ang="0">
                <a:pos x="1078" y="1020"/>
              </a:cxn>
              <a:cxn ang="0">
                <a:pos x="1057" y="1077"/>
              </a:cxn>
              <a:cxn ang="0">
                <a:pos x="1016" y="1109"/>
              </a:cxn>
              <a:cxn ang="0">
                <a:pos x="1035" y="1138"/>
              </a:cxn>
              <a:cxn ang="0">
                <a:pos x="1093" y="1119"/>
              </a:cxn>
              <a:cxn ang="0">
                <a:pos x="1058" y="1170"/>
              </a:cxn>
              <a:cxn ang="0">
                <a:pos x="1036" y="1199"/>
              </a:cxn>
              <a:cxn ang="0">
                <a:pos x="1074" y="1199"/>
              </a:cxn>
              <a:cxn ang="0">
                <a:pos x="1067" y="1237"/>
              </a:cxn>
              <a:cxn ang="0">
                <a:pos x="1046" y="1266"/>
              </a:cxn>
              <a:cxn ang="0">
                <a:pos x="1065" y="1296"/>
              </a:cxn>
              <a:cxn ang="0">
                <a:pos x="1038" y="1298"/>
              </a:cxn>
              <a:cxn ang="0">
                <a:pos x="1033" y="1301"/>
              </a:cxn>
              <a:cxn ang="0">
                <a:pos x="1030" y="1324"/>
              </a:cxn>
              <a:cxn ang="0">
                <a:pos x="202" y="1131"/>
              </a:cxn>
              <a:cxn ang="0">
                <a:pos x="177" y="1131"/>
              </a:cxn>
              <a:cxn ang="0">
                <a:pos x="145" y="1129"/>
              </a:cxn>
              <a:cxn ang="0">
                <a:pos x="116" y="1119"/>
              </a:cxn>
              <a:cxn ang="0">
                <a:pos x="0" y="25"/>
              </a:cxn>
            </a:cxnLst>
            <a:rect l="0" t="0" r="r" b="b"/>
            <a:pathLst>
              <a:path w="1431" h="1343">
                <a:moveTo>
                  <a:pt x="0" y="25"/>
                </a:moveTo>
                <a:lnTo>
                  <a:pt x="933" y="2"/>
                </a:lnTo>
                <a:lnTo>
                  <a:pt x="1293" y="0"/>
                </a:lnTo>
                <a:lnTo>
                  <a:pt x="1293" y="16"/>
                </a:lnTo>
                <a:lnTo>
                  <a:pt x="1304" y="28"/>
                </a:lnTo>
                <a:lnTo>
                  <a:pt x="1304" y="40"/>
                </a:lnTo>
                <a:lnTo>
                  <a:pt x="1304" y="56"/>
                </a:lnTo>
                <a:lnTo>
                  <a:pt x="1304" y="67"/>
                </a:lnTo>
                <a:lnTo>
                  <a:pt x="1296" y="79"/>
                </a:lnTo>
                <a:lnTo>
                  <a:pt x="1277" y="101"/>
                </a:lnTo>
                <a:lnTo>
                  <a:pt x="1266" y="127"/>
                </a:lnTo>
                <a:lnTo>
                  <a:pt x="1258" y="155"/>
                </a:lnTo>
                <a:lnTo>
                  <a:pt x="1255" y="178"/>
                </a:lnTo>
                <a:lnTo>
                  <a:pt x="1249" y="204"/>
                </a:lnTo>
                <a:lnTo>
                  <a:pt x="1266" y="207"/>
                </a:lnTo>
                <a:lnTo>
                  <a:pt x="1293" y="203"/>
                </a:lnTo>
                <a:lnTo>
                  <a:pt x="1330" y="203"/>
                </a:lnTo>
                <a:lnTo>
                  <a:pt x="1407" y="199"/>
                </a:lnTo>
                <a:lnTo>
                  <a:pt x="1413" y="204"/>
                </a:lnTo>
                <a:lnTo>
                  <a:pt x="1422" y="215"/>
                </a:lnTo>
                <a:lnTo>
                  <a:pt x="1431" y="229"/>
                </a:lnTo>
                <a:lnTo>
                  <a:pt x="1426" y="242"/>
                </a:lnTo>
                <a:lnTo>
                  <a:pt x="1404" y="247"/>
                </a:lnTo>
                <a:lnTo>
                  <a:pt x="1393" y="253"/>
                </a:lnTo>
                <a:lnTo>
                  <a:pt x="1391" y="259"/>
                </a:lnTo>
                <a:lnTo>
                  <a:pt x="1391" y="285"/>
                </a:lnTo>
                <a:lnTo>
                  <a:pt x="1385" y="303"/>
                </a:lnTo>
                <a:lnTo>
                  <a:pt x="1368" y="319"/>
                </a:lnTo>
                <a:lnTo>
                  <a:pt x="1349" y="335"/>
                </a:lnTo>
                <a:lnTo>
                  <a:pt x="1337" y="346"/>
                </a:lnTo>
                <a:lnTo>
                  <a:pt x="1324" y="370"/>
                </a:lnTo>
                <a:lnTo>
                  <a:pt x="1304" y="390"/>
                </a:lnTo>
                <a:lnTo>
                  <a:pt x="1304" y="419"/>
                </a:lnTo>
                <a:lnTo>
                  <a:pt x="1323" y="446"/>
                </a:lnTo>
                <a:lnTo>
                  <a:pt x="1333" y="465"/>
                </a:lnTo>
                <a:lnTo>
                  <a:pt x="1349" y="491"/>
                </a:lnTo>
                <a:lnTo>
                  <a:pt x="1349" y="532"/>
                </a:lnTo>
                <a:lnTo>
                  <a:pt x="1330" y="546"/>
                </a:lnTo>
                <a:lnTo>
                  <a:pt x="1299" y="559"/>
                </a:lnTo>
                <a:lnTo>
                  <a:pt x="1288" y="589"/>
                </a:lnTo>
                <a:lnTo>
                  <a:pt x="1258" y="593"/>
                </a:lnTo>
                <a:lnTo>
                  <a:pt x="1249" y="620"/>
                </a:lnTo>
                <a:lnTo>
                  <a:pt x="1246" y="640"/>
                </a:lnTo>
                <a:lnTo>
                  <a:pt x="1242" y="674"/>
                </a:lnTo>
                <a:lnTo>
                  <a:pt x="1251" y="701"/>
                </a:lnTo>
                <a:lnTo>
                  <a:pt x="1257" y="723"/>
                </a:lnTo>
                <a:lnTo>
                  <a:pt x="1232" y="748"/>
                </a:lnTo>
                <a:lnTo>
                  <a:pt x="1204" y="758"/>
                </a:lnTo>
                <a:lnTo>
                  <a:pt x="1185" y="763"/>
                </a:lnTo>
                <a:lnTo>
                  <a:pt x="1179" y="780"/>
                </a:lnTo>
                <a:lnTo>
                  <a:pt x="1179" y="796"/>
                </a:lnTo>
                <a:lnTo>
                  <a:pt x="1169" y="818"/>
                </a:lnTo>
                <a:lnTo>
                  <a:pt x="1146" y="828"/>
                </a:lnTo>
                <a:lnTo>
                  <a:pt x="1127" y="843"/>
                </a:lnTo>
                <a:lnTo>
                  <a:pt x="1122" y="866"/>
                </a:lnTo>
                <a:lnTo>
                  <a:pt x="1157" y="875"/>
                </a:lnTo>
                <a:lnTo>
                  <a:pt x="1178" y="903"/>
                </a:lnTo>
                <a:lnTo>
                  <a:pt x="1167" y="935"/>
                </a:lnTo>
                <a:lnTo>
                  <a:pt x="1131" y="954"/>
                </a:lnTo>
                <a:lnTo>
                  <a:pt x="1078" y="966"/>
                </a:lnTo>
                <a:lnTo>
                  <a:pt x="1067" y="998"/>
                </a:lnTo>
                <a:lnTo>
                  <a:pt x="1078" y="1020"/>
                </a:lnTo>
                <a:lnTo>
                  <a:pt x="1078" y="1064"/>
                </a:lnTo>
                <a:lnTo>
                  <a:pt x="1057" y="1077"/>
                </a:lnTo>
                <a:lnTo>
                  <a:pt x="1027" y="1084"/>
                </a:lnTo>
                <a:lnTo>
                  <a:pt x="1016" y="1109"/>
                </a:lnTo>
                <a:lnTo>
                  <a:pt x="1016" y="1131"/>
                </a:lnTo>
                <a:lnTo>
                  <a:pt x="1035" y="1138"/>
                </a:lnTo>
                <a:lnTo>
                  <a:pt x="1065" y="1129"/>
                </a:lnTo>
                <a:lnTo>
                  <a:pt x="1093" y="1119"/>
                </a:lnTo>
                <a:lnTo>
                  <a:pt x="1090" y="1154"/>
                </a:lnTo>
                <a:lnTo>
                  <a:pt x="1058" y="1170"/>
                </a:lnTo>
                <a:lnTo>
                  <a:pt x="1036" y="1186"/>
                </a:lnTo>
                <a:lnTo>
                  <a:pt x="1036" y="1199"/>
                </a:lnTo>
                <a:lnTo>
                  <a:pt x="1061" y="1199"/>
                </a:lnTo>
                <a:lnTo>
                  <a:pt x="1074" y="1199"/>
                </a:lnTo>
                <a:lnTo>
                  <a:pt x="1078" y="1218"/>
                </a:lnTo>
                <a:lnTo>
                  <a:pt x="1067" y="1237"/>
                </a:lnTo>
                <a:lnTo>
                  <a:pt x="1051" y="1245"/>
                </a:lnTo>
                <a:lnTo>
                  <a:pt x="1046" y="1266"/>
                </a:lnTo>
                <a:lnTo>
                  <a:pt x="1065" y="1279"/>
                </a:lnTo>
                <a:lnTo>
                  <a:pt x="1065" y="1296"/>
                </a:lnTo>
                <a:lnTo>
                  <a:pt x="1051" y="1298"/>
                </a:lnTo>
                <a:lnTo>
                  <a:pt x="1038" y="1298"/>
                </a:lnTo>
                <a:lnTo>
                  <a:pt x="1035" y="1298"/>
                </a:lnTo>
                <a:lnTo>
                  <a:pt x="1033" y="1301"/>
                </a:lnTo>
                <a:lnTo>
                  <a:pt x="1033" y="1314"/>
                </a:lnTo>
                <a:lnTo>
                  <a:pt x="1030" y="1324"/>
                </a:lnTo>
                <a:lnTo>
                  <a:pt x="213" y="1343"/>
                </a:lnTo>
                <a:lnTo>
                  <a:pt x="202" y="1131"/>
                </a:lnTo>
                <a:lnTo>
                  <a:pt x="193" y="1129"/>
                </a:lnTo>
                <a:lnTo>
                  <a:pt x="177" y="1131"/>
                </a:lnTo>
                <a:lnTo>
                  <a:pt x="167" y="1131"/>
                </a:lnTo>
                <a:lnTo>
                  <a:pt x="145" y="1129"/>
                </a:lnTo>
                <a:lnTo>
                  <a:pt x="139" y="1122"/>
                </a:lnTo>
                <a:lnTo>
                  <a:pt x="116" y="1119"/>
                </a:lnTo>
                <a:lnTo>
                  <a:pt x="94" y="287"/>
                </a:lnTo>
                <a:lnTo>
                  <a:pt x="0" y="25"/>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1" name="Freeform 197"/>
          <p:cNvSpPr>
            <a:spLocks/>
          </p:cNvSpPr>
          <p:nvPr/>
        </p:nvSpPr>
        <p:spPr bwMode="auto">
          <a:xfrm>
            <a:off x="3621088" y="2879726"/>
            <a:ext cx="454025" cy="425450"/>
          </a:xfrm>
          <a:custGeom>
            <a:avLst/>
            <a:gdLst/>
            <a:ahLst/>
            <a:cxnLst>
              <a:cxn ang="0">
                <a:pos x="933" y="2"/>
              </a:cxn>
              <a:cxn ang="0">
                <a:pos x="1293" y="16"/>
              </a:cxn>
              <a:cxn ang="0">
                <a:pos x="1304" y="40"/>
              </a:cxn>
              <a:cxn ang="0">
                <a:pos x="1304" y="67"/>
              </a:cxn>
              <a:cxn ang="0">
                <a:pos x="1277" y="101"/>
              </a:cxn>
              <a:cxn ang="0">
                <a:pos x="1258" y="155"/>
              </a:cxn>
              <a:cxn ang="0">
                <a:pos x="1249" y="204"/>
              </a:cxn>
              <a:cxn ang="0">
                <a:pos x="1293" y="203"/>
              </a:cxn>
              <a:cxn ang="0">
                <a:pos x="1407" y="199"/>
              </a:cxn>
              <a:cxn ang="0">
                <a:pos x="1422" y="215"/>
              </a:cxn>
              <a:cxn ang="0">
                <a:pos x="1426" y="242"/>
              </a:cxn>
              <a:cxn ang="0">
                <a:pos x="1393" y="253"/>
              </a:cxn>
              <a:cxn ang="0">
                <a:pos x="1391" y="285"/>
              </a:cxn>
              <a:cxn ang="0">
                <a:pos x="1368" y="319"/>
              </a:cxn>
              <a:cxn ang="0">
                <a:pos x="1337" y="346"/>
              </a:cxn>
              <a:cxn ang="0">
                <a:pos x="1304" y="390"/>
              </a:cxn>
              <a:cxn ang="0">
                <a:pos x="1323" y="446"/>
              </a:cxn>
              <a:cxn ang="0">
                <a:pos x="1349" y="491"/>
              </a:cxn>
              <a:cxn ang="0">
                <a:pos x="1330" y="546"/>
              </a:cxn>
              <a:cxn ang="0">
                <a:pos x="1288" y="589"/>
              </a:cxn>
              <a:cxn ang="0">
                <a:pos x="1249" y="620"/>
              </a:cxn>
              <a:cxn ang="0">
                <a:pos x="1242" y="674"/>
              </a:cxn>
              <a:cxn ang="0">
                <a:pos x="1257" y="723"/>
              </a:cxn>
              <a:cxn ang="0">
                <a:pos x="1204" y="758"/>
              </a:cxn>
              <a:cxn ang="0">
                <a:pos x="1179" y="780"/>
              </a:cxn>
              <a:cxn ang="0">
                <a:pos x="1169" y="818"/>
              </a:cxn>
              <a:cxn ang="0">
                <a:pos x="1127" y="843"/>
              </a:cxn>
              <a:cxn ang="0">
                <a:pos x="1157" y="875"/>
              </a:cxn>
              <a:cxn ang="0">
                <a:pos x="1167" y="935"/>
              </a:cxn>
              <a:cxn ang="0">
                <a:pos x="1078" y="966"/>
              </a:cxn>
              <a:cxn ang="0">
                <a:pos x="1078" y="1020"/>
              </a:cxn>
              <a:cxn ang="0">
                <a:pos x="1057" y="1077"/>
              </a:cxn>
              <a:cxn ang="0">
                <a:pos x="1016" y="1109"/>
              </a:cxn>
              <a:cxn ang="0">
                <a:pos x="1035" y="1138"/>
              </a:cxn>
              <a:cxn ang="0">
                <a:pos x="1093" y="1119"/>
              </a:cxn>
              <a:cxn ang="0">
                <a:pos x="1058" y="1170"/>
              </a:cxn>
              <a:cxn ang="0">
                <a:pos x="1036" y="1199"/>
              </a:cxn>
              <a:cxn ang="0">
                <a:pos x="1074" y="1199"/>
              </a:cxn>
              <a:cxn ang="0">
                <a:pos x="1067" y="1237"/>
              </a:cxn>
              <a:cxn ang="0">
                <a:pos x="1046" y="1266"/>
              </a:cxn>
              <a:cxn ang="0">
                <a:pos x="1065" y="1296"/>
              </a:cxn>
              <a:cxn ang="0">
                <a:pos x="1038" y="1298"/>
              </a:cxn>
              <a:cxn ang="0">
                <a:pos x="1033" y="1301"/>
              </a:cxn>
              <a:cxn ang="0">
                <a:pos x="1030" y="1324"/>
              </a:cxn>
              <a:cxn ang="0">
                <a:pos x="202" y="1131"/>
              </a:cxn>
              <a:cxn ang="0">
                <a:pos x="177" y="1131"/>
              </a:cxn>
              <a:cxn ang="0">
                <a:pos x="145" y="1129"/>
              </a:cxn>
              <a:cxn ang="0">
                <a:pos x="116" y="1119"/>
              </a:cxn>
              <a:cxn ang="0">
                <a:pos x="0" y="25"/>
              </a:cxn>
            </a:cxnLst>
            <a:rect l="0" t="0" r="r" b="b"/>
            <a:pathLst>
              <a:path w="1431" h="1343">
                <a:moveTo>
                  <a:pt x="0" y="25"/>
                </a:moveTo>
                <a:lnTo>
                  <a:pt x="933" y="2"/>
                </a:lnTo>
                <a:lnTo>
                  <a:pt x="1293" y="0"/>
                </a:lnTo>
                <a:lnTo>
                  <a:pt x="1293" y="16"/>
                </a:lnTo>
                <a:lnTo>
                  <a:pt x="1304" y="28"/>
                </a:lnTo>
                <a:lnTo>
                  <a:pt x="1304" y="40"/>
                </a:lnTo>
                <a:lnTo>
                  <a:pt x="1304" y="56"/>
                </a:lnTo>
                <a:lnTo>
                  <a:pt x="1304" y="67"/>
                </a:lnTo>
                <a:lnTo>
                  <a:pt x="1296" y="79"/>
                </a:lnTo>
                <a:lnTo>
                  <a:pt x="1277" y="101"/>
                </a:lnTo>
                <a:lnTo>
                  <a:pt x="1266" y="127"/>
                </a:lnTo>
                <a:lnTo>
                  <a:pt x="1258" y="155"/>
                </a:lnTo>
                <a:lnTo>
                  <a:pt x="1255" y="178"/>
                </a:lnTo>
                <a:lnTo>
                  <a:pt x="1249" y="204"/>
                </a:lnTo>
                <a:lnTo>
                  <a:pt x="1266" y="207"/>
                </a:lnTo>
                <a:lnTo>
                  <a:pt x="1293" y="203"/>
                </a:lnTo>
                <a:lnTo>
                  <a:pt x="1330" y="203"/>
                </a:lnTo>
                <a:lnTo>
                  <a:pt x="1407" y="199"/>
                </a:lnTo>
                <a:lnTo>
                  <a:pt x="1413" y="204"/>
                </a:lnTo>
                <a:lnTo>
                  <a:pt x="1422" y="215"/>
                </a:lnTo>
                <a:lnTo>
                  <a:pt x="1431" y="229"/>
                </a:lnTo>
                <a:lnTo>
                  <a:pt x="1426" y="242"/>
                </a:lnTo>
                <a:lnTo>
                  <a:pt x="1404" y="247"/>
                </a:lnTo>
                <a:lnTo>
                  <a:pt x="1393" y="253"/>
                </a:lnTo>
                <a:lnTo>
                  <a:pt x="1391" y="259"/>
                </a:lnTo>
                <a:lnTo>
                  <a:pt x="1391" y="285"/>
                </a:lnTo>
                <a:lnTo>
                  <a:pt x="1385" y="303"/>
                </a:lnTo>
                <a:lnTo>
                  <a:pt x="1368" y="319"/>
                </a:lnTo>
                <a:lnTo>
                  <a:pt x="1349" y="335"/>
                </a:lnTo>
                <a:lnTo>
                  <a:pt x="1337" y="346"/>
                </a:lnTo>
                <a:lnTo>
                  <a:pt x="1324" y="370"/>
                </a:lnTo>
                <a:lnTo>
                  <a:pt x="1304" y="390"/>
                </a:lnTo>
                <a:lnTo>
                  <a:pt x="1304" y="419"/>
                </a:lnTo>
                <a:lnTo>
                  <a:pt x="1323" y="446"/>
                </a:lnTo>
                <a:lnTo>
                  <a:pt x="1333" y="465"/>
                </a:lnTo>
                <a:lnTo>
                  <a:pt x="1349" y="491"/>
                </a:lnTo>
                <a:lnTo>
                  <a:pt x="1349" y="532"/>
                </a:lnTo>
                <a:lnTo>
                  <a:pt x="1330" y="546"/>
                </a:lnTo>
                <a:lnTo>
                  <a:pt x="1299" y="559"/>
                </a:lnTo>
                <a:lnTo>
                  <a:pt x="1288" y="589"/>
                </a:lnTo>
                <a:lnTo>
                  <a:pt x="1258" y="593"/>
                </a:lnTo>
                <a:lnTo>
                  <a:pt x="1249" y="620"/>
                </a:lnTo>
                <a:lnTo>
                  <a:pt x="1246" y="640"/>
                </a:lnTo>
                <a:lnTo>
                  <a:pt x="1242" y="674"/>
                </a:lnTo>
                <a:lnTo>
                  <a:pt x="1251" y="701"/>
                </a:lnTo>
                <a:lnTo>
                  <a:pt x="1257" y="723"/>
                </a:lnTo>
                <a:lnTo>
                  <a:pt x="1232" y="748"/>
                </a:lnTo>
                <a:lnTo>
                  <a:pt x="1204" y="758"/>
                </a:lnTo>
                <a:lnTo>
                  <a:pt x="1185" y="763"/>
                </a:lnTo>
                <a:lnTo>
                  <a:pt x="1179" y="780"/>
                </a:lnTo>
                <a:lnTo>
                  <a:pt x="1179" y="796"/>
                </a:lnTo>
                <a:lnTo>
                  <a:pt x="1169" y="818"/>
                </a:lnTo>
                <a:lnTo>
                  <a:pt x="1146" y="828"/>
                </a:lnTo>
                <a:lnTo>
                  <a:pt x="1127" y="843"/>
                </a:lnTo>
                <a:lnTo>
                  <a:pt x="1122" y="866"/>
                </a:lnTo>
                <a:lnTo>
                  <a:pt x="1157" y="875"/>
                </a:lnTo>
                <a:lnTo>
                  <a:pt x="1178" y="903"/>
                </a:lnTo>
                <a:lnTo>
                  <a:pt x="1167" y="935"/>
                </a:lnTo>
                <a:lnTo>
                  <a:pt x="1131" y="954"/>
                </a:lnTo>
                <a:lnTo>
                  <a:pt x="1078" y="966"/>
                </a:lnTo>
                <a:lnTo>
                  <a:pt x="1067" y="998"/>
                </a:lnTo>
                <a:lnTo>
                  <a:pt x="1078" y="1020"/>
                </a:lnTo>
                <a:lnTo>
                  <a:pt x="1078" y="1064"/>
                </a:lnTo>
                <a:lnTo>
                  <a:pt x="1057" y="1077"/>
                </a:lnTo>
                <a:lnTo>
                  <a:pt x="1027" y="1084"/>
                </a:lnTo>
                <a:lnTo>
                  <a:pt x="1016" y="1109"/>
                </a:lnTo>
                <a:lnTo>
                  <a:pt x="1016" y="1131"/>
                </a:lnTo>
                <a:lnTo>
                  <a:pt x="1035" y="1138"/>
                </a:lnTo>
                <a:lnTo>
                  <a:pt x="1065" y="1129"/>
                </a:lnTo>
                <a:lnTo>
                  <a:pt x="1093" y="1119"/>
                </a:lnTo>
                <a:lnTo>
                  <a:pt x="1090" y="1154"/>
                </a:lnTo>
                <a:lnTo>
                  <a:pt x="1058" y="1170"/>
                </a:lnTo>
                <a:lnTo>
                  <a:pt x="1036" y="1186"/>
                </a:lnTo>
                <a:lnTo>
                  <a:pt x="1036" y="1199"/>
                </a:lnTo>
                <a:lnTo>
                  <a:pt x="1061" y="1199"/>
                </a:lnTo>
                <a:lnTo>
                  <a:pt x="1074" y="1199"/>
                </a:lnTo>
                <a:lnTo>
                  <a:pt x="1078" y="1218"/>
                </a:lnTo>
                <a:lnTo>
                  <a:pt x="1067" y="1237"/>
                </a:lnTo>
                <a:lnTo>
                  <a:pt x="1051" y="1245"/>
                </a:lnTo>
                <a:lnTo>
                  <a:pt x="1046" y="1266"/>
                </a:lnTo>
                <a:lnTo>
                  <a:pt x="1065" y="1279"/>
                </a:lnTo>
                <a:lnTo>
                  <a:pt x="1065" y="1296"/>
                </a:lnTo>
                <a:lnTo>
                  <a:pt x="1051" y="1298"/>
                </a:lnTo>
                <a:lnTo>
                  <a:pt x="1038" y="1298"/>
                </a:lnTo>
                <a:lnTo>
                  <a:pt x="1035" y="1298"/>
                </a:lnTo>
                <a:lnTo>
                  <a:pt x="1033" y="1301"/>
                </a:lnTo>
                <a:lnTo>
                  <a:pt x="1033" y="1314"/>
                </a:lnTo>
                <a:lnTo>
                  <a:pt x="1030" y="1324"/>
                </a:lnTo>
                <a:lnTo>
                  <a:pt x="213" y="1343"/>
                </a:lnTo>
                <a:lnTo>
                  <a:pt x="202" y="1131"/>
                </a:lnTo>
                <a:lnTo>
                  <a:pt x="193" y="1129"/>
                </a:lnTo>
                <a:lnTo>
                  <a:pt x="177" y="1131"/>
                </a:lnTo>
                <a:lnTo>
                  <a:pt x="167" y="1131"/>
                </a:lnTo>
                <a:lnTo>
                  <a:pt x="145" y="1129"/>
                </a:lnTo>
                <a:lnTo>
                  <a:pt x="139" y="1122"/>
                </a:lnTo>
                <a:lnTo>
                  <a:pt x="116" y="1119"/>
                </a:lnTo>
                <a:lnTo>
                  <a:pt x="94" y="287"/>
                </a:lnTo>
                <a:lnTo>
                  <a:pt x="0" y="25"/>
                </a:lnTo>
                <a:lnTo>
                  <a:pt x="0" y="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2" name="Freeform 198"/>
          <p:cNvSpPr>
            <a:spLocks/>
          </p:cNvSpPr>
          <p:nvPr/>
        </p:nvSpPr>
        <p:spPr bwMode="auto">
          <a:xfrm>
            <a:off x="3689351" y="3300413"/>
            <a:ext cx="517525" cy="444500"/>
          </a:xfrm>
          <a:custGeom>
            <a:avLst/>
            <a:gdLst/>
            <a:ahLst/>
            <a:cxnLst>
              <a:cxn ang="0">
                <a:pos x="111" y="1121"/>
              </a:cxn>
              <a:cxn ang="0">
                <a:pos x="100" y="1032"/>
              </a:cxn>
              <a:cxn ang="0">
                <a:pos x="120" y="960"/>
              </a:cxn>
              <a:cxn ang="0">
                <a:pos x="97" y="871"/>
              </a:cxn>
              <a:cxn ang="0">
                <a:pos x="121" y="802"/>
              </a:cxn>
              <a:cxn ang="0">
                <a:pos x="136" y="722"/>
              </a:cxn>
              <a:cxn ang="0">
                <a:pos x="105" y="670"/>
              </a:cxn>
              <a:cxn ang="0">
                <a:pos x="121" y="633"/>
              </a:cxn>
              <a:cxn ang="0">
                <a:pos x="23" y="514"/>
              </a:cxn>
              <a:cxn ang="0">
                <a:pos x="821" y="11"/>
              </a:cxn>
              <a:cxn ang="0">
                <a:pos x="831" y="72"/>
              </a:cxn>
              <a:cxn ang="0">
                <a:pos x="877" y="124"/>
              </a:cxn>
              <a:cxn ang="0">
                <a:pos x="872" y="229"/>
              </a:cxn>
              <a:cxn ang="0">
                <a:pos x="878" y="335"/>
              </a:cxn>
              <a:cxn ang="0">
                <a:pos x="888" y="396"/>
              </a:cxn>
              <a:cxn ang="0">
                <a:pos x="872" y="471"/>
              </a:cxn>
              <a:cxn ang="0">
                <a:pos x="842" y="574"/>
              </a:cxn>
              <a:cxn ang="0">
                <a:pos x="837" y="665"/>
              </a:cxn>
              <a:cxn ang="0">
                <a:pos x="805" y="734"/>
              </a:cxn>
              <a:cxn ang="0">
                <a:pos x="1284" y="770"/>
              </a:cxn>
              <a:cxn ang="0">
                <a:pos x="1348" y="871"/>
              </a:cxn>
              <a:cxn ang="0">
                <a:pos x="1300" y="939"/>
              </a:cxn>
              <a:cxn ang="0">
                <a:pos x="1245" y="872"/>
              </a:cxn>
              <a:cxn ang="0">
                <a:pos x="1068" y="871"/>
              </a:cxn>
              <a:cxn ang="0">
                <a:pos x="1236" y="912"/>
              </a:cxn>
              <a:cxn ang="0">
                <a:pos x="1205" y="976"/>
              </a:cxn>
              <a:cxn ang="0">
                <a:pos x="1353" y="1017"/>
              </a:cxn>
              <a:cxn ang="0">
                <a:pos x="1429" y="952"/>
              </a:cxn>
              <a:cxn ang="0">
                <a:pos x="1460" y="1051"/>
              </a:cxn>
              <a:cxn ang="0">
                <a:pos x="1531" y="1150"/>
              </a:cxn>
              <a:cxn ang="0">
                <a:pos x="1429" y="1203"/>
              </a:cxn>
              <a:cxn ang="0">
                <a:pos x="1632" y="1271"/>
              </a:cxn>
              <a:cxn ang="0">
                <a:pos x="1467" y="1339"/>
              </a:cxn>
              <a:cxn ang="0">
                <a:pos x="1409" y="1305"/>
              </a:cxn>
              <a:cxn ang="0">
                <a:pos x="1258" y="1198"/>
              </a:cxn>
              <a:cxn ang="0">
                <a:pos x="1090" y="1100"/>
              </a:cxn>
              <a:cxn ang="0">
                <a:pos x="1046" y="1122"/>
              </a:cxn>
              <a:cxn ang="0">
                <a:pos x="1280" y="1326"/>
              </a:cxn>
              <a:cxn ang="0">
                <a:pos x="1169" y="1401"/>
              </a:cxn>
              <a:cxn ang="0">
                <a:pos x="1037" y="1304"/>
              </a:cxn>
              <a:cxn ang="0">
                <a:pos x="862" y="1334"/>
              </a:cxn>
              <a:cxn ang="0">
                <a:pos x="703" y="1194"/>
              </a:cxn>
              <a:cxn ang="0">
                <a:pos x="644" y="1071"/>
              </a:cxn>
              <a:cxn ang="0">
                <a:pos x="520" y="931"/>
              </a:cxn>
              <a:cxn ang="0">
                <a:pos x="560" y="988"/>
              </a:cxn>
              <a:cxn ang="0">
                <a:pos x="638" y="1138"/>
              </a:cxn>
              <a:cxn ang="0">
                <a:pos x="605" y="1227"/>
              </a:cxn>
              <a:cxn ang="0">
                <a:pos x="504" y="1122"/>
              </a:cxn>
              <a:cxn ang="0">
                <a:pos x="420" y="1103"/>
              </a:cxn>
              <a:cxn ang="0">
                <a:pos x="476" y="1201"/>
              </a:cxn>
              <a:cxn ang="0">
                <a:pos x="183" y="1137"/>
              </a:cxn>
            </a:cxnLst>
            <a:rect l="0" t="0" r="r" b="b"/>
            <a:pathLst>
              <a:path w="1632" h="1401">
                <a:moveTo>
                  <a:pt x="94" y="1165"/>
                </a:moveTo>
                <a:lnTo>
                  <a:pt x="105" y="1138"/>
                </a:lnTo>
                <a:lnTo>
                  <a:pt x="110" y="1127"/>
                </a:lnTo>
                <a:lnTo>
                  <a:pt x="111" y="1121"/>
                </a:lnTo>
                <a:lnTo>
                  <a:pt x="100" y="1089"/>
                </a:lnTo>
                <a:lnTo>
                  <a:pt x="100" y="1071"/>
                </a:lnTo>
                <a:lnTo>
                  <a:pt x="100" y="1055"/>
                </a:lnTo>
                <a:lnTo>
                  <a:pt x="100" y="1032"/>
                </a:lnTo>
                <a:lnTo>
                  <a:pt x="108" y="1010"/>
                </a:lnTo>
                <a:lnTo>
                  <a:pt x="114" y="987"/>
                </a:lnTo>
                <a:lnTo>
                  <a:pt x="116" y="966"/>
                </a:lnTo>
                <a:lnTo>
                  <a:pt x="120" y="960"/>
                </a:lnTo>
                <a:lnTo>
                  <a:pt x="108" y="932"/>
                </a:lnTo>
                <a:lnTo>
                  <a:pt x="98" y="912"/>
                </a:lnTo>
                <a:lnTo>
                  <a:pt x="97" y="891"/>
                </a:lnTo>
                <a:lnTo>
                  <a:pt x="97" y="871"/>
                </a:lnTo>
                <a:lnTo>
                  <a:pt x="97" y="862"/>
                </a:lnTo>
                <a:lnTo>
                  <a:pt x="105" y="843"/>
                </a:lnTo>
                <a:lnTo>
                  <a:pt x="116" y="824"/>
                </a:lnTo>
                <a:lnTo>
                  <a:pt x="121" y="802"/>
                </a:lnTo>
                <a:lnTo>
                  <a:pt x="136" y="773"/>
                </a:lnTo>
                <a:lnTo>
                  <a:pt x="139" y="753"/>
                </a:lnTo>
                <a:lnTo>
                  <a:pt x="139" y="731"/>
                </a:lnTo>
                <a:lnTo>
                  <a:pt x="136" y="722"/>
                </a:lnTo>
                <a:lnTo>
                  <a:pt x="130" y="712"/>
                </a:lnTo>
                <a:lnTo>
                  <a:pt x="114" y="693"/>
                </a:lnTo>
                <a:lnTo>
                  <a:pt x="108" y="675"/>
                </a:lnTo>
                <a:lnTo>
                  <a:pt x="105" y="670"/>
                </a:lnTo>
                <a:lnTo>
                  <a:pt x="111" y="664"/>
                </a:lnTo>
                <a:lnTo>
                  <a:pt x="114" y="649"/>
                </a:lnTo>
                <a:lnTo>
                  <a:pt x="123" y="645"/>
                </a:lnTo>
                <a:lnTo>
                  <a:pt x="121" y="633"/>
                </a:lnTo>
                <a:lnTo>
                  <a:pt x="113" y="603"/>
                </a:lnTo>
                <a:lnTo>
                  <a:pt x="88" y="574"/>
                </a:lnTo>
                <a:lnTo>
                  <a:pt x="67" y="555"/>
                </a:lnTo>
                <a:lnTo>
                  <a:pt x="23" y="514"/>
                </a:lnTo>
                <a:lnTo>
                  <a:pt x="0" y="19"/>
                </a:lnTo>
                <a:lnTo>
                  <a:pt x="719" y="3"/>
                </a:lnTo>
                <a:lnTo>
                  <a:pt x="821" y="0"/>
                </a:lnTo>
                <a:lnTo>
                  <a:pt x="821" y="11"/>
                </a:lnTo>
                <a:lnTo>
                  <a:pt x="831" y="25"/>
                </a:lnTo>
                <a:lnTo>
                  <a:pt x="842" y="41"/>
                </a:lnTo>
                <a:lnTo>
                  <a:pt x="846" y="56"/>
                </a:lnTo>
                <a:lnTo>
                  <a:pt x="831" y="72"/>
                </a:lnTo>
                <a:lnTo>
                  <a:pt x="823" y="85"/>
                </a:lnTo>
                <a:lnTo>
                  <a:pt x="833" y="100"/>
                </a:lnTo>
                <a:lnTo>
                  <a:pt x="877" y="105"/>
                </a:lnTo>
                <a:lnTo>
                  <a:pt x="877" y="124"/>
                </a:lnTo>
                <a:lnTo>
                  <a:pt x="856" y="136"/>
                </a:lnTo>
                <a:lnTo>
                  <a:pt x="837" y="161"/>
                </a:lnTo>
                <a:lnTo>
                  <a:pt x="839" y="189"/>
                </a:lnTo>
                <a:lnTo>
                  <a:pt x="872" y="229"/>
                </a:lnTo>
                <a:lnTo>
                  <a:pt x="939" y="245"/>
                </a:lnTo>
                <a:lnTo>
                  <a:pt x="939" y="263"/>
                </a:lnTo>
                <a:lnTo>
                  <a:pt x="915" y="296"/>
                </a:lnTo>
                <a:lnTo>
                  <a:pt x="878" y="335"/>
                </a:lnTo>
                <a:lnTo>
                  <a:pt x="831" y="328"/>
                </a:lnTo>
                <a:lnTo>
                  <a:pt x="821" y="350"/>
                </a:lnTo>
                <a:lnTo>
                  <a:pt x="862" y="371"/>
                </a:lnTo>
                <a:lnTo>
                  <a:pt x="888" y="396"/>
                </a:lnTo>
                <a:lnTo>
                  <a:pt x="880" y="417"/>
                </a:lnTo>
                <a:lnTo>
                  <a:pt x="872" y="428"/>
                </a:lnTo>
                <a:lnTo>
                  <a:pt x="878" y="453"/>
                </a:lnTo>
                <a:lnTo>
                  <a:pt x="872" y="471"/>
                </a:lnTo>
                <a:lnTo>
                  <a:pt x="843" y="491"/>
                </a:lnTo>
                <a:lnTo>
                  <a:pt x="839" y="523"/>
                </a:lnTo>
                <a:lnTo>
                  <a:pt x="830" y="551"/>
                </a:lnTo>
                <a:lnTo>
                  <a:pt x="842" y="574"/>
                </a:lnTo>
                <a:lnTo>
                  <a:pt x="810" y="605"/>
                </a:lnTo>
                <a:lnTo>
                  <a:pt x="823" y="632"/>
                </a:lnTo>
                <a:lnTo>
                  <a:pt x="824" y="649"/>
                </a:lnTo>
                <a:lnTo>
                  <a:pt x="837" y="665"/>
                </a:lnTo>
                <a:lnTo>
                  <a:pt x="834" y="686"/>
                </a:lnTo>
                <a:lnTo>
                  <a:pt x="824" y="705"/>
                </a:lnTo>
                <a:lnTo>
                  <a:pt x="808" y="712"/>
                </a:lnTo>
                <a:lnTo>
                  <a:pt x="805" y="734"/>
                </a:lnTo>
                <a:lnTo>
                  <a:pt x="814" y="751"/>
                </a:lnTo>
                <a:lnTo>
                  <a:pt x="798" y="761"/>
                </a:lnTo>
                <a:lnTo>
                  <a:pt x="775" y="782"/>
                </a:lnTo>
                <a:lnTo>
                  <a:pt x="1284" y="770"/>
                </a:lnTo>
                <a:lnTo>
                  <a:pt x="1284" y="788"/>
                </a:lnTo>
                <a:lnTo>
                  <a:pt x="1293" y="820"/>
                </a:lnTo>
                <a:lnTo>
                  <a:pt x="1313" y="837"/>
                </a:lnTo>
                <a:lnTo>
                  <a:pt x="1348" y="871"/>
                </a:lnTo>
                <a:lnTo>
                  <a:pt x="1381" y="888"/>
                </a:lnTo>
                <a:lnTo>
                  <a:pt x="1417" y="904"/>
                </a:lnTo>
                <a:lnTo>
                  <a:pt x="1345" y="922"/>
                </a:lnTo>
                <a:lnTo>
                  <a:pt x="1300" y="939"/>
                </a:lnTo>
                <a:lnTo>
                  <a:pt x="1258" y="928"/>
                </a:lnTo>
                <a:lnTo>
                  <a:pt x="1261" y="904"/>
                </a:lnTo>
                <a:lnTo>
                  <a:pt x="1315" y="890"/>
                </a:lnTo>
                <a:lnTo>
                  <a:pt x="1245" y="872"/>
                </a:lnTo>
                <a:lnTo>
                  <a:pt x="1192" y="868"/>
                </a:lnTo>
                <a:lnTo>
                  <a:pt x="1137" y="840"/>
                </a:lnTo>
                <a:lnTo>
                  <a:pt x="1092" y="837"/>
                </a:lnTo>
                <a:lnTo>
                  <a:pt x="1068" y="871"/>
                </a:lnTo>
                <a:lnTo>
                  <a:pt x="1062" y="912"/>
                </a:lnTo>
                <a:lnTo>
                  <a:pt x="1092" y="939"/>
                </a:lnTo>
                <a:lnTo>
                  <a:pt x="1189" y="918"/>
                </a:lnTo>
                <a:lnTo>
                  <a:pt x="1236" y="912"/>
                </a:lnTo>
                <a:lnTo>
                  <a:pt x="1252" y="928"/>
                </a:lnTo>
                <a:lnTo>
                  <a:pt x="1252" y="942"/>
                </a:lnTo>
                <a:lnTo>
                  <a:pt x="1213" y="959"/>
                </a:lnTo>
                <a:lnTo>
                  <a:pt x="1205" y="976"/>
                </a:lnTo>
                <a:lnTo>
                  <a:pt x="1210" y="1000"/>
                </a:lnTo>
                <a:lnTo>
                  <a:pt x="1297" y="1006"/>
                </a:lnTo>
                <a:lnTo>
                  <a:pt x="1309" y="1017"/>
                </a:lnTo>
                <a:lnTo>
                  <a:pt x="1353" y="1017"/>
                </a:lnTo>
                <a:lnTo>
                  <a:pt x="1385" y="981"/>
                </a:lnTo>
                <a:lnTo>
                  <a:pt x="1403" y="971"/>
                </a:lnTo>
                <a:lnTo>
                  <a:pt x="1420" y="960"/>
                </a:lnTo>
                <a:lnTo>
                  <a:pt x="1429" y="952"/>
                </a:lnTo>
                <a:lnTo>
                  <a:pt x="1451" y="976"/>
                </a:lnTo>
                <a:lnTo>
                  <a:pt x="1428" y="1007"/>
                </a:lnTo>
                <a:lnTo>
                  <a:pt x="1431" y="1032"/>
                </a:lnTo>
                <a:lnTo>
                  <a:pt x="1460" y="1051"/>
                </a:lnTo>
                <a:lnTo>
                  <a:pt x="1461" y="1074"/>
                </a:lnTo>
                <a:lnTo>
                  <a:pt x="1467" y="1111"/>
                </a:lnTo>
                <a:lnTo>
                  <a:pt x="1498" y="1128"/>
                </a:lnTo>
                <a:lnTo>
                  <a:pt x="1531" y="1150"/>
                </a:lnTo>
                <a:lnTo>
                  <a:pt x="1476" y="1159"/>
                </a:lnTo>
                <a:lnTo>
                  <a:pt x="1420" y="1156"/>
                </a:lnTo>
                <a:lnTo>
                  <a:pt x="1357" y="1159"/>
                </a:lnTo>
                <a:lnTo>
                  <a:pt x="1429" y="1203"/>
                </a:lnTo>
                <a:lnTo>
                  <a:pt x="1483" y="1214"/>
                </a:lnTo>
                <a:lnTo>
                  <a:pt x="1543" y="1245"/>
                </a:lnTo>
                <a:lnTo>
                  <a:pt x="1578" y="1267"/>
                </a:lnTo>
                <a:lnTo>
                  <a:pt x="1632" y="1271"/>
                </a:lnTo>
                <a:lnTo>
                  <a:pt x="1595" y="1318"/>
                </a:lnTo>
                <a:lnTo>
                  <a:pt x="1568" y="1337"/>
                </a:lnTo>
                <a:lnTo>
                  <a:pt x="1496" y="1371"/>
                </a:lnTo>
                <a:lnTo>
                  <a:pt x="1467" y="1339"/>
                </a:lnTo>
                <a:lnTo>
                  <a:pt x="1413" y="1397"/>
                </a:lnTo>
                <a:lnTo>
                  <a:pt x="1410" y="1381"/>
                </a:lnTo>
                <a:lnTo>
                  <a:pt x="1422" y="1326"/>
                </a:lnTo>
                <a:lnTo>
                  <a:pt x="1409" y="1305"/>
                </a:lnTo>
                <a:lnTo>
                  <a:pt x="1351" y="1295"/>
                </a:lnTo>
                <a:lnTo>
                  <a:pt x="1318" y="1258"/>
                </a:lnTo>
                <a:lnTo>
                  <a:pt x="1294" y="1223"/>
                </a:lnTo>
                <a:lnTo>
                  <a:pt x="1258" y="1198"/>
                </a:lnTo>
                <a:lnTo>
                  <a:pt x="1229" y="1184"/>
                </a:lnTo>
                <a:lnTo>
                  <a:pt x="1189" y="1159"/>
                </a:lnTo>
                <a:lnTo>
                  <a:pt x="1119" y="1079"/>
                </a:lnTo>
                <a:lnTo>
                  <a:pt x="1090" y="1100"/>
                </a:lnTo>
                <a:lnTo>
                  <a:pt x="1054" y="1099"/>
                </a:lnTo>
                <a:lnTo>
                  <a:pt x="957" y="1048"/>
                </a:lnTo>
                <a:lnTo>
                  <a:pt x="969" y="1083"/>
                </a:lnTo>
                <a:lnTo>
                  <a:pt x="1046" y="1122"/>
                </a:lnTo>
                <a:lnTo>
                  <a:pt x="1100" y="1127"/>
                </a:lnTo>
                <a:lnTo>
                  <a:pt x="1201" y="1184"/>
                </a:lnTo>
                <a:lnTo>
                  <a:pt x="1229" y="1232"/>
                </a:lnTo>
                <a:lnTo>
                  <a:pt x="1280" y="1326"/>
                </a:lnTo>
                <a:lnTo>
                  <a:pt x="1240" y="1333"/>
                </a:lnTo>
                <a:lnTo>
                  <a:pt x="1221" y="1312"/>
                </a:lnTo>
                <a:lnTo>
                  <a:pt x="1217" y="1381"/>
                </a:lnTo>
                <a:lnTo>
                  <a:pt x="1169" y="1401"/>
                </a:lnTo>
                <a:lnTo>
                  <a:pt x="1128" y="1380"/>
                </a:lnTo>
                <a:lnTo>
                  <a:pt x="1119" y="1334"/>
                </a:lnTo>
                <a:lnTo>
                  <a:pt x="1073" y="1310"/>
                </a:lnTo>
                <a:lnTo>
                  <a:pt x="1037" y="1304"/>
                </a:lnTo>
                <a:lnTo>
                  <a:pt x="1005" y="1327"/>
                </a:lnTo>
                <a:lnTo>
                  <a:pt x="966" y="1371"/>
                </a:lnTo>
                <a:lnTo>
                  <a:pt x="897" y="1358"/>
                </a:lnTo>
                <a:lnTo>
                  <a:pt x="862" y="1334"/>
                </a:lnTo>
                <a:lnTo>
                  <a:pt x="831" y="1288"/>
                </a:lnTo>
                <a:lnTo>
                  <a:pt x="786" y="1264"/>
                </a:lnTo>
                <a:lnTo>
                  <a:pt x="728" y="1251"/>
                </a:lnTo>
                <a:lnTo>
                  <a:pt x="703" y="1194"/>
                </a:lnTo>
                <a:lnTo>
                  <a:pt x="675" y="1159"/>
                </a:lnTo>
                <a:lnTo>
                  <a:pt x="646" y="1128"/>
                </a:lnTo>
                <a:lnTo>
                  <a:pt x="638" y="1083"/>
                </a:lnTo>
                <a:lnTo>
                  <a:pt x="644" y="1071"/>
                </a:lnTo>
                <a:lnTo>
                  <a:pt x="656" y="1051"/>
                </a:lnTo>
                <a:lnTo>
                  <a:pt x="593" y="994"/>
                </a:lnTo>
                <a:lnTo>
                  <a:pt x="548" y="931"/>
                </a:lnTo>
                <a:lnTo>
                  <a:pt x="520" y="931"/>
                </a:lnTo>
                <a:lnTo>
                  <a:pt x="481" y="894"/>
                </a:lnTo>
                <a:lnTo>
                  <a:pt x="481" y="931"/>
                </a:lnTo>
                <a:lnTo>
                  <a:pt x="525" y="959"/>
                </a:lnTo>
                <a:lnTo>
                  <a:pt x="560" y="988"/>
                </a:lnTo>
                <a:lnTo>
                  <a:pt x="583" y="1036"/>
                </a:lnTo>
                <a:lnTo>
                  <a:pt x="614" y="1061"/>
                </a:lnTo>
                <a:lnTo>
                  <a:pt x="621" y="1089"/>
                </a:lnTo>
                <a:lnTo>
                  <a:pt x="638" y="1138"/>
                </a:lnTo>
                <a:lnTo>
                  <a:pt x="638" y="1157"/>
                </a:lnTo>
                <a:lnTo>
                  <a:pt x="656" y="1191"/>
                </a:lnTo>
                <a:lnTo>
                  <a:pt x="640" y="1214"/>
                </a:lnTo>
                <a:lnTo>
                  <a:pt x="605" y="1227"/>
                </a:lnTo>
                <a:lnTo>
                  <a:pt x="568" y="1182"/>
                </a:lnTo>
                <a:lnTo>
                  <a:pt x="546" y="1165"/>
                </a:lnTo>
                <a:lnTo>
                  <a:pt x="513" y="1140"/>
                </a:lnTo>
                <a:lnTo>
                  <a:pt x="504" y="1122"/>
                </a:lnTo>
                <a:lnTo>
                  <a:pt x="504" y="1100"/>
                </a:lnTo>
                <a:lnTo>
                  <a:pt x="466" y="1127"/>
                </a:lnTo>
                <a:lnTo>
                  <a:pt x="440" y="1100"/>
                </a:lnTo>
                <a:lnTo>
                  <a:pt x="420" y="1103"/>
                </a:lnTo>
                <a:lnTo>
                  <a:pt x="425" y="1143"/>
                </a:lnTo>
                <a:lnTo>
                  <a:pt x="466" y="1165"/>
                </a:lnTo>
                <a:lnTo>
                  <a:pt x="469" y="1179"/>
                </a:lnTo>
                <a:lnTo>
                  <a:pt x="476" y="1201"/>
                </a:lnTo>
                <a:lnTo>
                  <a:pt x="401" y="1198"/>
                </a:lnTo>
                <a:lnTo>
                  <a:pt x="302" y="1181"/>
                </a:lnTo>
                <a:lnTo>
                  <a:pt x="248" y="1144"/>
                </a:lnTo>
                <a:lnTo>
                  <a:pt x="183" y="1137"/>
                </a:lnTo>
                <a:lnTo>
                  <a:pt x="136" y="1146"/>
                </a:lnTo>
                <a:lnTo>
                  <a:pt x="110" y="1160"/>
                </a:lnTo>
                <a:lnTo>
                  <a:pt x="94" y="116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3" name="Freeform 199"/>
          <p:cNvSpPr>
            <a:spLocks/>
          </p:cNvSpPr>
          <p:nvPr/>
        </p:nvSpPr>
        <p:spPr bwMode="auto">
          <a:xfrm>
            <a:off x="3689351" y="3300413"/>
            <a:ext cx="517525" cy="444500"/>
          </a:xfrm>
          <a:custGeom>
            <a:avLst/>
            <a:gdLst/>
            <a:ahLst/>
            <a:cxnLst>
              <a:cxn ang="0">
                <a:pos x="111" y="1121"/>
              </a:cxn>
              <a:cxn ang="0">
                <a:pos x="100" y="1032"/>
              </a:cxn>
              <a:cxn ang="0">
                <a:pos x="120" y="960"/>
              </a:cxn>
              <a:cxn ang="0">
                <a:pos x="97" y="871"/>
              </a:cxn>
              <a:cxn ang="0">
                <a:pos x="121" y="802"/>
              </a:cxn>
              <a:cxn ang="0">
                <a:pos x="136" y="722"/>
              </a:cxn>
              <a:cxn ang="0">
                <a:pos x="105" y="670"/>
              </a:cxn>
              <a:cxn ang="0">
                <a:pos x="121" y="633"/>
              </a:cxn>
              <a:cxn ang="0">
                <a:pos x="23" y="514"/>
              </a:cxn>
              <a:cxn ang="0">
                <a:pos x="821" y="11"/>
              </a:cxn>
              <a:cxn ang="0">
                <a:pos x="831" y="72"/>
              </a:cxn>
              <a:cxn ang="0">
                <a:pos x="877" y="124"/>
              </a:cxn>
              <a:cxn ang="0">
                <a:pos x="872" y="229"/>
              </a:cxn>
              <a:cxn ang="0">
                <a:pos x="878" y="335"/>
              </a:cxn>
              <a:cxn ang="0">
                <a:pos x="888" y="396"/>
              </a:cxn>
              <a:cxn ang="0">
                <a:pos x="872" y="471"/>
              </a:cxn>
              <a:cxn ang="0">
                <a:pos x="842" y="574"/>
              </a:cxn>
              <a:cxn ang="0">
                <a:pos x="837" y="665"/>
              </a:cxn>
              <a:cxn ang="0">
                <a:pos x="805" y="734"/>
              </a:cxn>
              <a:cxn ang="0">
                <a:pos x="1284" y="770"/>
              </a:cxn>
              <a:cxn ang="0">
                <a:pos x="1348" y="871"/>
              </a:cxn>
              <a:cxn ang="0">
                <a:pos x="1300" y="939"/>
              </a:cxn>
              <a:cxn ang="0">
                <a:pos x="1245" y="872"/>
              </a:cxn>
              <a:cxn ang="0">
                <a:pos x="1068" y="871"/>
              </a:cxn>
              <a:cxn ang="0">
                <a:pos x="1236" y="912"/>
              </a:cxn>
              <a:cxn ang="0">
                <a:pos x="1205" y="976"/>
              </a:cxn>
              <a:cxn ang="0">
                <a:pos x="1353" y="1017"/>
              </a:cxn>
              <a:cxn ang="0">
                <a:pos x="1429" y="952"/>
              </a:cxn>
              <a:cxn ang="0">
                <a:pos x="1460" y="1051"/>
              </a:cxn>
              <a:cxn ang="0">
                <a:pos x="1531" y="1150"/>
              </a:cxn>
              <a:cxn ang="0">
                <a:pos x="1429" y="1203"/>
              </a:cxn>
              <a:cxn ang="0">
                <a:pos x="1632" y="1271"/>
              </a:cxn>
              <a:cxn ang="0">
                <a:pos x="1467" y="1339"/>
              </a:cxn>
              <a:cxn ang="0">
                <a:pos x="1409" y="1305"/>
              </a:cxn>
              <a:cxn ang="0">
                <a:pos x="1258" y="1198"/>
              </a:cxn>
              <a:cxn ang="0">
                <a:pos x="1090" y="1100"/>
              </a:cxn>
              <a:cxn ang="0">
                <a:pos x="1046" y="1122"/>
              </a:cxn>
              <a:cxn ang="0">
                <a:pos x="1280" y="1326"/>
              </a:cxn>
              <a:cxn ang="0">
                <a:pos x="1169" y="1401"/>
              </a:cxn>
              <a:cxn ang="0">
                <a:pos x="1037" y="1304"/>
              </a:cxn>
              <a:cxn ang="0">
                <a:pos x="862" y="1334"/>
              </a:cxn>
              <a:cxn ang="0">
                <a:pos x="703" y="1194"/>
              </a:cxn>
              <a:cxn ang="0">
                <a:pos x="644" y="1071"/>
              </a:cxn>
              <a:cxn ang="0">
                <a:pos x="520" y="931"/>
              </a:cxn>
              <a:cxn ang="0">
                <a:pos x="560" y="988"/>
              </a:cxn>
              <a:cxn ang="0">
                <a:pos x="638" y="1138"/>
              </a:cxn>
              <a:cxn ang="0">
                <a:pos x="605" y="1227"/>
              </a:cxn>
              <a:cxn ang="0">
                <a:pos x="504" y="1122"/>
              </a:cxn>
              <a:cxn ang="0">
                <a:pos x="420" y="1103"/>
              </a:cxn>
              <a:cxn ang="0">
                <a:pos x="476" y="1201"/>
              </a:cxn>
              <a:cxn ang="0">
                <a:pos x="183" y="1137"/>
              </a:cxn>
              <a:cxn ang="0">
                <a:pos x="94" y="1165"/>
              </a:cxn>
            </a:cxnLst>
            <a:rect l="0" t="0" r="r" b="b"/>
            <a:pathLst>
              <a:path w="1632" h="1401">
                <a:moveTo>
                  <a:pt x="94" y="1165"/>
                </a:moveTo>
                <a:lnTo>
                  <a:pt x="105" y="1138"/>
                </a:lnTo>
                <a:lnTo>
                  <a:pt x="110" y="1127"/>
                </a:lnTo>
                <a:lnTo>
                  <a:pt x="111" y="1121"/>
                </a:lnTo>
                <a:lnTo>
                  <a:pt x="100" y="1089"/>
                </a:lnTo>
                <a:lnTo>
                  <a:pt x="100" y="1071"/>
                </a:lnTo>
                <a:lnTo>
                  <a:pt x="100" y="1055"/>
                </a:lnTo>
                <a:lnTo>
                  <a:pt x="100" y="1032"/>
                </a:lnTo>
                <a:lnTo>
                  <a:pt x="108" y="1010"/>
                </a:lnTo>
                <a:lnTo>
                  <a:pt x="114" y="987"/>
                </a:lnTo>
                <a:lnTo>
                  <a:pt x="116" y="966"/>
                </a:lnTo>
                <a:lnTo>
                  <a:pt x="120" y="960"/>
                </a:lnTo>
                <a:lnTo>
                  <a:pt x="108" y="932"/>
                </a:lnTo>
                <a:lnTo>
                  <a:pt x="98" y="912"/>
                </a:lnTo>
                <a:lnTo>
                  <a:pt x="97" y="891"/>
                </a:lnTo>
                <a:lnTo>
                  <a:pt x="97" y="871"/>
                </a:lnTo>
                <a:lnTo>
                  <a:pt x="97" y="862"/>
                </a:lnTo>
                <a:lnTo>
                  <a:pt x="105" y="843"/>
                </a:lnTo>
                <a:lnTo>
                  <a:pt x="116" y="824"/>
                </a:lnTo>
                <a:lnTo>
                  <a:pt x="121" y="802"/>
                </a:lnTo>
                <a:lnTo>
                  <a:pt x="136" y="773"/>
                </a:lnTo>
                <a:lnTo>
                  <a:pt x="139" y="753"/>
                </a:lnTo>
                <a:lnTo>
                  <a:pt x="139" y="731"/>
                </a:lnTo>
                <a:lnTo>
                  <a:pt x="136" y="722"/>
                </a:lnTo>
                <a:lnTo>
                  <a:pt x="130" y="712"/>
                </a:lnTo>
                <a:lnTo>
                  <a:pt x="114" y="693"/>
                </a:lnTo>
                <a:lnTo>
                  <a:pt x="108" y="675"/>
                </a:lnTo>
                <a:lnTo>
                  <a:pt x="105" y="670"/>
                </a:lnTo>
                <a:lnTo>
                  <a:pt x="111" y="664"/>
                </a:lnTo>
                <a:lnTo>
                  <a:pt x="114" y="649"/>
                </a:lnTo>
                <a:lnTo>
                  <a:pt x="123" y="645"/>
                </a:lnTo>
                <a:lnTo>
                  <a:pt x="121" y="633"/>
                </a:lnTo>
                <a:lnTo>
                  <a:pt x="113" y="603"/>
                </a:lnTo>
                <a:lnTo>
                  <a:pt x="88" y="574"/>
                </a:lnTo>
                <a:lnTo>
                  <a:pt x="67" y="555"/>
                </a:lnTo>
                <a:lnTo>
                  <a:pt x="23" y="514"/>
                </a:lnTo>
                <a:lnTo>
                  <a:pt x="0" y="19"/>
                </a:lnTo>
                <a:lnTo>
                  <a:pt x="719" y="3"/>
                </a:lnTo>
                <a:lnTo>
                  <a:pt x="821" y="0"/>
                </a:lnTo>
                <a:lnTo>
                  <a:pt x="821" y="11"/>
                </a:lnTo>
                <a:lnTo>
                  <a:pt x="831" y="25"/>
                </a:lnTo>
                <a:lnTo>
                  <a:pt x="842" y="41"/>
                </a:lnTo>
                <a:lnTo>
                  <a:pt x="846" y="56"/>
                </a:lnTo>
                <a:lnTo>
                  <a:pt x="831" y="72"/>
                </a:lnTo>
                <a:lnTo>
                  <a:pt x="823" y="85"/>
                </a:lnTo>
                <a:lnTo>
                  <a:pt x="833" y="100"/>
                </a:lnTo>
                <a:lnTo>
                  <a:pt x="877" y="105"/>
                </a:lnTo>
                <a:lnTo>
                  <a:pt x="877" y="124"/>
                </a:lnTo>
                <a:lnTo>
                  <a:pt x="856" y="136"/>
                </a:lnTo>
                <a:lnTo>
                  <a:pt x="837" y="161"/>
                </a:lnTo>
                <a:lnTo>
                  <a:pt x="839" y="189"/>
                </a:lnTo>
                <a:lnTo>
                  <a:pt x="872" y="229"/>
                </a:lnTo>
                <a:lnTo>
                  <a:pt x="939" y="245"/>
                </a:lnTo>
                <a:lnTo>
                  <a:pt x="939" y="263"/>
                </a:lnTo>
                <a:lnTo>
                  <a:pt x="915" y="296"/>
                </a:lnTo>
                <a:lnTo>
                  <a:pt x="878" y="335"/>
                </a:lnTo>
                <a:lnTo>
                  <a:pt x="831" y="328"/>
                </a:lnTo>
                <a:lnTo>
                  <a:pt x="821" y="350"/>
                </a:lnTo>
                <a:lnTo>
                  <a:pt x="862" y="371"/>
                </a:lnTo>
                <a:lnTo>
                  <a:pt x="888" y="396"/>
                </a:lnTo>
                <a:lnTo>
                  <a:pt x="880" y="417"/>
                </a:lnTo>
                <a:lnTo>
                  <a:pt x="872" y="428"/>
                </a:lnTo>
                <a:lnTo>
                  <a:pt x="878" y="453"/>
                </a:lnTo>
                <a:lnTo>
                  <a:pt x="872" y="471"/>
                </a:lnTo>
                <a:lnTo>
                  <a:pt x="843" y="491"/>
                </a:lnTo>
                <a:lnTo>
                  <a:pt x="839" y="523"/>
                </a:lnTo>
                <a:lnTo>
                  <a:pt x="830" y="551"/>
                </a:lnTo>
                <a:lnTo>
                  <a:pt x="842" y="574"/>
                </a:lnTo>
                <a:lnTo>
                  <a:pt x="810" y="605"/>
                </a:lnTo>
                <a:lnTo>
                  <a:pt x="823" y="632"/>
                </a:lnTo>
                <a:lnTo>
                  <a:pt x="824" y="649"/>
                </a:lnTo>
                <a:lnTo>
                  <a:pt x="837" y="665"/>
                </a:lnTo>
                <a:lnTo>
                  <a:pt x="834" y="686"/>
                </a:lnTo>
                <a:lnTo>
                  <a:pt x="824" y="705"/>
                </a:lnTo>
                <a:lnTo>
                  <a:pt x="808" y="712"/>
                </a:lnTo>
                <a:lnTo>
                  <a:pt x="805" y="734"/>
                </a:lnTo>
                <a:lnTo>
                  <a:pt x="814" y="751"/>
                </a:lnTo>
                <a:lnTo>
                  <a:pt x="798" y="761"/>
                </a:lnTo>
                <a:lnTo>
                  <a:pt x="775" y="782"/>
                </a:lnTo>
                <a:lnTo>
                  <a:pt x="1284" y="770"/>
                </a:lnTo>
                <a:lnTo>
                  <a:pt x="1284" y="788"/>
                </a:lnTo>
                <a:lnTo>
                  <a:pt x="1293" y="820"/>
                </a:lnTo>
                <a:lnTo>
                  <a:pt x="1313" y="837"/>
                </a:lnTo>
                <a:lnTo>
                  <a:pt x="1348" y="871"/>
                </a:lnTo>
                <a:lnTo>
                  <a:pt x="1381" y="888"/>
                </a:lnTo>
                <a:lnTo>
                  <a:pt x="1417" y="904"/>
                </a:lnTo>
                <a:lnTo>
                  <a:pt x="1345" y="922"/>
                </a:lnTo>
                <a:lnTo>
                  <a:pt x="1300" y="939"/>
                </a:lnTo>
                <a:lnTo>
                  <a:pt x="1258" y="928"/>
                </a:lnTo>
                <a:lnTo>
                  <a:pt x="1261" y="904"/>
                </a:lnTo>
                <a:lnTo>
                  <a:pt x="1315" y="890"/>
                </a:lnTo>
                <a:lnTo>
                  <a:pt x="1245" y="872"/>
                </a:lnTo>
                <a:lnTo>
                  <a:pt x="1192" y="868"/>
                </a:lnTo>
                <a:lnTo>
                  <a:pt x="1137" y="840"/>
                </a:lnTo>
                <a:lnTo>
                  <a:pt x="1092" y="837"/>
                </a:lnTo>
                <a:lnTo>
                  <a:pt x="1068" y="871"/>
                </a:lnTo>
                <a:lnTo>
                  <a:pt x="1062" y="912"/>
                </a:lnTo>
                <a:lnTo>
                  <a:pt x="1092" y="939"/>
                </a:lnTo>
                <a:lnTo>
                  <a:pt x="1189" y="918"/>
                </a:lnTo>
                <a:lnTo>
                  <a:pt x="1236" y="912"/>
                </a:lnTo>
                <a:lnTo>
                  <a:pt x="1252" y="928"/>
                </a:lnTo>
                <a:lnTo>
                  <a:pt x="1252" y="942"/>
                </a:lnTo>
                <a:lnTo>
                  <a:pt x="1213" y="959"/>
                </a:lnTo>
                <a:lnTo>
                  <a:pt x="1205" y="976"/>
                </a:lnTo>
                <a:lnTo>
                  <a:pt x="1210" y="1000"/>
                </a:lnTo>
                <a:lnTo>
                  <a:pt x="1297" y="1006"/>
                </a:lnTo>
                <a:lnTo>
                  <a:pt x="1309" y="1017"/>
                </a:lnTo>
                <a:lnTo>
                  <a:pt x="1353" y="1017"/>
                </a:lnTo>
                <a:lnTo>
                  <a:pt x="1385" y="981"/>
                </a:lnTo>
                <a:lnTo>
                  <a:pt x="1403" y="971"/>
                </a:lnTo>
                <a:lnTo>
                  <a:pt x="1420" y="960"/>
                </a:lnTo>
                <a:lnTo>
                  <a:pt x="1429" y="952"/>
                </a:lnTo>
                <a:lnTo>
                  <a:pt x="1451" y="976"/>
                </a:lnTo>
                <a:lnTo>
                  <a:pt x="1428" y="1007"/>
                </a:lnTo>
                <a:lnTo>
                  <a:pt x="1431" y="1032"/>
                </a:lnTo>
                <a:lnTo>
                  <a:pt x="1460" y="1051"/>
                </a:lnTo>
                <a:lnTo>
                  <a:pt x="1461" y="1074"/>
                </a:lnTo>
                <a:lnTo>
                  <a:pt x="1467" y="1111"/>
                </a:lnTo>
                <a:lnTo>
                  <a:pt x="1498" y="1128"/>
                </a:lnTo>
                <a:lnTo>
                  <a:pt x="1531" y="1150"/>
                </a:lnTo>
                <a:lnTo>
                  <a:pt x="1476" y="1159"/>
                </a:lnTo>
                <a:lnTo>
                  <a:pt x="1420" y="1156"/>
                </a:lnTo>
                <a:lnTo>
                  <a:pt x="1357" y="1159"/>
                </a:lnTo>
                <a:lnTo>
                  <a:pt x="1429" y="1203"/>
                </a:lnTo>
                <a:lnTo>
                  <a:pt x="1483" y="1214"/>
                </a:lnTo>
                <a:lnTo>
                  <a:pt x="1543" y="1245"/>
                </a:lnTo>
                <a:lnTo>
                  <a:pt x="1578" y="1267"/>
                </a:lnTo>
                <a:lnTo>
                  <a:pt x="1632" y="1271"/>
                </a:lnTo>
                <a:lnTo>
                  <a:pt x="1595" y="1318"/>
                </a:lnTo>
                <a:lnTo>
                  <a:pt x="1568" y="1337"/>
                </a:lnTo>
                <a:lnTo>
                  <a:pt x="1496" y="1371"/>
                </a:lnTo>
                <a:lnTo>
                  <a:pt x="1467" y="1339"/>
                </a:lnTo>
                <a:lnTo>
                  <a:pt x="1413" y="1397"/>
                </a:lnTo>
                <a:lnTo>
                  <a:pt x="1410" y="1381"/>
                </a:lnTo>
                <a:lnTo>
                  <a:pt x="1422" y="1326"/>
                </a:lnTo>
                <a:lnTo>
                  <a:pt x="1409" y="1305"/>
                </a:lnTo>
                <a:lnTo>
                  <a:pt x="1351" y="1295"/>
                </a:lnTo>
                <a:lnTo>
                  <a:pt x="1318" y="1258"/>
                </a:lnTo>
                <a:lnTo>
                  <a:pt x="1294" y="1223"/>
                </a:lnTo>
                <a:lnTo>
                  <a:pt x="1258" y="1198"/>
                </a:lnTo>
                <a:lnTo>
                  <a:pt x="1229" y="1184"/>
                </a:lnTo>
                <a:lnTo>
                  <a:pt x="1189" y="1159"/>
                </a:lnTo>
                <a:lnTo>
                  <a:pt x="1119" y="1079"/>
                </a:lnTo>
                <a:lnTo>
                  <a:pt x="1090" y="1100"/>
                </a:lnTo>
                <a:lnTo>
                  <a:pt x="1054" y="1099"/>
                </a:lnTo>
                <a:lnTo>
                  <a:pt x="957" y="1048"/>
                </a:lnTo>
                <a:lnTo>
                  <a:pt x="969" y="1083"/>
                </a:lnTo>
                <a:lnTo>
                  <a:pt x="1046" y="1122"/>
                </a:lnTo>
                <a:lnTo>
                  <a:pt x="1100" y="1127"/>
                </a:lnTo>
                <a:lnTo>
                  <a:pt x="1201" y="1184"/>
                </a:lnTo>
                <a:lnTo>
                  <a:pt x="1229" y="1232"/>
                </a:lnTo>
                <a:lnTo>
                  <a:pt x="1280" y="1326"/>
                </a:lnTo>
                <a:lnTo>
                  <a:pt x="1240" y="1333"/>
                </a:lnTo>
                <a:lnTo>
                  <a:pt x="1221" y="1312"/>
                </a:lnTo>
                <a:lnTo>
                  <a:pt x="1217" y="1381"/>
                </a:lnTo>
                <a:lnTo>
                  <a:pt x="1169" y="1401"/>
                </a:lnTo>
                <a:lnTo>
                  <a:pt x="1128" y="1380"/>
                </a:lnTo>
                <a:lnTo>
                  <a:pt x="1119" y="1334"/>
                </a:lnTo>
                <a:lnTo>
                  <a:pt x="1073" y="1310"/>
                </a:lnTo>
                <a:lnTo>
                  <a:pt x="1037" y="1304"/>
                </a:lnTo>
                <a:lnTo>
                  <a:pt x="1005" y="1327"/>
                </a:lnTo>
                <a:lnTo>
                  <a:pt x="966" y="1371"/>
                </a:lnTo>
                <a:lnTo>
                  <a:pt x="897" y="1358"/>
                </a:lnTo>
                <a:lnTo>
                  <a:pt x="862" y="1334"/>
                </a:lnTo>
                <a:lnTo>
                  <a:pt x="831" y="1288"/>
                </a:lnTo>
                <a:lnTo>
                  <a:pt x="786" y="1264"/>
                </a:lnTo>
                <a:lnTo>
                  <a:pt x="728" y="1251"/>
                </a:lnTo>
                <a:lnTo>
                  <a:pt x="703" y="1194"/>
                </a:lnTo>
                <a:lnTo>
                  <a:pt x="675" y="1159"/>
                </a:lnTo>
                <a:lnTo>
                  <a:pt x="646" y="1128"/>
                </a:lnTo>
                <a:lnTo>
                  <a:pt x="638" y="1083"/>
                </a:lnTo>
                <a:lnTo>
                  <a:pt x="644" y="1071"/>
                </a:lnTo>
                <a:lnTo>
                  <a:pt x="656" y="1051"/>
                </a:lnTo>
                <a:lnTo>
                  <a:pt x="593" y="994"/>
                </a:lnTo>
                <a:lnTo>
                  <a:pt x="548" y="931"/>
                </a:lnTo>
                <a:lnTo>
                  <a:pt x="520" y="931"/>
                </a:lnTo>
                <a:lnTo>
                  <a:pt x="481" y="894"/>
                </a:lnTo>
                <a:lnTo>
                  <a:pt x="481" y="931"/>
                </a:lnTo>
                <a:lnTo>
                  <a:pt x="525" y="959"/>
                </a:lnTo>
                <a:lnTo>
                  <a:pt x="560" y="988"/>
                </a:lnTo>
                <a:lnTo>
                  <a:pt x="583" y="1036"/>
                </a:lnTo>
                <a:lnTo>
                  <a:pt x="614" y="1061"/>
                </a:lnTo>
                <a:lnTo>
                  <a:pt x="621" y="1089"/>
                </a:lnTo>
                <a:lnTo>
                  <a:pt x="638" y="1138"/>
                </a:lnTo>
                <a:lnTo>
                  <a:pt x="638" y="1157"/>
                </a:lnTo>
                <a:lnTo>
                  <a:pt x="656" y="1191"/>
                </a:lnTo>
                <a:lnTo>
                  <a:pt x="640" y="1214"/>
                </a:lnTo>
                <a:lnTo>
                  <a:pt x="605" y="1227"/>
                </a:lnTo>
                <a:lnTo>
                  <a:pt x="568" y="1182"/>
                </a:lnTo>
                <a:lnTo>
                  <a:pt x="546" y="1165"/>
                </a:lnTo>
                <a:lnTo>
                  <a:pt x="513" y="1140"/>
                </a:lnTo>
                <a:lnTo>
                  <a:pt x="504" y="1122"/>
                </a:lnTo>
                <a:lnTo>
                  <a:pt x="504" y="1100"/>
                </a:lnTo>
                <a:lnTo>
                  <a:pt x="466" y="1127"/>
                </a:lnTo>
                <a:lnTo>
                  <a:pt x="440" y="1100"/>
                </a:lnTo>
                <a:lnTo>
                  <a:pt x="420" y="1103"/>
                </a:lnTo>
                <a:lnTo>
                  <a:pt x="425" y="1143"/>
                </a:lnTo>
                <a:lnTo>
                  <a:pt x="466" y="1165"/>
                </a:lnTo>
                <a:lnTo>
                  <a:pt x="469" y="1179"/>
                </a:lnTo>
                <a:lnTo>
                  <a:pt x="476" y="1201"/>
                </a:lnTo>
                <a:lnTo>
                  <a:pt x="401" y="1198"/>
                </a:lnTo>
                <a:lnTo>
                  <a:pt x="302" y="1181"/>
                </a:lnTo>
                <a:lnTo>
                  <a:pt x="248" y="1144"/>
                </a:lnTo>
                <a:lnTo>
                  <a:pt x="183" y="1137"/>
                </a:lnTo>
                <a:lnTo>
                  <a:pt x="136" y="1146"/>
                </a:lnTo>
                <a:lnTo>
                  <a:pt x="110" y="1160"/>
                </a:lnTo>
                <a:lnTo>
                  <a:pt x="94" y="1165"/>
                </a:lnTo>
                <a:lnTo>
                  <a:pt x="94" y="116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4" name="Freeform 200"/>
          <p:cNvSpPr>
            <a:spLocks/>
          </p:cNvSpPr>
          <p:nvPr/>
        </p:nvSpPr>
        <p:spPr bwMode="auto">
          <a:xfrm>
            <a:off x="3748088" y="1657351"/>
            <a:ext cx="449263" cy="538163"/>
          </a:xfrm>
          <a:custGeom>
            <a:avLst/>
            <a:gdLst/>
            <a:ahLst/>
            <a:cxnLst>
              <a:cxn ang="0">
                <a:pos x="1268" y="710"/>
              </a:cxn>
              <a:cxn ang="0">
                <a:pos x="1281" y="616"/>
              </a:cxn>
              <a:cxn ang="0">
                <a:pos x="1290" y="588"/>
              </a:cxn>
              <a:cxn ang="0">
                <a:pos x="1226" y="543"/>
              </a:cxn>
              <a:cxn ang="0">
                <a:pos x="1236" y="471"/>
              </a:cxn>
              <a:cxn ang="0">
                <a:pos x="1171" y="499"/>
              </a:cxn>
              <a:cxn ang="0">
                <a:pos x="1170" y="443"/>
              </a:cxn>
              <a:cxn ang="0">
                <a:pos x="1142" y="385"/>
              </a:cxn>
              <a:cxn ang="0">
                <a:pos x="1098" y="331"/>
              </a:cxn>
              <a:cxn ang="0">
                <a:pos x="1012" y="312"/>
              </a:cxn>
              <a:cxn ang="0">
                <a:pos x="995" y="288"/>
              </a:cxn>
              <a:cxn ang="0">
                <a:pos x="876" y="310"/>
              </a:cxn>
              <a:cxn ang="0">
                <a:pos x="571" y="145"/>
              </a:cxn>
              <a:cxn ang="0">
                <a:pos x="517" y="126"/>
              </a:cxn>
              <a:cxn ang="0">
                <a:pos x="477" y="94"/>
              </a:cxn>
              <a:cxn ang="0">
                <a:pos x="452" y="122"/>
              </a:cxn>
              <a:cxn ang="0">
                <a:pos x="414" y="116"/>
              </a:cxn>
              <a:cxn ang="0">
                <a:pos x="441" y="59"/>
              </a:cxn>
              <a:cxn ang="0">
                <a:pos x="470" y="18"/>
              </a:cxn>
              <a:cxn ang="0">
                <a:pos x="403" y="18"/>
              </a:cxn>
              <a:cxn ang="0">
                <a:pos x="327" y="65"/>
              </a:cxn>
              <a:cxn ang="0">
                <a:pos x="248" y="99"/>
              </a:cxn>
              <a:cxn ang="0">
                <a:pos x="239" y="58"/>
              </a:cxn>
              <a:cxn ang="0">
                <a:pos x="180" y="99"/>
              </a:cxn>
              <a:cxn ang="0">
                <a:pos x="144" y="113"/>
              </a:cxn>
              <a:cxn ang="0">
                <a:pos x="112" y="385"/>
              </a:cxn>
              <a:cxn ang="0">
                <a:pos x="36" y="438"/>
              </a:cxn>
              <a:cxn ang="0">
                <a:pos x="0" y="506"/>
              </a:cxn>
              <a:cxn ang="0">
                <a:pos x="3" y="598"/>
              </a:cxn>
              <a:cxn ang="0">
                <a:pos x="55" y="621"/>
              </a:cxn>
              <a:cxn ang="0">
                <a:pos x="59" y="779"/>
              </a:cxn>
              <a:cxn ang="0">
                <a:pos x="80" y="905"/>
              </a:cxn>
              <a:cxn ang="0">
                <a:pos x="176" y="941"/>
              </a:cxn>
              <a:cxn ang="0">
                <a:pos x="228" y="997"/>
              </a:cxn>
              <a:cxn ang="0">
                <a:pos x="295" y="1042"/>
              </a:cxn>
              <a:cxn ang="0">
                <a:pos x="374" y="1180"/>
              </a:cxn>
              <a:cxn ang="0">
                <a:pos x="390" y="1276"/>
              </a:cxn>
              <a:cxn ang="0">
                <a:pos x="416" y="1346"/>
              </a:cxn>
              <a:cxn ang="0">
                <a:pos x="435" y="1378"/>
              </a:cxn>
              <a:cxn ang="0">
                <a:pos x="417" y="1433"/>
              </a:cxn>
              <a:cxn ang="0">
                <a:pos x="470" y="1513"/>
              </a:cxn>
              <a:cxn ang="0">
                <a:pos x="489" y="1562"/>
              </a:cxn>
              <a:cxn ang="0">
                <a:pos x="529" y="1578"/>
              </a:cxn>
              <a:cxn ang="0">
                <a:pos x="558" y="1619"/>
              </a:cxn>
              <a:cxn ang="0">
                <a:pos x="616" y="1667"/>
              </a:cxn>
              <a:cxn ang="0">
                <a:pos x="638" y="1691"/>
              </a:cxn>
              <a:cxn ang="0">
                <a:pos x="1345" y="1641"/>
              </a:cxn>
              <a:cxn ang="0">
                <a:pos x="1309" y="1437"/>
              </a:cxn>
              <a:cxn ang="0">
                <a:pos x="1310" y="1200"/>
              </a:cxn>
              <a:cxn ang="0">
                <a:pos x="1313" y="1069"/>
              </a:cxn>
              <a:cxn ang="0">
                <a:pos x="1347" y="969"/>
              </a:cxn>
              <a:cxn ang="0">
                <a:pos x="1402" y="765"/>
              </a:cxn>
              <a:cxn ang="0">
                <a:pos x="1417" y="700"/>
              </a:cxn>
              <a:cxn ang="0">
                <a:pos x="1355" y="694"/>
              </a:cxn>
              <a:cxn ang="0">
                <a:pos x="1310" y="779"/>
              </a:cxn>
              <a:cxn ang="0">
                <a:pos x="1265" y="803"/>
              </a:cxn>
            </a:cxnLst>
            <a:rect l="0" t="0" r="r" b="b"/>
            <a:pathLst>
              <a:path w="1417" h="1691">
                <a:moveTo>
                  <a:pt x="1265" y="798"/>
                </a:moveTo>
                <a:lnTo>
                  <a:pt x="1258" y="763"/>
                </a:lnTo>
                <a:lnTo>
                  <a:pt x="1268" y="710"/>
                </a:lnTo>
                <a:lnTo>
                  <a:pt x="1272" y="662"/>
                </a:lnTo>
                <a:lnTo>
                  <a:pt x="1275" y="633"/>
                </a:lnTo>
                <a:lnTo>
                  <a:pt x="1281" y="616"/>
                </a:lnTo>
                <a:lnTo>
                  <a:pt x="1287" y="608"/>
                </a:lnTo>
                <a:lnTo>
                  <a:pt x="1290" y="598"/>
                </a:lnTo>
                <a:lnTo>
                  <a:pt x="1290" y="588"/>
                </a:lnTo>
                <a:lnTo>
                  <a:pt x="1268" y="583"/>
                </a:lnTo>
                <a:lnTo>
                  <a:pt x="1227" y="566"/>
                </a:lnTo>
                <a:lnTo>
                  <a:pt x="1226" y="543"/>
                </a:lnTo>
                <a:lnTo>
                  <a:pt x="1243" y="516"/>
                </a:lnTo>
                <a:lnTo>
                  <a:pt x="1258" y="503"/>
                </a:lnTo>
                <a:lnTo>
                  <a:pt x="1236" y="471"/>
                </a:lnTo>
                <a:lnTo>
                  <a:pt x="1202" y="473"/>
                </a:lnTo>
                <a:lnTo>
                  <a:pt x="1178" y="494"/>
                </a:lnTo>
                <a:lnTo>
                  <a:pt x="1171" y="499"/>
                </a:lnTo>
                <a:lnTo>
                  <a:pt x="1167" y="481"/>
                </a:lnTo>
                <a:lnTo>
                  <a:pt x="1167" y="462"/>
                </a:lnTo>
                <a:lnTo>
                  <a:pt x="1170" y="443"/>
                </a:lnTo>
                <a:lnTo>
                  <a:pt x="1170" y="427"/>
                </a:lnTo>
                <a:lnTo>
                  <a:pt x="1165" y="407"/>
                </a:lnTo>
                <a:lnTo>
                  <a:pt x="1142" y="385"/>
                </a:lnTo>
                <a:lnTo>
                  <a:pt x="1136" y="367"/>
                </a:lnTo>
                <a:lnTo>
                  <a:pt x="1114" y="345"/>
                </a:lnTo>
                <a:lnTo>
                  <a:pt x="1098" y="331"/>
                </a:lnTo>
                <a:lnTo>
                  <a:pt x="1060" y="329"/>
                </a:lnTo>
                <a:lnTo>
                  <a:pt x="1031" y="329"/>
                </a:lnTo>
                <a:lnTo>
                  <a:pt x="1012" y="312"/>
                </a:lnTo>
                <a:lnTo>
                  <a:pt x="1024" y="303"/>
                </a:lnTo>
                <a:lnTo>
                  <a:pt x="1015" y="288"/>
                </a:lnTo>
                <a:lnTo>
                  <a:pt x="995" y="288"/>
                </a:lnTo>
                <a:lnTo>
                  <a:pt x="944" y="288"/>
                </a:lnTo>
                <a:lnTo>
                  <a:pt x="898" y="304"/>
                </a:lnTo>
                <a:lnTo>
                  <a:pt x="876" y="310"/>
                </a:lnTo>
                <a:lnTo>
                  <a:pt x="638" y="217"/>
                </a:lnTo>
                <a:lnTo>
                  <a:pt x="602" y="177"/>
                </a:lnTo>
                <a:lnTo>
                  <a:pt x="571" y="145"/>
                </a:lnTo>
                <a:lnTo>
                  <a:pt x="564" y="131"/>
                </a:lnTo>
                <a:lnTo>
                  <a:pt x="551" y="129"/>
                </a:lnTo>
                <a:lnTo>
                  <a:pt x="517" y="126"/>
                </a:lnTo>
                <a:lnTo>
                  <a:pt x="495" y="81"/>
                </a:lnTo>
                <a:lnTo>
                  <a:pt x="477" y="74"/>
                </a:lnTo>
                <a:lnTo>
                  <a:pt x="477" y="94"/>
                </a:lnTo>
                <a:lnTo>
                  <a:pt x="489" y="115"/>
                </a:lnTo>
                <a:lnTo>
                  <a:pt x="477" y="122"/>
                </a:lnTo>
                <a:lnTo>
                  <a:pt x="452" y="122"/>
                </a:lnTo>
                <a:lnTo>
                  <a:pt x="417" y="132"/>
                </a:lnTo>
                <a:lnTo>
                  <a:pt x="414" y="131"/>
                </a:lnTo>
                <a:lnTo>
                  <a:pt x="414" y="116"/>
                </a:lnTo>
                <a:lnTo>
                  <a:pt x="429" y="94"/>
                </a:lnTo>
                <a:lnTo>
                  <a:pt x="429" y="75"/>
                </a:lnTo>
                <a:lnTo>
                  <a:pt x="441" y="59"/>
                </a:lnTo>
                <a:lnTo>
                  <a:pt x="458" y="43"/>
                </a:lnTo>
                <a:lnTo>
                  <a:pt x="470" y="34"/>
                </a:lnTo>
                <a:lnTo>
                  <a:pt x="470" y="18"/>
                </a:lnTo>
                <a:lnTo>
                  <a:pt x="460" y="2"/>
                </a:lnTo>
                <a:lnTo>
                  <a:pt x="438" y="0"/>
                </a:lnTo>
                <a:lnTo>
                  <a:pt x="403" y="18"/>
                </a:lnTo>
                <a:lnTo>
                  <a:pt x="372" y="41"/>
                </a:lnTo>
                <a:lnTo>
                  <a:pt x="349" y="51"/>
                </a:lnTo>
                <a:lnTo>
                  <a:pt x="327" y="65"/>
                </a:lnTo>
                <a:lnTo>
                  <a:pt x="296" y="77"/>
                </a:lnTo>
                <a:lnTo>
                  <a:pt x="273" y="93"/>
                </a:lnTo>
                <a:lnTo>
                  <a:pt x="248" y="99"/>
                </a:lnTo>
                <a:lnTo>
                  <a:pt x="239" y="90"/>
                </a:lnTo>
                <a:lnTo>
                  <a:pt x="239" y="78"/>
                </a:lnTo>
                <a:lnTo>
                  <a:pt x="239" y="58"/>
                </a:lnTo>
                <a:lnTo>
                  <a:pt x="206" y="69"/>
                </a:lnTo>
                <a:lnTo>
                  <a:pt x="193" y="85"/>
                </a:lnTo>
                <a:lnTo>
                  <a:pt x="180" y="99"/>
                </a:lnTo>
                <a:lnTo>
                  <a:pt x="167" y="113"/>
                </a:lnTo>
                <a:lnTo>
                  <a:pt x="159" y="113"/>
                </a:lnTo>
                <a:lnTo>
                  <a:pt x="144" y="113"/>
                </a:lnTo>
                <a:lnTo>
                  <a:pt x="150" y="322"/>
                </a:lnTo>
                <a:lnTo>
                  <a:pt x="127" y="360"/>
                </a:lnTo>
                <a:lnTo>
                  <a:pt x="112" y="385"/>
                </a:lnTo>
                <a:lnTo>
                  <a:pt x="94" y="407"/>
                </a:lnTo>
                <a:lnTo>
                  <a:pt x="67" y="416"/>
                </a:lnTo>
                <a:lnTo>
                  <a:pt x="36" y="438"/>
                </a:lnTo>
                <a:lnTo>
                  <a:pt x="16" y="464"/>
                </a:lnTo>
                <a:lnTo>
                  <a:pt x="5" y="478"/>
                </a:lnTo>
                <a:lnTo>
                  <a:pt x="0" y="506"/>
                </a:lnTo>
                <a:lnTo>
                  <a:pt x="0" y="564"/>
                </a:lnTo>
                <a:lnTo>
                  <a:pt x="0" y="582"/>
                </a:lnTo>
                <a:lnTo>
                  <a:pt x="3" y="598"/>
                </a:lnTo>
                <a:lnTo>
                  <a:pt x="17" y="604"/>
                </a:lnTo>
                <a:lnTo>
                  <a:pt x="38" y="611"/>
                </a:lnTo>
                <a:lnTo>
                  <a:pt x="55" y="621"/>
                </a:lnTo>
                <a:lnTo>
                  <a:pt x="52" y="639"/>
                </a:lnTo>
                <a:lnTo>
                  <a:pt x="52" y="731"/>
                </a:lnTo>
                <a:lnTo>
                  <a:pt x="59" y="779"/>
                </a:lnTo>
                <a:lnTo>
                  <a:pt x="62" y="822"/>
                </a:lnTo>
                <a:lnTo>
                  <a:pt x="71" y="877"/>
                </a:lnTo>
                <a:lnTo>
                  <a:pt x="80" y="905"/>
                </a:lnTo>
                <a:lnTo>
                  <a:pt x="106" y="915"/>
                </a:lnTo>
                <a:lnTo>
                  <a:pt x="144" y="925"/>
                </a:lnTo>
                <a:lnTo>
                  <a:pt x="176" y="941"/>
                </a:lnTo>
                <a:lnTo>
                  <a:pt x="206" y="963"/>
                </a:lnTo>
                <a:lnTo>
                  <a:pt x="207" y="981"/>
                </a:lnTo>
                <a:lnTo>
                  <a:pt x="228" y="997"/>
                </a:lnTo>
                <a:lnTo>
                  <a:pt x="236" y="1014"/>
                </a:lnTo>
                <a:lnTo>
                  <a:pt x="279" y="1035"/>
                </a:lnTo>
                <a:lnTo>
                  <a:pt x="295" y="1042"/>
                </a:lnTo>
                <a:lnTo>
                  <a:pt x="317" y="1076"/>
                </a:lnTo>
                <a:lnTo>
                  <a:pt x="356" y="1134"/>
                </a:lnTo>
                <a:lnTo>
                  <a:pt x="374" y="1180"/>
                </a:lnTo>
                <a:lnTo>
                  <a:pt x="382" y="1223"/>
                </a:lnTo>
                <a:lnTo>
                  <a:pt x="390" y="1256"/>
                </a:lnTo>
                <a:lnTo>
                  <a:pt x="390" y="1276"/>
                </a:lnTo>
                <a:lnTo>
                  <a:pt x="398" y="1304"/>
                </a:lnTo>
                <a:lnTo>
                  <a:pt x="403" y="1333"/>
                </a:lnTo>
                <a:lnTo>
                  <a:pt x="416" y="1346"/>
                </a:lnTo>
                <a:lnTo>
                  <a:pt x="435" y="1358"/>
                </a:lnTo>
                <a:lnTo>
                  <a:pt x="436" y="1368"/>
                </a:lnTo>
                <a:lnTo>
                  <a:pt x="435" y="1378"/>
                </a:lnTo>
                <a:lnTo>
                  <a:pt x="422" y="1400"/>
                </a:lnTo>
                <a:lnTo>
                  <a:pt x="417" y="1414"/>
                </a:lnTo>
                <a:lnTo>
                  <a:pt x="417" y="1433"/>
                </a:lnTo>
                <a:lnTo>
                  <a:pt x="433" y="1454"/>
                </a:lnTo>
                <a:lnTo>
                  <a:pt x="454" y="1491"/>
                </a:lnTo>
                <a:lnTo>
                  <a:pt x="470" y="1513"/>
                </a:lnTo>
                <a:lnTo>
                  <a:pt x="470" y="1535"/>
                </a:lnTo>
                <a:lnTo>
                  <a:pt x="471" y="1546"/>
                </a:lnTo>
                <a:lnTo>
                  <a:pt x="489" y="1562"/>
                </a:lnTo>
                <a:lnTo>
                  <a:pt x="506" y="1564"/>
                </a:lnTo>
                <a:lnTo>
                  <a:pt x="517" y="1567"/>
                </a:lnTo>
                <a:lnTo>
                  <a:pt x="529" y="1578"/>
                </a:lnTo>
                <a:lnTo>
                  <a:pt x="535" y="1596"/>
                </a:lnTo>
                <a:lnTo>
                  <a:pt x="545" y="1603"/>
                </a:lnTo>
                <a:lnTo>
                  <a:pt x="558" y="1619"/>
                </a:lnTo>
                <a:lnTo>
                  <a:pt x="564" y="1621"/>
                </a:lnTo>
                <a:lnTo>
                  <a:pt x="571" y="1634"/>
                </a:lnTo>
                <a:lnTo>
                  <a:pt x="616" y="1667"/>
                </a:lnTo>
                <a:lnTo>
                  <a:pt x="626" y="1673"/>
                </a:lnTo>
                <a:lnTo>
                  <a:pt x="637" y="1681"/>
                </a:lnTo>
                <a:lnTo>
                  <a:pt x="638" y="1691"/>
                </a:lnTo>
                <a:lnTo>
                  <a:pt x="1370" y="1678"/>
                </a:lnTo>
                <a:lnTo>
                  <a:pt x="1360" y="1650"/>
                </a:lnTo>
                <a:lnTo>
                  <a:pt x="1345" y="1641"/>
                </a:lnTo>
                <a:lnTo>
                  <a:pt x="1329" y="1621"/>
                </a:lnTo>
                <a:lnTo>
                  <a:pt x="1312" y="1536"/>
                </a:lnTo>
                <a:lnTo>
                  <a:pt x="1309" y="1437"/>
                </a:lnTo>
                <a:lnTo>
                  <a:pt x="1313" y="1311"/>
                </a:lnTo>
                <a:lnTo>
                  <a:pt x="1310" y="1260"/>
                </a:lnTo>
                <a:lnTo>
                  <a:pt x="1310" y="1200"/>
                </a:lnTo>
                <a:lnTo>
                  <a:pt x="1293" y="1162"/>
                </a:lnTo>
                <a:lnTo>
                  <a:pt x="1293" y="1124"/>
                </a:lnTo>
                <a:lnTo>
                  <a:pt x="1313" y="1069"/>
                </a:lnTo>
                <a:lnTo>
                  <a:pt x="1335" y="1020"/>
                </a:lnTo>
                <a:lnTo>
                  <a:pt x="1332" y="994"/>
                </a:lnTo>
                <a:lnTo>
                  <a:pt x="1347" y="969"/>
                </a:lnTo>
                <a:lnTo>
                  <a:pt x="1370" y="912"/>
                </a:lnTo>
                <a:lnTo>
                  <a:pt x="1401" y="806"/>
                </a:lnTo>
                <a:lnTo>
                  <a:pt x="1402" y="765"/>
                </a:lnTo>
                <a:lnTo>
                  <a:pt x="1409" y="743"/>
                </a:lnTo>
                <a:lnTo>
                  <a:pt x="1417" y="713"/>
                </a:lnTo>
                <a:lnTo>
                  <a:pt x="1417" y="700"/>
                </a:lnTo>
                <a:lnTo>
                  <a:pt x="1393" y="690"/>
                </a:lnTo>
                <a:lnTo>
                  <a:pt x="1364" y="690"/>
                </a:lnTo>
                <a:lnTo>
                  <a:pt x="1355" y="694"/>
                </a:lnTo>
                <a:lnTo>
                  <a:pt x="1332" y="726"/>
                </a:lnTo>
                <a:lnTo>
                  <a:pt x="1320" y="758"/>
                </a:lnTo>
                <a:lnTo>
                  <a:pt x="1310" y="779"/>
                </a:lnTo>
                <a:lnTo>
                  <a:pt x="1297" y="790"/>
                </a:lnTo>
                <a:lnTo>
                  <a:pt x="1281" y="801"/>
                </a:lnTo>
                <a:lnTo>
                  <a:pt x="1265" y="803"/>
                </a:lnTo>
                <a:lnTo>
                  <a:pt x="1265" y="79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5" name="Freeform 201"/>
          <p:cNvSpPr>
            <a:spLocks/>
          </p:cNvSpPr>
          <p:nvPr/>
        </p:nvSpPr>
        <p:spPr bwMode="auto">
          <a:xfrm>
            <a:off x="3748088" y="1657351"/>
            <a:ext cx="449263" cy="538163"/>
          </a:xfrm>
          <a:custGeom>
            <a:avLst/>
            <a:gdLst/>
            <a:ahLst/>
            <a:cxnLst>
              <a:cxn ang="0">
                <a:pos x="1268" y="710"/>
              </a:cxn>
              <a:cxn ang="0">
                <a:pos x="1281" y="616"/>
              </a:cxn>
              <a:cxn ang="0">
                <a:pos x="1290" y="588"/>
              </a:cxn>
              <a:cxn ang="0">
                <a:pos x="1226" y="543"/>
              </a:cxn>
              <a:cxn ang="0">
                <a:pos x="1236" y="471"/>
              </a:cxn>
              <a:cxn ang="0">
                <a:pos x="1171" y="499"/>
              </a:cxn>
              <a:cxn ang="0">
                <a:pos x="1170" y="443"/>
              </a:cxn>
              <a:cxn ang="0">
                <a:pos x="1142" y="385"/>
              </a:cxn>
              <a:cxn ang="0">
                <a:pos x="1098" y="331"/>
              </a:cxn>
              <a:cxn ang="0">
                <a:pos x="1012" y="312"/>
              </a:cxn>
              <a:cxn ang="0">
                <a:pos x="995" y="288"/>
              </a:cxn>
              <a:cxn ang="0">
                <a:pos x="876" y="310"/>
              </a:cxn>
              <a:cxn ang="0">
                <a:pos x="571" y="145"/>
              </a:cxn>
              <a:cxn ang="0">
                <a:pos x="517" y="126"/>
              </a:cxn>
              <a:cxn ang="0">
                <a:pos x="477" y="94"/>
              </a:cxn>
              <a:cxn ang="0">
                <a:pos x="452" y="122"/>
              </a:cxn>
              <a:cxn ang="0">
                <a:pos x="414" y="116"/>
              </a:cxn>
              <a:cxn ang="0">
                <a:pos x="441" y="59"/>
              </a:cxn>
              <a:cxn ang="0">
                <a:pos x="470" y="18"/>
              </a:cxn>
              <a:cxn ang="0">
                <a:pos x="403" y="18"/>
              </a:cxn>
              <a:cxn ang="0">
                <a:pos x="327" y="65"/>
              </a:cxn>
              <a:cxn ang="0">
                <a:pos x="248" y="99"/>
              </a:cxn>
              <a:cxn ang="0">
                <a:pos x="239" y="58"/>
              </a:cxn>
              <a:cxn ang="0">
                <a:pos x="180" y="99"/>
              </a:cxn>
              <a:cxn ang="0">
                <a:pos x="144" y="113"/>
              </a:cxn>
              <a:cxn ang="0">
                <a:pos x="112" y="385"/>
              </a:cxn>
              <a:cxn ang="0">
                <a:pos x="36" y="438"/>
              </a:cxn>
              <a:cxn ang="0">
                <a:pos x="0" y="506"/>
              </a:cxn>
              <a:cxn ang="0">
                <a:pos x="3" y="598"/>
              </a:cxn>
              <a:cxn ang="0">
                <a:pos x="55" y="621"/>
              </a:cxn>
              <a:cxn ang="0">
                <a:pos x="59" y="779"/>
              </a:cxn>
              <a:cxn ang="0">
                <a:pos x="80" y="905"/>
              </a:cxn>
              <a:cxn ang="0">
                <a:pos x="176" y="941"/>
              </a:cxn>
              <a:cxn ang="0">
                <a:pos x="228" y="997"/>
              </a:cxn>
              <a:cxn ang="0">
                <a:pos x="295" y="1042"/>
              </a:cxn>
              <a:cxn ang="0">
                <a:pos x="374" y="1180"/>
              </a:cxn>
              <a:cxn ang="0">
                <a:pos x="390" y="1276"/>
              </a:cxn>
              <a:cxn ang="0">
                <a:pos x="416" y="1346"/>
              </a:cxn>
              <a:cxn ang="0">
                <a:pos x="435" y="1378"/>
              </a:cxn>
              <a:cxn ang="0">
                <a:pos x="417" y="1433"/>
              </a:cxn>
              <a:cxn ang="0">
                <a:pos x="470" y="1513"/>
              </a:cxn>
              <a:cxn ang="0">
                <a:pos x="489" y="1562"/>
              </a:cxn>
              <a:cxn ang="0">
                <a:pos x="529" y="1578"/>
              </a:cxn>
              <a:cxn ang="0">
                <a:pos x="558" y="1619"/>
              </a:cxn>
              <a:cxn ang="0">
                <a:pos x="616" y="1667"/>
              </a:cxn>
              <a:cxn ang="0">
                <a:pos x="638" y="1691"/>
              </a:cxn>
              <a:cxn ang="0">
                <a:pos x="1345" y="1641"/>
              </a:cxn>
              <a:cxn ang="0">
                <a:pos x="1309" y="1437"/>
              </a:cxn>
              <a:cxn ang="0">
                <a:pos x="1310" y="1200"/>
              </a:cxn>
              <a:cxn ang="0">
                <a:pos x="1313" y="1069"/>
              </a:cxn>
              <a:cxn ang="0">
                <a:pos x="1347" y="969"/>
              </a:cxn>
              <a:cxn ang="0">
                <a:pos x="1402" y="765"/>
              </a:cxn>
              <a:cxn ang="0">
                <a:pos x="1417" y="700"/>
              </a:cxn>
              <a:cxn ang="0">
                <a:pos x="1355" y="694"/>
              </a:cxn>
              <a:cxn ang="0">
                <a:pos x="1310" y="779"/>
              </a:cxn>
              <a:cxn ang="0">
                <a:pos x="1265" y="803"/>
              </a:cxn>
            </a:cxnLst>
            <a:rect l="0" t="0" r="r" b="b"/>
            <a:pathLst>
              <a:path w="1417" h="1691">
                <a:moveTo>
                  <a:pt x="1265" y="798"/>
                </a:moveTo>
                <a:lnTo>
                  <a:pt x="1258" y="763"/>
                </a:lnTo>
                <a:lnTo>
                  <a:pt x="1268" y="710"/>
                </a:lnTo>
                <a:lnTo>
                  <a:pt x="1272" y="662"/>
                </a:lnTo>
                <a:lnTo>
                  <a:pt x="1275" y="633"/>
                </a:lnTo>
                <a:lnTo>
                  <a:pt x="1281" y="616"/>
                </a:lnTo>
                <a:lnTo>
                  <a:pt x="1287" y="608"/>
                </a:lnTo>
                <a:lnTo>
                  <a:pt x="1290" y="598"/>
                </a:lnTo>
                <a:lnTo>
                  <a:pt x="1290" y="588"/>
                </a:lnTo>
                <a:lnTo>
                  <a:pt x="1268" y="583"/>
                </a:lnTo>
                <a:lnTo>
                  <a:pt x="1227" y="566"/>
                </a:lnTo>
                <a:lnTo>
                  <a:pt x="1226" y="543"/>
                </a:lnTo>
                <a:lnTo>
                  <a:pt x="1243" y="516"/>
                </a:lnTo>
                <a:lnTo>
                  <a:pt x="1258" y="503"/>
                </a:lnTo>
                <a:lnTo>
                  <a:pt x="1236" y="471"/>
                </a:lnTo>
                <a:lnTo>
                  <a:pt x="1202" y="473"/>
                </a:lnTo>
                <a:lnTo>
                  <a:pt x="1178" y="494"/>
                </a:lnTo>
                <a:lnTo>
                  <a:pt x="1171" y="499"/>
                </a:lnTo>
                <a:lnTo>
                  <a:pt x="1167" y="481"/>
                </a:lnTo>
                <a:lnTo>
                  <a:pt x="1167" y="462"/>
                </a:lnTo>
                <a:lnTo>
                  <a:pt x="1170" y="443"/>
                </a:lnTo>
                <a:lnTo>
                  <a:pt x="1170" y="427"/>
                </a:lnTo>
                <a:lnTo>
                  <a:pt x="1165" y="407"/>
                </a:lnTo>
                <a:lnTo>
                  <a:pt x="1142" y="385"/>
                </a:lnTo>
                <a:lnTo>
                  <a:pt x="1136" y="367"/>
                </a:lnTo>
                <a:lnTo>
                  <a:pt x="1114" y="345"/>
                </a:lnTo>
                <a:lnTo>
                  <a:pt x="1098" y="331"/>
                </a:lnTo>
                <a:lnTo>
                  <a:pt x="1060" y="329"/>
                </a:lnTo>
                <a:lnTo>
                  <a:pt x="1031" y="329"/>
                </a:lnTo>
                <a:lnTo>
                  <a:pt x="1012" y="312"/>
                </a:lnTo>
                <a:lnTo>
                  <a:pt x="1024" y="303"/>
                </a:lnTo>
                <a:lnTo>
                  <a:pt x="1015" y="288"/>
                </a:lnTo>
                <a:lnTo>
                  <a:pt x="995" y="288"/>
                </a:lnTo>
                <a:lnTo>
                  <a:pt x="944" y="288"/>
                </a:lnTo>
                <a:lnTo>
                  <a:pt x="898" y="304"/>
                </a:lnTo>
                <a:lnTo>
                  <a:pt x="876" y="310"/>
                </a:lnTo>
                <a:lnTo>
                  <a:pt x="638" y="217"/>
                </a:lnTo>
                <a:lnTo>
                  <a:pt x="602" y="177"/>
                </a:lnTo>
                <a:lnTo>
                  <a:pt x="571" y="145"/>
                </a:lnTo>
                <a:lnTo>
                  <a:pt x="564" y="131"/>
                </a:lnTo>
                <a:lnTo>
                  <a:pt x="551" y="129"/>
                </a:lnTo>
                <a:lnTo>
                  <a:pt x="517" y="126"/>
                </a:lnTo>
                <a:lnTo>
                  <a:pt x="495" y="81"/>
                </a:lnTo>
                <a:lnTo>
                  <a:pt x="477" y="74"/>
                </a:lnTo>
                <a:lnTo>
                  <a:pt x="477" y="94"/>
                </a:lnTo>
                <a:lnTo>
                  <a:pt x="489" y="115"/>
                </a:lnTo>
                <a:lnTo>
                  <a:pt x="477" y="122"/>
                </a:lnTo>
                <a:lnTo>
                  <a:pt x="452" y="122"/>
                </a:lnTo>
                <a:lnTo>
                  <a:pt x="417" y="132"/>
                </a:lnTo>
                <a:lnTo>
                  <a:pt x="414" y="131"/>
                </a:lnTo>
                <a:lnTo>
                  <a:pt x="414" y="116"/>
                </a:lnTo>
                <a:lnTo>
                  <a:pt x="429" y="94"/>
                </a:lnTo>
                <a:lnTo>
                  <a:pt x="429" y="75"/>
                </a:lnTo>
                <a:lnTo>
                  <a:pt x="441" y="59"/>
                </a:lnTo>
                <a:lnTo>
                  <a:pt x="458" y="43"/>
                </a:lnTo>
                <a:lnTo>
                  <a:pt x="470" y="34"/>
                </a:lnTo>
                <a:lnTo>
                  <a:pt x="470" y="18"/>
                </a:lnTo>
                <a:lnTo>
                  <a:pt x="460" y="2"/>
                </a:lnTo>
                <a:lnTo>
                  <a:pt x="438" y="0"/>
                </a:lnTo>
                <a:lnTo>
                  <a:pt x="403" y="18"/>
                </a:lnTo>
                <a:lnTo>
                  <a:pt x="372" y="41"/>
                </a:lnTo>
                <a:lnTo>
                  <a:pt x="349" y="51"/>
                </a:lnTo>
                <a:lnTo>
                  <a:pt x="327" y="65"/>
                </a:lnTo>
                <a:lnTo>
                  <a:pt x="296" y="77"/>
                </a:lnTo>
                <a:lnTo>
                  <a:pt x="273" y="93"/>
                </a:lnTo>
                <a:lnTo>
                  <a:pt x="248" y="99"/>
                </a:lnTo>
                <a:lnTo>
                  <a:pt x="239" y="90"/>
                </a:lnTo>
                <a:lnTo>
                  <a:pt x="239" y="78"/>
                </a:lnTo>
                <a:lnTo>
                  <a:pt x="239" y="58"/>
                </a:lnTo>
                <a:lnTo>
                  <a:pt x="206" y="69"/>
                </a:lnTo>
                <a:lnTo>
                  <a:pt x="193" y="85"/>
                </a:lnTo>
                <a:lnTo>
                  <a:pt x="180" y="99"/>
                </a:lnTo>
                <a:lnTo>
                  <a:pt x="167" y="113"/>
                </a:lnTo>
                <a:lnTo>
                  <a:pt x="159" y="113"/>
                </a:lnTo>
                <a:lnTo>
                  <a:pt x="144" y="113"/>
                </a:lnTo>
                <a:lnTo>
                  <a:pt x="150" y="322"/>
                </a:lnTo>
                <a:lnTo>
                  <a:pt x="127" y="360"/>
                </a:lnTo>
                <a:lnTo>
                  <a:pt x="112" y="385"/>
                </a:lnTo>
                <a:lnTo>
                  <a:pt x="94" y="407"/>
                </a:lnTo>
                <a:lnTo>
                  <a:pt x="67" y="416"/>
                </a:lnTo>
                <a:lnTo>
                  <a:pt x="36" y="438"/>
                </a:lnTo>
                <a:lnTo>
                  <a:pt x="16" y="464"/>
                </a:lnTo>
                <a:lnTo>
                  <a:pt x="5" y="478"/>
                </a:lnTo>
                <a:lnTo>
                  <a:pt x="0" y="506"/>
                </a:lnTo>
                <a:lnTo>
                  <a:pt x="0" y="564"/>
                </a:lnTo>
                <a:lnTo>
                  <a:pt x="0" y="582"/>
                </a:lnTo>
                <a:lnTo>
                  <a:pt x="3" y="598"/>
                </a:lnTo>
                <a:lnTo>
                  <a:pt x="17" y="604"/>
                </a:lnTo>
                <a:lnTo>
                  <a:pt x="38" y="611"/>
                </a:lnTo>
                <a:lnTo>
                  <a:pt x="55" y="621"/>
                </a:lnTo>
                <a:lnTo>
                  <a:pt x="52" y="639"/>
                </a:lnTo>
                <a:lnTo>
                  <a:pt x="52" y="731"/>
                </a:lnTo>
                <a:lnTo>
                  <a:pt x="59" y="779"/>
                </a:lnTo>
                <a:lnTo>
                  <a:pt x="62" y="822"/>
                </a:lnTo>
                <a:lnTo>
                  <a:pt x="71" y="877"/>
                </a:lnTo>
                <a:lnTo>
                  <a:pt x="80" y="905"/>
                </a:lnTo>
                <a:lnTo>
                  <a:pt x="106" y="915"/>
                </a:lnTo>
                <a:lnTo>
                  <a:pt x="144" y="925"/>
                </a:lnTo>
                <a:lnTo>
                  <a:pt x="176" y="941"/>
                </a:lnTo>
                <a:lnTo>
                  <a:pt x="206" y="963"/>
                </a:lnTo>
                <a:lnTo>
                  <a:pt x="207" y="981"/>
                </a:lnTo>
                <a:lnTo>
                  <a:pt x="228" y="997"/>
                </a:lnTo>
                <a:lnTo>
                  <a:pt x="236" y="1014"/>
                </a:lnTo>
                <a:lnTo>
                  <a:pt x="279" y="1035"/>
                </a:lnTo>
                <a:lnTo>
                  <a:pt x="295" y="1042"/>
                </a:lnTo>
                <a:lnTo>
                  <a:pt x="317" y="1076"/>
                </a:lnTo>
                <a:lnTo>
                  <a:pt x="356" y="1134"/>
                </a:lnTo>
                <a:lnTo>
                  <a:pt x="374" y="1180"/>
                </a:lnTo>
                <a:lnTo>
                  <a:pt x="382" y="1223"/>
                </a:lnTo>
                <a:lnTo>
                  <a:pt x="390" y="1256"/>
                </a:lnTo>
                <a:lnTo>
                  <a:pt x="390" y="1276"/>
                </a:lnTo>
                <a:lnTo>
                  <a:pt x="398" y="1304"/>
                </a:lnTo>
                <a:lnTo>
                  <a:pt x="403" y="1333"/>
                </a:lnTo>
                <a:lnTo>
                  <a:pt x="416" y="1346"/>
                </a:lnTo>
                <a:lnTo>
                  <a:pt x="435" y="1358"/>
                </a:lnTo>
                <a:lnTo>
                  <a:pt x="436" y="1368"/>
                </a:lnTo>
                <a:lnTo>
                  <a:pt x="435" y="1378"/>
                </a:lnTo>
                <a:lnTo>
                  <a:pt x="422" y="1400"/>
                </a:lnTo>
                <a:lnTo>
                  <a:pt x="417" y="1414"/>
                </a:lnTo>
                <a:lnTo>
                  <a:pt x="417" y="1433"/>
                </a:lnTo>
                <a:lnTo>
                  <a:pt x="433" y="1454"/>
                </a:lnTo>
                <a:lnTo>
                  <a:pt x="454" y="1491"/>
                </a:lnTo>
                <a:lnTo>
                  <a:pt x="470" y="1513"/>
                </a:lnTo>
                <a:lnTo>
                  <a:pt x="470" y="1535"/>
                </a:lnTo>
                <a:lnTo>
                  <a:pt x="471" y="1546"/>
                </a:lnTo>
                <a:lnTo>
                  <a:pt x="489" y="1562"/>
                </a:lnTo>
                <a:lnTo>
                  <a:pt x="506" y="1564"/>
                </a:lnTo>
                <a:lnTo>
                  <a:pt x="517" y="1567"/>
                </a:lnTo>
                <a:lnTo>
                  <a:pt x="529" y="1578"/>
                </a:lnTo>
                <a:lnTo>
                  <a:pt x="535" y="1596"/>
                </a:lnTo>
                <a:lnTo>
                  <a:pt x="545" y="1603"/>
                </a:lnTo>
                <a:lnTo>
                  <a:pt x="558" y="1619"/>
                </a:lnTo>
                <a:lnTo>
                  <a:pt x="564" y="1621"/>
                </a:lnTo>
                <a:lnTo>
                  <a:pt x="571" y="1634"/>
                </a:lnTo>
                <a:lnTo>
                  <a:pt x="616" y="1667"/>
                </a:lnTo>
                <a:lnTo>
                  <a:pt x="626" y="1673"/>
                </a:lnTo>
                <a:lnTo>
                  <a:pt x="637" y="1681"/>
                </a:lnTo>
                <a:lnTo>
                  <a:pt x="638" y="1691"/>
                </a:lnTo>
                <a:lnTo>
                  <a:pt x="1370" y="1678"/>
                </a:lnTo>
                <a:lnTo>
                  <a:pt x="1360" y="1650"/>
                </a:lnTo>
                <a:lnTo>
                  <a:pt x="1345" y="1641"/>
                </a:lnTo>
                <a:lnTo>
                  <a:pt x="1329" y="1621"/>
                </a:lnTo>
                <a:lnTo>
                  <a:pt x="1312" y="1536"/>
                </a:lnTo>
                <a:lnTo>
                  <a:pt x="1309" y="1437"/>
                </a:lnTo>
                <a:lnTo>
                  <a:pt x="1313" y="1311"/>
                </a:lnTo>
                <a:lnTo>
                  <a:pt x="1310" y="1260"/>
                </a:lnTo>
                <a:lnTo>
                  <a:pt x="1310" y="1200"/>
                </a:lnTo>
                <a:lnTo>
                  <a:pt x="1293" y="1162"/>
                </a:lnTo>
                <a:lnTo>
                  <a:pt x="1293" y="1124"/>
                </a:lnTo>
                <a:lnTo>
                  <a:pt x="1313" y="1069"/>
                </a:lnTo>
                <a:lnTo>
                  <a:pt x="1335" y="1020"/>
                </a:lnTo>
                <a:lnTo>
                  <a:pt x="1332" y="994"/>
                </a:lnTo>
                <a:lnTo>
                  <a:pt x="1347" y="969"/>
                </a:lnTo>
                <a:lnTo>
                  <a:pt x="1370" y="912"/>
                </a:lnTo>
                <a:lnTo>
                  <a:pt x="1401" y="806"/>
                </a:lnTo>
                <a:lnTo>
                  <a:pt x="1402" y="765"/>
                </a:lnTo>
                <a:lnTo>
                  <a:pt x="1409" y="743"/>
                </a:lnTo>
                <a:lnTo>
                  <a:pt x="1417" y="713"/>
                </a:lnTo>
                <a:lnTo>
                  <a:pt x="1417" y="700"/>
                </a:lnTo>
                <a:lnTo>
                  <a:pt x="1393" y="690"/>
                </a:lnTo>
                <a:lnTo>
                  <a:pt x="1364" y="690"/>
                </a:lnTo>
                <a:lnTo>
                  <a:pt x="1355" y="694"/>
                </a:lnTo>
                <a:lnTo>
                  <a:pt x="1332" y="726"/>
                </a:lnTo>
                <a:lnTo>
                  <a:pt x="1320" y="758"/>
                </a:lnTo>
                <a:lnTo>
                  <a:pt x="1310" y="779"/>
                </a:lnTo>
                <a:lnTo>
                  <a:pt x="1297" y="790"/>
                </a:lnTo>
                <a:lnTo>
                  <a:pt x="1281" y="801"/>
                </a:lnTo>
                <a:lnTo>
                  <a:pt x="1265" y="803"/>
                </a:lnTo>
                <a:lnTo>
                  <a:pt x="1265" y="798"/>
                </a:lnTo>
                <a:lnTo>
                  <a:pt x="1265" y="79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6" name="Freeform 202"/>
          <p:cNvSpPr>
            <a:spLocks/>
          </p:cNvSpPr>
          <p:nvPr/>
        </p:nvSpPr>
        <p:spPr bwMode="auto">
          <a:xfrm>
            <a:off x="4184651" y="1822451"/>
            <a:ext cx="28575" cy="50800"/>
          </a:xfrm>
          <a:custGeom>
            <a:avLst/>
            <a:gdLst/>
            <a:ahLst/>
            <a:cxnLst>
              <a:cxn ang="0">
                <a:pos x="37" y="164"/>
              </a:cxn>
              <a:cxn ang="0">
                <a:pos x="44" y="164"/>
              </a:cxn>
              <a:cxn ang="0">
                <a:pos x="63" y="151"/>
              </a:cxn>
              <a:cxn ang="0">
                <a:pos x="67" y="116"/>
              </a:cxn>
              <a:cxn ang="0">
                <a:pos x="79" y="81"/>
              </a:cxn>
              <a:cxn ang="0">
                <a:pos x="91" y="59"/>
              </a:cxn>
              <a:cxn ang="0">
                <a:pos x="88" y="22"/>
              </a:cxn>
              <a:cxn ang="0">
                <a:pos x="88" y="0"/>
              </a:cxn>
              <a:cxn ang="0">
                <a:pos x="66" y="6"/>
              </a:cxn>
              <a:cxn ang="0">
                <a:pos x="34" y="38"/>
              </a:cxn>
              <a:cxn ang="0">
                <a:pos x="27" y="66"/>
              </a:cxn>
              <a:cxn ang="0">
                <a:pos x="13" y="95"/>
              </a:cxn>
              <a:cxn ang="0">
                <a:pos x="5" y="130"/>
              </a:cxn>
              <a:cxn ang="0">
                <a:pos x="0" y="151"/>
              </a:cxn>
              <a:cxn ang="0">
                <a:pos x="8" y="156"/>
              </a:cxn>
              <a:cxn ang="0">
                <a:pos x="22" y="161"/>
              </a:cxn>
              <a:cxn ang="0">
                <a:pos x="37" y="164"/>
              </a:cxn>
            </a:cxnLst>
            <a:rect l="0" t="0" r="r" b="b"/>
            <a:pathLst>
              <a:path w="91" h="164">
                <a:moveTo>
                  <a:pt x="37" y="164"/>
                </a:moveTo>
                <a:lnTo>
                  <a:pt x="44" y="164"/>
                </a:lnTo>
                <a:lnTo>
                  <a:pt x="63" y="151"/>
                </a:lnTo>
                <a:lnTo>
                  <a:pt x="67" y="116"/>
                </a:lnTo>
                <a:lnTo>
                  <a:pt x="79" y="81"/>
                </a:lnTo>
                <a:lnTo>
                  <a:pt x="91" y="59"/>
                </a:lnTo>
                <a:lnTo>
                  <a:pt x="88" y="22"/>
                </a:lnTo>
                <a:lnTo>
                  <a:pt x="88" y="0"/>
                </a:lnTo>
                <a:lnTo>
                  <a:pt x="66" y="6"/>
                </a:lnTo>
                <a:lnTo>
                  <a:pt x="34" y="38"/>
                </a:lnTo>
                <a:lnTo>
                  <a:pt x="27" y="66"/>
                </a:lnTo>
                <a:lnTo>
                  <a:pt x="13" y="95"/>
                </a:lnTo>
                <a:lnTo>
                  <a:pt x="5" y="130"/>
                </a:lnTo>
                <a:lnTo>
                  <a:pt x="0" y="151"/>
                </a:lnTo>
                <a:lnTo>
                  <a:pt x="8" y="156"/>
                </a:lnTo>
                <a:lnTo>
                  <a:pt x="22" y="161"/>
                </a:lnTo>
                <a:lnTo>
                  <a:pt x="37" y="16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7" name="Freeform 203"/>
          <p:cNvSpPr>
            <a:spLocks/>
          </p:cNvSpPr>
          <p:nvPr/>
        </p:nvSpPr>
        <p:spPr bwMode="auto">
          <a:xfrm>
            <a:off x="4184651" y="1822451"/>
            <a:ext cx="28575" cy="50800"/>
          </a:xfrm>
          <a:custGeom>
            <a:avLst/>
            <a:gdLst/>
            <a:ahLst/>
            <a:cxnLst>
              <a:cxn ang="0">
                <a:pos x="37" y="164"/>
              </a:cxn>
              <a:cxn ang="0">
                <a:pos x="44" y="164"/>
              </a:cxn>
              <a:cxn ang="0">
                <a:pos x="63" y="151"/>
              </a:cxn>
              <a:cxn ang="0">
                <a:pos x="67" y="116"/>
              </a:cxn>
              <a:cxn ang="0">
                <a:pos x="79" y="81"/>
              </a:cxn>
              <a:cxn ang="0">
                <a:pos x="91" y="59"/>
              </a:cxn>
              <a:cxn ang="0">
                <a:pos x="88" y="22"/>
              </a:cxn>
              <a:cxn ang="0">
                <a:pos x="88" y="0"/>
              </a:cxn>
              <a:cxn ang="0">
                <a:pos x="66" y="6"/>
              </a:cxn>
              <a:cxn ang="0">
                <a:pos x="34" y="38"/>
              </a:cxn>
              <a:cxn ang="0">
                <a:pos x="27" y="66"/>
              </a:cxn>
              <a:cxn ang="0">
                <a:pos x="13" y="95"/>
              </a:cxn>
              <a:cxn ang="0">
                <a:pos x="5" y="130"/>
              </a:cxn>
              <a:cxn ang="0">
                <a:pos x="0" y="151"/>
              </a:cxn>
              <a:cxn ang="0">
                <a:pos x="8" y="156"/>
              </a:cxn>
              <a:cxn ang="0">
                <a:pos x="22" y="161"/>
              </a:cxn>
              <a:cxn ang="0">
                <a:pos x="37" y="164"/>
              </a:cxn>
              <a:cxn ang="0">
                <a:pos x="37" y="164"/>
              </a:cxn>
            </a:cxnLst>
            <a:rect l="0" t="0" r="r" b="b"/>
            <a:pathLst>
              <a:path w="91" h="164">
                <a:moveTo>
                  <a:pt x="37" y="164"/>
                </a:moveTo>
                <a:lnTo>
                  <a:pt x="44" y="164"/>
                </a:lnTo>
                <a:lnTo>
                  <a:pt x="63" y="151"/>
                </a:lnTo>
                <a:lnTo>
                  <a:pt x="67" y="116"/>
                </a:lnTo>
                <a:lnTo>
                  <a:pt x="79" y="81"/>
                </a:lnTo>
                <a:lnTo>
                  <a:pt x="91" y="59"/>
                </a:lnTo>
                <a:lnTo>
                  <a:pt x="88" y="22"/>
                </a:lnTo>
                <a:lnTo>
                  <a:pt x="88" y="0"/>
                </a:lnTo>
                <a:lnTo>
                  <a:pt x="66" y="6"/>
                </a:lnTo>
                <a:lnTo>
                  <a:pt x="34" y="38"/>
                </a:lnTo>
                <a:lnTo>
                  <a:pt x="27" y="66"/>
                </a:lnTo>
                <a:lnTo>
                  <a:pt x="13" y="95"/>
                </a:lnTo>
                <a:lnTo>
                  <a:pt x="5" y="130"/>
                </a:lnTo>
                <a:lnTo>
                  <a:pt x="0" y="151"/>
                </a:lnTo>
                <a:lnTo>
                  <a:pt x="8" y="156"/>
                </a:lnTo>
                <a:lnTo>
                  <a:pt x="22" y="161"/>
                </a:lnTo>
                <a:lnTo>
                  <a:pt x="37" y="164"/>
                </a:lnTo>
                <a:lnTo>
                  <a:pt x="37" y="16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8" name="Freeform 204"/>
          <p:cNvSpPr>
            <a:spLocks/>
          </p:cNvSpPr>
          <p:nvPr/>
        </p:nvSpPr>
        <p:spPr bwMode="auto">
          <a:xfrm>
            <a:off x="4213226" y="1804988"/>
            <a:ext cx="14288" cy="14288"/>
          </a:xfrm>
          <a:custGeom>
            <a:avLst/>
            <a:gdLst/>
            <a:ahLst/>
            <a:cxnLst>
              <a:cxn ang="0">
                <a:pos x="20" y="41"/>
              </a:cxn>
              <a:cxn ang="0">
                <a:pos x="38" y="28"/>
              </a:cxn>
              <a:cxn ang="0">
                <a:pos x="47" y="12"/>
              </a:cxn>
              <a:cxn ang="0">
                <a:pos x="32" y="0"/>
              </a:cxn>
              <a:cxn ang="0">
                <a:pos x="17" y="0"/>
              </a:cxn>
              <a:cxn ang="0">
                <a:pos x="7" y="15"/>
              </a:cxn>
              <a:cxn ang="0">
                <a:pos x="0" y="32"/>
              </a:cxn>
              <a:cxn ang="0">
                <a:pos x="14" y="41"/>
              </a:cxn>
              <a:cxn ang="0">
                <a:pos x="20" y="41"/>
              </a:cxn>
            </a:cxnLst>
            <a:rect l="0" t="0" r="r" b="b"/>
            <a:pathLst>
              <a:path w="47" h="41">
                <a:moveTo>
                  <a:pt x="20" y="41"/>
                </a:moveTo>
                <a:lnTo>
                  <a:pt x="38" y="28"/>
                </a:lnTo>
                <a:lnTo>
                  <a:pt x="47" y="12"/>
                </a:lnTo>
                <a:lnTo>
                  <a:pt x="32" y="0"/>
                </a:lnTo>
                <a:lnTo>
                  <a:pt x="17" y="0"/>
                </a:lnTo>
                <a:lnTo>
                  <a:pt x="7" y="15"/>
                </a:lnTo>
                <a:lnTo>
                  <a:pt x="0" y="32"/>
                </a:lnTo>
                <a:lnTo>
                  <a:pt x="14" y="41"/>
                </a:lnTo>
                <a:lnTo>
                  <a:pt x="20" y="4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69" name="Freeform 205"/>
          <p:cNvSpPr>
            <a:spLocks/>
          </p:cNvSpPr>
          <p:nvPr/>
        </p:nvSpPr>
        <p:spPr bwMode="auto">
          <a:xfrm>
            <a:off x="4213226" y="1804988"/>
            <a:ext cx="14288" cy="14288"/>
          </a:xfrm>
          <a:custGeom>
            <a:avLst/>
            <a:gdLst/>
            <a:ahLst/>
            <a:cxnLst>
              <a:cxn ang="0">
                <a:pos x="20" y="41"/>
              </a:cxn>
              <a:cxn ang="0">
                <a:pos x="38" y="28"/>
              </a:cxn>
              <a:cxn ang="0">
                <a:pos x="47" y="12"/>
              </a:cxn>
              <a:cxn ang="0">
                <a:pos x="32" y="0"/>
              </a:cxn>
              <a:cxn ang="0">
                <a:pos x="17" y="0"/>
              </a:cxn>
              <a:cxn ang="0">
                <a:pos x="7" y="15"/>
              </a:cxn>
              <a:cxn ang="0">
                <a:pos x="0" y="32"/>
              </a:cxn>
              <a:cxn ang="0">
                <a:pos x="14" y="41"/>
              </a:cxn>
              <a:cxn ang="0">
                <a:pos x="20" y="41"/>
              </a:cxn>
              <a:cxn ang="0">
                <a:pos x="20" y="41"/>
              </a:cxn>
            </a:cxnLst>
            <a:rect l="0" t="0" r="r" b="b"/>
            <a:pathLst>
              <a:path w="47" h="41">
                <a:moveTo>
                  <a:pt x="20" y="41"/>
                </a:moveTo>
                <a:lnTo>
                  <a:pt x="38" y="28"/>
                </a:lnTo>
                <a:lnTo>
                  <a:pt x="47" y="12"/>
                </a:lnTo>
                <a:lnTo>
                  <a:pt x="32" y="0"/>
                </a:lnTo>
                <a:lnTo>
                  <a:pt x="17" y="0"/>
                </a:lnTo>
                <a:lnTo>
                  <a:pt x="7" y="15"/>
                </a:lnTo>
                <a:lnTo>
                  <a:pt x="0" y="32"/>
                </a:lnTo>
                <a:lnTo>
                  <a:pt x="14" y="41"/>
                </a:lnTo>
                <a:lnTo>
                  <a:pt x="20" y="41"/>
                </a:lnTo>
                <a:lnTo>
                  <a:pt x="20" y="4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0" name="Freeform 206"/>
          <p:cNvSpPr>
            <a:spLocks/>
          </p:cNvSpPr>
          <p:nvPr/>
        </p:nvSpPr>
        <p:spPr bwMode="auto">
          <a:xfrm>
            <a:off x="3919538" y="1570038"/>
            <a:ext cx="544513" cy="274638"/>
          </a:xfrm>
          <a:custGeom>
            <a:avLst/>
            <a:gdLst/>
            <a:ahLst/>
            <a:cxnLst>
              <a:cxn ang="0">
                <a:pos x="51" y="368"/>
              </a:cxn>
              <a:cxn ang="0">
                <a:pos x="184" y="288"/>
              </a:cxn>
              <a:cxn ang="0">
                <a:pos x="290" y="243"/>
              </a:cxn>
              <a:cxn ang="0">
                <a:pos x="409" y="113"/>
              </a:cxn>
              <a:cxn ang="0">
                <a:pos x="558" y="0"/>
              </a:cxn>
              <a:cxn ang="0">
                <a:pos x="620" y="23"/>
              </a:cxn>
              <a:cxn ang="0">
                <a:pos x="540" y="62"/>
              </a:cxn>
              <a:cxn ang="0">
                <a:pos x="463" y="208"/>
              </a:cxn>
              <a:cxn ang="0">
                <a:pos x="489" y="259"/>
              </a:cxn>
              <a:cxn ang="0">
                <a:pos x="566" y="185"/>
              </a:cxn>
              <a:cxn ang="0">
                <a:pos x="569" y="224"/>
              </a:cxn>
              <a:cxn ang="0">
                <a:pos x="675" y="227"/>
              </a:cxn>
              <a:cxn ang="0">
                <a:pos x="738" y="271"/>
              </a:cxn>
              <a:cxn ang="0">
                <a:pos x="835" y="340"/>
              </a:cxn>
              <a:cxn ang="0">
                <a:pos x="926" y="316"/>
              </a:cxn>
              <a:cxn ang="0">
                <a:pos x="981" y="353"/>
              </a:cxn>
              <a:cxn ang="0">
                <a:pos x="1034" y="293"/>
              </a:cxn>
              <a:cxn ang="0">
                <a:pos x="1135" y="224"/>
              </a:cxn>
              <a:cxn ang="0">
                <a:pos x="1227" y="221"/>
              </a:cxn>
              <a:cxn ang="0">
                <a:pos x="1391" y="173"/>
              </a:cxn>
              <a:cxn ang="0">
                <a:pos x="1410" y="278"/>
              </a:cxn>
              <a:cxn ang="0">
                <a:pos x="1490" y="275"/>
              </a:cxn>
              <a:cxn ang="0">
                <a:pos x="1561" y="265"/>
              </a:cxn>
              <a:cxn ang="0">
                <a:pos x="1601" y="326"/>
              </a:cxn>
              <a:cxn ang="0">
                <a:pos x="1670" y="381"/>
              </a:cxn>
              <a:cxn ang="0">
                <a:pos x="1715" y="436"/>
              </a:cxn>
              <a:cxn ang="0">
                <a:pos x="1601" y="477"/>
              </a:cxn>
              <a:cxn ang="0">
                <a:pos x="1487" y="492"/>
              </a:cxn>
              <a:cxn ang="0">
                <a:pos x="1372" y="464"/>
              </a:cxn>
              <a:cxn ang="0">
                <a:pos x="1335" y="484"/>
              </a:cxn>
              <a:cxn ang="0">
                <a:pos x="1353" y="534"/>
              </a:cxn>
              <a:cxn ang="0">
                <a:pos x="1259" y="484"/>
              </a:cxn>
              <a:cxn ang="0">
                <a:pos x="1167" y="484"/>
              </a:cxn>
              <a:cxn ang="0">
                <a:pos x="1059" y="541"/>
              </a:cxn>
              <a:cxn ang="0">
                <a:pos x="1027" y="581"/>
              </a:cxn>
              <a:cxn ang="0">
                <a:pos x="965" y="611"/>
              </a:cxn>
              <a:cxn ang="0">
                <a:pos x="895" y="713"/>
              </a:cxn>
              <a:cxn ang="0">
                <a:pos x="898" y="622"/>
              </a:cxn>
              <a:cxn ang="0">
                <a:pos x="859" y="641"/>
              </a:cxn>
              <a:cxn ang="0">
                <a:pos x="834" y="635"/>
              </a:cxn>
              <a:cxn ang="0">
                <a:pos x="748" y="861"/>
              </a:cxn>
              <a:cxn ang="0">
                <a:pos x="692" y="842"/>
              </a:cxn>
              <a:cxn ang="0">
                <a:pos x="682" y="818"/>
              </a:cxn>
              <a:cxn ang="0">
                <a:pos x="711" y="780"/>
              </a:cxn>
              <a:cxn ang="0">
                <a:pos x="695" y="748"/>
              </a:cxn>
              <a:cxn ang="0">
                <a:pos x="659" y="753"/>
              </a:cxn>
              <a:cxn ang="0">
                <a:pos x="629" y="774"/>
              </a:cxn>
              <a:cxn ang="0">
                <a:pos x="625" y="739"/>
              </a:cxn>
              <a:cxn ang="0">
                <a:pos x="628" y="707"/>
              </a:cxn>
              <a:cxn ang="0">
                <a:pos x="612" y="676"/>
              </a:cxn>
              <a:cxn ang="0">
                <a:pos x="572" y="620"/>
              </a:cxn>
              <a:cxn ang="0">
                <a:pos x="523" y="606"/>
              </a:cxn>
              <a:cxn ang="0">
                <a:pos x="479" y="601"/>
              </a:cxn>
              <a:cxn ang="0">
                <a:pos x="470" y="587"/>
              </a:cxn>
              <a:cxn ang="0">
                <a:pos x="480" y="569"/>
              </a:cxn>
              <a:cxn ang="0">
                <a:pos x="402" y="563"/>
              </a:cxn>
              <a:cxn ang="0">
                <a:pos x="334" y="585"/>
              </a:cxn>
              <a:cxn ang="0">
                <a:pos x="47" y="442"/>
              </a:cxn>
              <a:cxn ang="0">
                <a:pos x="7" y="406"/>
              </a:cxn>
            </a:cxnLst>
            <a:rect l="0" t="0" r="r" b="b"/>
            <a:pathLst>
              <a:path w="1715" h="861">
                <a:moveTo>
                  <a:pt x="0" y="401"/>
                </a:moveTo>
                <a:lnTo>
                  <a:pt x="26" y="387"/>
                </a:lnTo>
                <a:lnTo>
                  <a:pt x="51" y="368"/>
                </a:lnTo>
                <a:lnTo>
                  <a:pt x="127" y="310"/>
                </a:lnTo>
                <a:lnTo>
                  <a:pt x="162" y="288"/>
                </a:lnTo>
                <a:lnTo>
                  <a:pt x="184" y="288"/>
                </a:lnTo>
                <a:lnTo>
                  <a:pt x="214" y="288"/>
                </a:lnTo>
                <a:lnTo>
                  <a:pt x="241" y="275"/>
                </a:lnTo>
                <a:lnTo>
                  <a:pt x="290" y="243"/>
                </a:lnTo>
                <a:lnTo>
                  <a:pt x="334" y="208"/>
                </a:lnTo>
                <a:lnTo>
                  <a:pt x="369" y="173"/>
                </a:lnTo>
                <a:lnTo>
                  <a:pt x="409" y="113"/>
                </a:lnTo>
                <a:lnTo>
                  <a:pt x="457" y="75"/>
                </a:lnTo>
                <a:lnTo>
                  <a:pt x="502" y="38"/>
                </a:lnTo>
                <a:lnTo>
                  <a:pt x="558" y="0"/>
                </a:lnTo>
                <a:lnTo>
                  <a:pt x="585" y="0"/>
                </a:lnTo>
                <a:lnTo>
                  <a:pt x="617" y="0"/>
                </a:lnTo>
                <a:lnTo>
                  <a:pt x="620" y="23"/>
                </a:lnTo>
                <a:lnTo>
                  <a:pt x="601" y="35"/>
                </a:lnTo>
                <a:lnTo>
                  <a:pt x="566" y="43"/>
                </a:lnTo>
                <a:lnTo>
                  <a:pt x="540" y="62"/>
                </a:lnTo>
                <a:lnTo>
                  <a:pt x="501" y="115"/>
                </a:lnTo>
                <a:lnTo>
                  <a:pt x="483" y="151"/>
                </a:lnTo>
                <a:lnTo>
                  <a:pt x="463" y="208"/>
                </a:lnTo>
                <a:lnTo>
                  <a:pt x="458" y="248"/>
                </a:lnTo>
                <a:lnTo>
                  <a:pt x="464" y="271"/>
                </a:lnTo>
                <a:lnTo>
                  <a:pt x="489" y="259"/>
                </a:lnTo>
                <a:lnTo>
                  <a:pt x="517" y="227"/>
                </a:lnTo>
                <a:lnTo>
                  <a:pt x="542" y="197"/>
                </a:lnTo>
                <a:lnTo>
                  <a:pt x="566" y="185"/>
                </a:lnTo>
                <a:lnTo>
                  <a:pt x="556" y="207"/>
                </a:lnTo>
                <a:lnTo>
                  <a:pt x="549" y="226"/>
                </a:lnTo>
                <a:lnTo>
                  <a:pt x="569" y="224"/>
                </a:lnTo>
                <a:lnTo>
                  <a:pt x="600" y="218"/>
                </a:lnTo>
                <a:lnTo>
                  <a:pt x="650" y="211"/>
                </a:lnTo>
                <a:lnTo>
                  <a:pt x="675" y="227"/>
                </a:lnTo>
                <a:lnTo>
                  <a:pt x="694" y="245"/>
                </a:lnTo>
                <a:lnTo>
                  <a:pt x="708" y="256"/>
                </a:lnTo>
                <a:lnTo>
                  <a:pt x="738" y="271"/>
                </a:lnTo>
                <a:lnTo>
                  <a:pt x="765" y="291"/>
                </a:lnTo>
                <a:lnTo>
                  <a:pt x="805" y="322"/>
                </a:lnTo>
                <a:lnTo>
                  <a:pt x="835" y="340"/>
                </a:lnTo>
                <a:lnTo>
                  <a:pt x="867" y="344"/>
                </a:lnTo>
                <a:lnTo>
                  <a:pt x="898" y="334"/>
                </a:lnTo>
                <a:lnTo>
                  <a:pt x="926" y="316"/>
                </a:lnTo>
                <a:lnTo>
                  <a:pt x="940" y="316"/>
                </a:lnTo>
                <a:lnTo>
                  <a:pt x="958" y="334"/>
                </a:lnTo>
                <a:lnTo>
                  <a:pt x="981" y="353"/>
                </a:lnTo>
                <a:lnTo>
                  <a:pt x="995" y="336"/>
                </a:lnTo>
                <a:lnTo>
                  <a:pt x="1011" y="315"/>
                </a:lnTo>
                <a:lnTo>
                  <a:pt x="1034" y="293"/>
                </a:lnTo>
                <a:lnTo>
                  <a:pt x="1069" y="271"/>
                </a:lnTo>
                <a:lnTo>
                  <a:pt x="1106" y="253"/>
                </a:lnTo>
                <a:lnTo>
                  <a:pt x="1135" y="224"/>
                </a:lnTo>
                <a:lnTo>
                  <a:pt x="1154" y="214"/>
                </a:lnTo>
                <a:lnTo>
                  <a:pt x="1183" y="218"/>
                </a:lnTo>
                <a:lnTo>
                  <a:pt x="1227" y="221"/>
                </a:lnTo>
                <a:lnTo>
                  <a:pt x="1282" y="211"/>
                </a:lnTo>
                <a:lnTo>
                  <a:pt x="1335" y="189"/>
                </a:lnTo>
                <a:lnTo>
                  <a:pt x="1391" y="173"/>
                </a:lnTo>
                <a:lnTo>
                  <a:pt x="1392" y="210"/>
                </a:lnTo>
                <a:lnTo>
                  <a:pt x="1402" y="261"/>
                </a:lnTo>
                <a:lnTo>
                  <a:pt x="1410" y="278"/>
                </a:lnTo>
                <a:lnTo>
                  <a:pt x="1442" y="288"/>
                </a:lnTo>
                <a:lnTo>
                  <a:pt x="1467" y="277"/>
                </a:lnTo>
                <a:lnTo>
                  <a:pt x="1490" y="275"/>
                </a:lnTo>
                <a:lnTo>
                  <a:pt x="1502" y="288"/>
                </a:lnTo>
                <a:lnTo>
                  <a:pt x="1535" y="288"/>
                </a:lnTo>
                <a:lnTo>
                  <a:pt x="1561" y="265"/>
                </a:lnTo>
                <a:lnTo>
                  <a:pt x="1583" y="265"/>
                </a:lnTo>
                <a:lnTo>
                  <a:pt x="1601" y="293"/>
                </a:lnTo>
                <a:lnTo>
                  <a:pt x="1601" y="326"/>
                </a:lnTo>
                <a:lnTo>
                  <a:pt x="1623" y="344"/>
                </a:lnTo>
                <a:lnTo>
                  <a:pt x="1642" y="353"/>
                </a:lnTo>
                <a:lnTo>
                  <a:pt x="1670" y="381"/>
                </a:lnTo>
                <a:lnTo>
                  <a:pt x="1692" y="398"/>
                </a:lnTo>
                <a:lnTo>
                  <a:pt x="1706" y="419"/>
                </a:lnTo>
                <a:lnTo>
                  <a:pt x="1715" y="436"/>
                </a:lnTo>
                <a:lnTo>
                  <a:pt x="1690" y="452"/>
                </a:lnTo>
                <a:lnTo>
                  <a:pt x="1640" y="473"/>
                </a:lnTo>
                <a:lnTo>
                  <a:pt x="1601" y="477"/>
                </a:lnTo>
                <a:lnTo>
                  <a:pt x="1541" y="484"/>
                </a:lnTo>
                <a:lnTo>
                  <a:pt x="1487" y="486"/>
                </a:lnTo>
                <a:lnTo>
                  <a:pt x="1487" y="492"/>
                </a:lnTo>
                <a:lnTo>
                  <a:pt x="1461" y="499"/>
                </a:lnTo>
                <a:lnTo>
                  <a:pt x="1414" y="480"/>
                </a:lnTo>
                <a:lnTo>
                  <a:pt x="1372" y="464"/>
                </a:lnTo>
                <a:lnTo>
                  <a:pt x="1357" y="460"/>
                </a:lnTo>
                <a:lnTo>
                  <a:pt x="1341" y="470"/>
                </a:lnTo>
                <a:lnTo>
                  <a:pt x="1335" y="484"/>
                </a:lnTo>
                <a:lnTo>
                  <a:pt x="1353" y="499"/>
                </a:lnTo>
                <a:lnTo>
                  <a:pt x="1369" y="522"/>
                </a:lnTo>
                <a:lnTo>
                  <a:pt x="1353" y="534"/>
                </a:lnTo>
                <a:lnTo>
                  <a:pt x="1314" y="528"/>
                </a:lnTo>
                <a:lnTo>
                  <a:pt x="1281" y="502"/>
                </a:lnTo>
                <a:lnTo>
                  <a:pt x="1259" y="484"/>
                </a:lnTo>
                <a:lnTo>
                  <a:pt x="1224" y="477"/>
                </a:lnTo>
                <a:lnTo>
                  <a:pt x="1192" y="477"/>
                </a:lnTo>
                <a:lnTo>
                  <a:pt x="1167" y="484"/>
                </a:lnTo>
                <a:lnTo>
                  <a:pt x="1144" y="511"/>
                </a:lnTo>
                <a:lnTo>
                  <a:pt x="1114" y="531"/>
                </a:lnTo>
                <a:lnTo>
                  <a:pt x="1059" y="541"/>
                </a:lnTo>
                <a:lnTo>
                  <a:pt x="1040" y="544"/>
                </a:lnTo>
                <a:lnTo>
                  <a:pt x="1031" y="571"/>
                </a:lnTo>
                <a:lnTo>
                  <a:pt x="1027" y="581"/>
                </a:lnTo>
                <a:lnTo>
                  <a:pt x="1017" y="591"/>
                </a:lnTo>
                <a:lnTo>
                  <a:pt x="990" y="606"/>
                </a:lnTo>
                <a:lnTo>
                  <a:pt x="965" y="611"/>
                </a:lnTo>
                <a:lnTo>
                  <a:pt x="940" y="639"/>
                </a:lnTo>
                <a:lnTo>
                  <a:pt x="917" y="682"/>
                </a:lnTo>
                <a:lnTo>
                  <a:pt x="895" y="713"/>
                </a:lnTo>
                <a:lnTo>
                  <a:pt x="878" y="692"/>
                </a:lnTo>
                <a:lnTo>
                  <a:pt x="889" y="655"/>
                </a:lnTo>
                <a:lnTo>
                  <a:pt x="898" y="622"/>
                </a:lnTo>
                <a:lnTo>
                  <a:pt x="894" y="608"/>
                </a:lnTo>
                <a:lnTo>
                  <a:pt x="875" y="632"/>
                </a:lnTo>
                <a:lnTo>
                  <a:pt x="859" y="641"/>
                </a:lnTo>
                <a:lnTo>
                  <a:pt x="856" y="622"/>
                </a:lnTo>
                <a:lnTo>
                  <a:pt x="844" y="622"/>
                </a:lnTo>
                <a:lnTo>
                  <a:pt x="834" y="635"/>
                </a:lnTo>
                <a:lnTo>
                  <a:pt x="790" y="752"/>
                </a:lnTo>
                <a:lnTo>
                  <a:pt x="765" y="809"/>
                </a:lnTo>
                <a:lnTo>
                  <a:pt x="748" y="861"/>
                </a:lnTo>
                <a:lnTo>
                  <a:pt x="726" y="858"/>
                </a:lnTo>
                <a:lnTo>
                  <a:pt x="708" y="853"/>
                </a:lnTo>
                <a:lnTo>
                  <a:pt x="692" y="842"/>
                </a:lnTo>
                <a:lnTo>
                  <a:pt x="682" y="842"/>
                </a:lnTo>
                <a:lnTo>
                  <a:pt x="682" y="825"/>
                </a:lnTo>
                <a:lnTo>
                  <a:pt x="682" y="818"/>
                </a:lnTo>
                <a:lnTo>
                  <a:pt x="692" y="807"/>
                </a:lnTo>
                <a:lnTo>
                  <a:pt x="704" y="787"/>
                </a:lnTo>
                <a:lnTo>
                  <a:pt x="711" y="780"/>
                </a:lnTo>
                <a:lnTo>
                  <a:pt x="708" y="780"/>
                </a:lnTo>
                <a:lnTo>
                  <a:pt x="708" y="765"/>
                </a:lnTo>
                <a:lnTo>
                  <a:pt x="695" y="748"/>
                </a:lnTo>
                <a:lnTo>
                  <a:pt x="691" y="746"/>
                </a:lnTo>
                <a:lnTo>
                  <a:pt x="670" y="746"/>
                </a:lnTo>
                <a:lnTo>
                  <a:pt x="659" y="753"/>
                </a:lnTo>
                <a:lnTo>
                  <a:pt x="644" y="765"/>
                </a:lnTo>
                <a:lnTo>
                  <a:pt x="636" y="771"/>
                </a:lnTo>
                <a:lnTo>
                  <a:pt x="629" y="774"/>
                </a:lnTo>
                <a:lnTo>
                  <a:pt x="625" y="764"/>
                </a:lnTo>
                <a:lnTo>
                  <a:pt x="625" y="752"/>
                </a:lnTo>
                <a:lnTo>
                  <a:pt x="625" y="739"/>
                </a:lnTo>
                <a:lnTo>
                  <a:pt x="626" y="724"/>
                </a:lnTo>
                <a:lnTo>
                  <a:pt x="628" y="718"/>
                </a:lnTo>
                <a:lnTo>
                  <a:pt x="628" y="707"/>
                </a:lnTo>
                <a:lnTo>
                  <a:pt x="628" y="699"/>
                </a:lnTo>
                <a:lnTo>
                  <a:pt x="625" y="688"/>
                </a:lnTo>
                <a:lnTo>
                  <a:pt x="612" y="676"/>
                </a:lnTo>
                <a:lnTo>
                  <a:pt x="600" y="660"/>
                </a:lnTo>
                <a:lnTo>
                  <a:pt x="590" y="641"/>
                </a:lnTo>
                <a:lnTo>
                  <a:pt x="572" y="620"/>
                </a:lnTo>
                <a:lnTo>
                  <a:pt x="566" y="613"/>
                </a:lnTo>
                <a:lnTo>
                  <a:pt x="552" y="606"/>
                </a:lnTo>
                <a:lnTo>
                  <a:pt x="523" y="606"/>
                </a:lnTo>
                <a:lnTo>
                  <a:pt x="501" y="606"/>
                </a:lnTo>
                <a:lnTo>
                  <a:pt x="486" y="604"/>
                </a:lnTo>
                <a:lnTo>
                  <a:pt x="479" y="601"/>
                </a:lnTo>
                <a:lnTo>
                  <a:pt x="473" y="595"/>
                </a:lnTo>
                <a:lnTo>
                  <a:pt x="470" y="588"/>
                </a:lnTo>
                <a:lnTo>
                  <a:pt x="470" y="587"/>
                </a:lnTo>
                <a:lnTo>
                  <a:pt x="479" y="579"/>
                </a:lnTo>
                <a:lnTo>
                  <a:pt x="482" y="573"/>
                </a:lnTo>
                <a:lnTo>
                  <a:pt x="480" y="569"/>
                </a:lnTo>
                <a:lnTo>
                  <a:pt x="472" y="566"/>
                </a:lnTo>
                <a:lnTo>
                  <a:pt x="460" y="563"/>
                </a:lnTo>
                <a:lnTo>
                  <a:pt x="402" y="563"/>
                </a:lnTo>
                <a:lnTo>
                  <a:pt x="391" y="566"/>
                </a:lnTo>
                <a:lnTo>
                  <a:pt x="352" y="584"/>
                </a:lnTo>
                <a:lnTo>
                  <a:pt x="334" y="585"/>
                </a:lnTo>
                <a:lnTo>
                  <a:pt x="95" y="492"/>
                </a:lnTo>
                <a:lnTo>
                  <a:pt x="67" y="460"/>
                </a:lnTo>
                <a:lnTo>
                  <a:pt x="47" y="442"/>
                </a:lnTo>
                <a:lnTo>
                  <a:pt x="29" y="420"/>
                </a:lnTo>
                <a:lnTo>
                  <a:pt x="23" y="406"/>
                </a:lnTo>
                <a:lnTo>
                  <a:pt x="7" y="406"/>
                </a:lnTo>
                <a:lnTo>
                  <a:pt x="0" y="40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1" name="Freeform 207"/>
          <p:cNvSpPr>
            <a:spLocks/>
          </p:cNvSpPr>
          <p:nvPr/>
        </p:nvSpPr>
        <p:spPr bwMode="auto">
          <a:xfrm>
            <a:off x="3919538" y="1570038"/>
            <a:ext cx="544513" cy="274638"/>
          </a:xfrm>
          <a:custGeom>
            <a:avLst/>
            <a:gdLst/>
            <a:ahLst/>
            <a:cxnLst>
              <a:cxn ang="0">
                <a:pos x="51" y="368"/>
              </a:cxn>
              <a:cxn ang="0">
                <a:pos x="184" y="288"/>
              </a:cxn>
              <a:cxn ang="0">
                <a:pos x="290" y="243"/>
              </a:cxn>
              <a:cxn ang="0">
                <a:pos x="409" y="113"/>
              </a:cxn>
              <a:cxn ang="0">
                <a:pos x="558" y="0"/>
              </a:cxn>
              <a:cxn ang="0">
                <a:pos x="620" y="23"/>
              </a:cxn>
              <a:cxn ang="0">
                <a:pos x="540" y="62"/>
              </a:cxn>
              <a:cxn ang="0">
                <a:pos x="463" y="208"/>
              </a:cxn>
              <a:cxn ang="0">
                <a:pos x="489" y="259"/>
              </a:cxn>
              <a:cxn ang="0">
                <a:pos x="566" y="185"/>
              </a:cxn>
              <a:cxn ang="0">
                <a:pos x="569" y="224"/>
              </a:cxn>
              <a:cxn ang="0">
                <a:pos x="675" y="227"/>
              </a:cxn>
              <a:cxn ang="0">
                <a:pos x="738" y="271"/>
              </a:cxn>
              <a:cxn ang="0">
                <a:pos x="835" y="340"/>
              </a:cxn>
              <a:cxn ang="0">
                <a:pos x="926" y="316"/>
              </a:cxn>
              <a:cxn ang="0">
                <a:pos x="981" y="353"/>
              </a:cxn>
              <a:cxn ang="0">
                <a:pos x="1034" y="293"/>
              </a:cxn>
              <a:cxn ang="0">
                <a:pos x="1135" y="224"/>
              </a:cxn>
              <a:cxn ang="0">
                <a:pos x="1227" y="221"/>
              </a:cxn>
              <a:cxn ang="0">
                <a:pos x="1391" y="173"/>
              </a:cxn>
              <a:cxn ang="0">
                <a:pos x="1410" y="278"/>
              </a:cxn>
              <a:cxn ang="0">
                <a:pos x="1490" y="275"/>
              </a:cxn>
              <a:cxn ang="0">
                <a:pos x="1561" y="265"/>
              </a:cxn>
              <a:cxn ang="0">
                <a:pos x="1601" y="326"/>
              </a:cxn>
              <a:cxn ang="0">
                <a:pos x="1670" y="381"/>
              </a:cxn>
              <a:cxn ang="0">
                <a:pos x="1715" y="436"/>
              </a:cxn>
              <a:cxn ang="0">
                <a:pos x="1601" y="477"/>
              </a:cxn>
              <a:cxn ang="0">
                <a:pos x="1487" y="492"/>
              </a:cxn>
              <a:cxn ang="0">
                <a:pos x="1372" y="464"/>
              </a:cxn>
              <a:cxn ang="0">
                <a:pos x="1335" y="484"/>
              </a:cxn>
              <a:cxn ang="0">
                <a:pos x="1353" y="534"/>
              </a:cxn>
              <a:cxn ang="0">
                <a:pos x="1259" y="484"/>
              </a:cxn>
              <a:cxn ang="0">
                <a:pos x="1167" y="484"/>
              </a:cxn>
              <a:cxn ang="0">
                <a:pos x="1059" y="541"/>
              </a:cxn>
              <a:cxn ang="0">
                <a:pos x="1027" y="581"/>
              </a:cxn>
              <a:cxn ang="0">
                <a:pos x="965" y="611"/>
              </a:cxn>
              <a:cxn ang="0">
                <a:pos x="895" y="713"/>
              </a:cxn>
              <a:cxn ang="0">
                <a:pos x="898" y="622"/>
              </a:cxn>
              <a:cxn ang="0">
                <a:pos x="859" y="641"/>
              </a:cxn>
              <a:cxn ang="0">
                <a:pos x="834" y="635"/>
              </a:cxn>
              <a:cxn ang="0">
                <a:pos x="748" y="861"/>
              </a:cxn>
              <a:cxn ang="0">
                <a:pos x="692" y="842"/>
              </a:cxn>
              <a:cxn ang="0">
                <a:pos x="682" y="818"/>
              </a:cxn>
              <a:cxn ang="0">
                <a:pos x="711" y="780"/>
              </a:cxn>
              <a:cxn ang="0">
                <a:pos x="695" y="748"/>
              </a:cxn>
              <a:cxn ang="0">
                <a:pos x="659" y="753"/>
              </a:cxn>
              <a:cxn ang="0">
                <a:pos x="629" y="774"/>
              </a:cxn>
              <a:cxn ang="0">
                <a:pos x="625" y="739"/>
              </a:cxn>
              <a:cxn ang="0">
                <a:pos x="628" y="707"/>
              </a:cxn>
              <a:cxn ang="0">
                <a:pos x="612" y="676"/>
              </a:cxn>
              <a:cxn ang="0">
                <a:pos x="572" y="620"/>
              </a:cxn>
              <a:cxn ang="0">
                <a:pos x="523" y="606"/>
              </a:cxn>
              <a:cxn ang="0">
                <a:pos x="479" y="601"/>
              </a:cxn>
              <a:cxn ang="0">
                <a:pos x="470" y="587"/>
              </a:cxn>
              <a:cxn ang="0">
                <a:pos x="480" y="569"/>
              </a:cxn>
              <a:cxn ang="0">
                <a:pos x="402" y="563"/>
              </a:cxn>
              <a:cxn ang="0">
                <a:pos x="334" y="585"/>
              </a:cxn>
              <a:cxn ang="0">
                <a:pos x="47" y="442"/>
              </a:cxn>
              <a:cxn ang="0">
                <a:pos x="7" y="406"/>
              </a:cxn>
            </a:cxnLst>
            <a:rect l="0" t="0" r="r" b="b"/>
            <a:pathLst>
              <a:path w="1715" h="861">
                <a:moveTo>
                  <a:pt x="0" y="401"/>
                </a:moveTo>
                <a:lnTo>
                  <a:pt x="26" y="387"/>
                </a:lnTo>
                <a:lnTo>
                  <a:pt x="51" y="368"/>
                </a:lnTo>
                <a:lnTo>
                  <a:pt x="127" y="310"/>
                </a:lnTo>
                <a:lnTo>
                  <a:pt x="162" y="288"/>
                </a:lnTo>
                <a:lnTo>
                  <a:pt x="184" y="288"/>
                </a:lnTo>
                <a:lnTo>
                  <a:pt x="214" y="288"/>
                </a:lnTo>
                <a:lnTo>
                  <a:pt x="241" y="275"/>
                </a:lnTo>
                <a:lnTo>
                  <a:pt x="290" y="243"/>
                </a:lnTo>
                <a:lnTo>
                  <a:pt x="334" y="208"/>
                </a:lnTo>
                <a:lnTo>
                  <a:pt x="369" y="173"/>
                </a:lnTo>
                <a:lnTo>
                  <a:pt x="409" y="113"/>
                </a:lnTo>
                <a:lnTo>
                  <a:pt x="457" y="75"/>
                </a:lnTo>
                <a:lnTo>
                  <a:pt x="502" y="38"/>
                </a:lnTo>
                <a:lnTo>
                  <a:pt x="558" y="0"/>
                </a:lnTo>
                <a:lnTo>
                  <a:pt x="585" y="0"/>
                </a:lnTo>
                <a:lnTo>
                  <a:pt x="617" y="0"/>
                </a:lnTo>
                <a:lnTo>
                  <a:pt x="620" y="23"/>
                </a:lnTo>
                <a:lnTo>
                  <a:pt x="601" y="35"/>
                </a:lnTo>
                <a:lnTo>
                  <a:pt x="566" y="43"/>
                </a:lnTo>
                <a:lnTo>
                  <a:pt x="540" y="62"/>
                </a:lnTo>
                <a:lnTo>
                  <a:pt x="501" y="115"/>
                </a:lnTo>
                <a:lnTo>
                  <a:pt x="483" y="151"/>
                </a:lnTo>
                <a:lnTo>
                  <a:pt x="463" y="208"/>
                </a:lnTo>
                <a:lnTo>
                  <a:pt x="458" y="248"/>
                </a:lnTo>
                <a:lnTo>
                  <a:pt x="464" y="271"/>
                </a:lnTo>
                <a:lnTo>
                  <a:pt x="489" y="259"/>
                </a:lnTo>
                <a:lnTo>
                  <a:pt x="517" y="227"/>
                </a:lnTo>
                <a:lnTo>
                  <a:pt x="542" y="197"/>
                </a:lnTo>
                <a:lnTo>
                  <a:pt x="566" y="185"/>
                </a:lnTo>
                <a:lnTo>
                  <a:pt x="556" y="207"/>
                </a:lnTo>
                <a:lnTo>
                  <a:pt x="549" y="226"/>
                </a:lnTo>
                <a:lnTo>
                  <a:pt x="569" y="224"/>
                </a:lnTo>
                <a:lnTo>
                  <a:pt x="600" y="218"/>
                </a:lnTo>
                <a:lnTo>
                  <a:pt x="650" y="211"/>
                </a:lnTo>
                <a:lnTo>
                  <a:pt x="675" y="227"/>
                </a:lnTo>
                <a:lnTo>
                  <a:pt x="694" y="245"/>
                </a:lnTo>
                <a:lnTo>
                  <a:pt x="708" y="256"/>
                </a:lnTo>
                <a:lnTo>
                  <a:pt x="738" y="271"/>
                </a:lnTo>
                <a:lnTo>
                  <a:pt x="765" y="291"/>
                </a:lnTo>
                <a:lnTo>
                  <a:pt x="805" y="322"/>
                </a:lnTo>
                <a:lnTo>
                  <a:pt x="835" y="340"/>
                </a:lnTo>
                <a:lnTo>
                  <a:pt x="867" y="344"/>
                </a:lnTo>
                <a:lnTo>
                  <a:pt x="898" y="334"/>
                </a:lnTo>
                <a:lnTo>
                  <a:pt x="926" y="316"/>
                </a:lnTo>
                <a:lnTo>
                  <a:pt x="940" y="316"/>
                </a:lnTo>
                <a:lnTo>
                  <a:pt x="958" y="334"/>
                </a:lnTo>
                <a:lnTo>
                  <a:pt x="981" y="353"/>
                </a:lnTo>
                <a:lnTo>
                  <a:pt x="995" y="336"/>
                </a:lnTo>
                <a:lnTo>
                  <a:pt x="1011" y="315"/>
                </a:lnTo>
                <a:lnTo>
                  <a:pt x="1034" y="293"/>
                </a:lnTo>
                <a:lnTo>
                  <a:pt x="1069" y="271"/>
                </a:lnTo>
                <a:lnTo>
                  <a:pt x="1106" y="253"/>
                </a:lnTo>
                <a:lnTo>
                  <a:pt x="1135" y="224"/>
                </a:lnTo>
                <a:lnTo>
                  <a:pt x="1154" y="214"/>
                </a:lnTo>
                <a:lnTo>
                  <a:pt x="1183" y="218"/>
                </a:lnTo>
                <a:lnTo>
                  <a:pt x="1227" y="221"/>
                </a:lnTo>
                <a:lnTo>
                  <a:pt x="1282" y="211"/>
                </a:lnTo>
                <a:lnTo>
                  <a:pt x="1335" y="189"/>
                </a:lnTo>
                <a:lnTo>
                  <a:pt x="1391" y="173"/>
                </a:lnTo>
                <a:lnTo>
                  <a:pt x="1392" y="210"/>
                </a:lnTo>
                <a:lnTo>
                  <a:pt x="1402" y="261"/>
                </a:lnTo>
                <a:lnTo>
                  <a:pt x="1410" y="278"/>
                </a:lnTo>
                <a:lnTo>
                  <a:pt x="1442" y="288"/>
                </a:lnTo>
                <a:lnTo>
                  <a:pt x="1467" y="277"/>
                </a:lnTo>
                <a:lnTo>
                  <a:pt x="1490" y="275"/>
                </a:lnTo>
                <a:lnTo>
                  <a:pt x="1502" y="288"/>
                </a:lnTo>
                <a:lnTo>
                  <a:pt x="1535" y="288"/>
                </a:lnTo>
                <a:lnTo>
                  <a:pt x="1561" y="265"/>
                </a:lnTo>
                <a:lnTo>
                  <a:pt x="1583" y="265"/>
                </a:lnTo>
                <a:lnTo>
                  <a:pt x="1601" y="293"/>
                </a:lnTo>
                <a:lnTo>
                  <a:pt x="1601" y="326"/>
                </a:lnTo>
                <a:lnTo>
                  <a:pt x="1623" y="344"/>
                </a:lnTo>
                <a:lnTo>
                  <a:pt x="1642" y="353"/>
                </a:lnTo>
                <a:lnTo>
                  <a:pt x="1670" y="381"/>
                </a:lnTo>
                <a:lnTo>
                  <a:pt x="1692" y="398"/>
                </a:lnTo>
                <a:lnTo>
                  <a:pt x="1706" y="419"/>
                </a:lnTo>
                <a:lnTo>
                  <a:pt x="1715" y="436"/>
                </a:lnTo>
                <a:lnTo>
                  <a:pt x="1690" y="452"/>
                </a:lnTo>
                <a:lnTo>
                  <a:pt x="1640" y="473"/>
                </a:lnTo>
                <a:lnTo>
                  <a:pt x="1601" y="477"/>
                </a:lnTo>
                <a:lnTo>
                  <a:pt x="1541" y="484"/>
                </a:lnTo>
                <a:lnTo>
                  <a:pt x="1487" y="486"/>
                </a:lnTo>
                <a:lnTo>
                  <a:pt x="1487" y="492"/>
                </a:lnTo>
                <a:lnTo>
                  <a:pt x="1461" y="499"/>
                </a:lnTo>
                <a:lnTo>
                  <a:pt x="1414" y="480"/>
                </a:lnTo>
                <a:lnTo>
                  <a:pt x="1372" y="464"/>
                </a:lnTo>
                <a:lnTo>
                  <a:pt x="1357" y="460"/>
                </a:lnTo>
                <a:lnTo>
                  <a:pt x="1341" y="470"/>
                </a:lnTo>
                <a:lnTo>
                  <a:pt x="1335" y="484"/>
                </a:lnTo>
                <a:lnTo>
                  <a:pt x="1353" y="499"/>
                </a:lnTo>
                <a:lnTo>
                  <a:pt x="1369" y="522"/>
                </a:lnTo>
                <a:lnTo>
                  <a:pt x="1353" y="534"/>
                </a:lnTo>
                <a:lnTo>
                  <a:pt x="1314" y="528"/>
                </a:lnTo>
                <a:lnTo>
                  <a:pt x="1281" y="502"/>
                </a:lnTo>
                <a:lnTo>
                  <a:pt x="1259" y="484"/>
                </a:lnTo>
                <a:lnTo>
                  <a:pt x="1224" y="477"/>
                </a:lnTo>
                <a:lnTo>
                  <a:pt x="1192" y="477"/>
                </a:lnTo>
                <a:lnTo>
                  <a:pt x="1167" y="484"/>
                </a:lnTo>
                <a:lnTo>
                  <a:pt x="1144" y="511"/>
                </a:lnTo>
                <a:lnTo>
                  <a:pt x="1114" y="531"/>
                </a:lnTo>
                <a:lnTo>
                  <a:pt x="1059" y="541"/>
                </a:lnTo>
                <a:lnTo>
                  <a:pt x="1040" y="544"/>
                </a:lnTo>
                <a:lnTo>
                  <a:pt x="1031" y="571"/>
                </a:lnTo>
                <a:lnTo>
                  <a:pt x="1027" y="581"/>
                </a:lnTo>
                <a:lnTo>
                  <a:pt x="1017" y="591"/>
                </a:lnTo>
                <a:lnTo>
                  <a:pt x="990" y="606"/>
                </a:lnTo>
                <a:lnTo>
                  <a:pt x="965" y="611"/>
                </a:lnTo>
                <a:lnTo>
                  <a:pt x="940" y="639"/>
                </a:lnTo>
                <a:lnTo>
                  <a:pt x="917" y="682"/>
                </a:lnTo>
                <a:lnTo>
                  <a:pt x="895" y="713"/>
                </a:lnTo>
                <a:lnTo>
                  <a:pt x="878" y="692"/>
                </a:lnTo>
                <a:lnTo>
                  <a:pt x="889" y="655"/>
                </a:lnTo>
                <a:lnTo>
                  <a:pt x="898" y="622"/>
                </a:lnTo>
                <a:lnTo>
                  <a:pt x="894" y="608"/>
                </a:lnTo>
                <a:lnTo>
                  <a:pt x="875" y="632"/>
                </a:lnTo>
                <a:lnTo>
                  <a:pt x="859" y="641"/>
                </a:lnTo>
                <a:lnTo>
                  <a:pt x="856" y="622"/>
                </a:lnTo>
                <a:lnTo>
                  <a:pt x="844" y="622"/>
                </a:lnTo>
                <a:lnTo>
                  <a:pt x="834" y="635"/>
                </a:lnTo>
                <a:lnTo>
                  <a:pt x="790" y="752"/>
                </a:lnTo>
                <a:lnTo>
                  <a:pt x="765" y="809"/>
                </a:lnTo>
                <a:lnTo>
                  <a:pt x="748" y="861"/>
                </a:lnTo>
                <a:lnTo>
                  <a:pt x="726" y="858"/>
                </a:lnTo>
                <a:lnTo>
                  <a:pt x="708" y="853"/>
                </a:lnTo>
                <a:lnTo>
                  <a:pt x="692" y="842"/>
                </a:lnTo>
                <a:lnTo>
                  <a:pt x="682" y="842"/>
                </a:lnTo>
                <a:lnTo>
                  <a:pt x="682" y="825"/>
                </a:lnTo>
                <a:lnTo>
                  <a:pt x="682" y="818"/>
                </a:lnTo>
                <a:lnTo>
                  <a:pt x="692" y="807"/>
                </a:lnTo>
                <a:lnTo>
                  <a:pt x="704" y="787"/>
                </a:lnTo>
                <a:lnTo>
                  <a:pt x="711" y="780"/>
                </a:lnTo>
                <a:lnTo>
                  <a:pt x="708" y="780"/>
                </a:lnTo>
                <a:lnTo>
                  <a:pt x="708" y="765"/>
                </a:lnTo>
                <a:lnTo>
                  <a:pt x="695" y="748"/>
                </a:lnTo>
                <a:lnTo>
                  <a:pt x="691" y="746"/>
                </a:lnTo>
                <a:lnTo>
                  <a:pt x="670" y="746"/>
                </a:lnTo>
                <a:lnTo>
                  <a:pt x="659" y="753"/>
                </a:lnTo>
                <a:lnTo>
                  <a:pt x="644" y="765"/>
                </a:lnTo>
                <a:lnTo>
                  <a:pt x="636" y="771"/>
                </a:lnTo>
                <a:lnTo>
                  <a:pt x="629" y="774"/>
                </a:lnTo>
                <a:lnTo>
                  <a:pt x="625" y="764"/>
                </a:lnTo>
                <a:lnTo>
                  <a:pt x="625" y="752"/>
                </a:lnTo>
                <a:lnTo>
                  <a:pt x="625" y="739"/>
                </a:lnTo>
                <a:lnTo>
                  <a:pt x="626" y="724"/>
                </a:lnTo>
                <a:lnTo>
                  <a:pt x="628" y="718"/>
                </a:lnTo>
                <a:lnTo>
                  <a:pt x="628" y="707"/>
                </a:lnTo>
                <a:lnTo>
                  <a:pt x="628" y="699"/>
                </a:lnTo>
                <a:lnTo>
                  <a:pt x="625" y="688"/>
                </a:lnTo>
                <a:lnTo>
                  <a:pt x="612" y="676"/>
                </a:lnTo>
                <a:lnTo>
                  <a:pt x="600" y="660"/>
                </a:lnTo>
                <a:lnTo>
                  <a:pt x="590" y="641"/>
                </a:lnTo>
                <a:lnTo>
                  <a:pt x="572" y="620"/>
                </a:lnTo>
                <a:lnTo>
                  <a:pt x="566" y="613"/>
                </a:lnTo>
                <a:lnTo>
                  <a:pt x="552" y="606"/>
                </a:lnTo>
                <a:lnTo>
                  <a:pt x="523" y="606"/>
                </a:lnTo>
                <a:lnTo>
                  <a:pt x="501" y="606"/>
                </a:lnTo>
                <a:lnTo>
                  <a:pt x="486" y="604"/>
                </a:lnTo>
                <a:lnTo>
                  <a:pt x="479" y="601"/>
                </a:lnTo>
                <a:lnTo>
                  <a:pt x="473" y="595"/>
                </a:lnTo>
                <a:lnTo>
                  <a:pt x="470" y="588"/>
                </a:lnTo>
                <a:lnTo>
                  <a:pt x="470" y="587"/>
                </a:lnTo>
                <a:lnTo>
                  <a:pt x="479" y="579"/>
                </a:lnTo>
                <a:lnTo>
                  <a:pt x="482" y="573"/>
                </a:lnTo>
                <a:lnTo>
                  <a:pt x="480" y="569"/>
                </a:lnTo>
                <a:lnTo>
                  <a:pt x="472" y="566"/>
                </a:lnTo>
                <a:lnTo>
                  <a:pt x="460" y="563"/>
                </a:lnTo>
                <a:lnTo>
                  <a:pt x="402" y="563"/>
                </a:lnTo>
                <a:lnTo>
                  <a:pt x="391" y="566"/>
                </a:lnTo>
                <a:lnTo>
                  <a:pt x="352" y="584"/>
                </a:lnTo>
                <a:lnTo>
                  <a:pt x="334" y="585"/>
                </a:lnTo>
                <a:lnTo>
                  <a:pt x="95" y="492"/>
                </a:lnTo>
                <a:lnTo>
                  <a:pt x="67" y="460"/>
                </a:lnTo>
                <a:lnTo>
                  <a:pt x="47" y="442"/>
                </a:lnTo>
                <a:lnTo>
                  <a:pt x="29" y="420"/>
                </a:lnTo>
                <a:lnTo>
                  <a:pt x="23" y="406"/>
                </a:lnTo>
                <a:lnTo>
                  <a:pt x="7" y="406"/>
                </a:lnTo>
                <a:lnTo>
                  <a:pt x="0" y="401"/>
                </a:lnTo>
                <a:lnTo>
                  <a:pt x="0" y="401"/>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2" name="Freeform 208"/>
          <p:cNvSpPr>
            <a:spLocks/>
          </p:cNvSpPr>
          <p:nvPr/>
        </p:nvSpPr>
        <p:spPr bwMode="auto">
          <a:xfrm>
            <a:off x="4254501" y="1741488"/>
            <a:ext cx="369888" cy="493713"/>
          </a:xfrm>
          <a:custGeom>
            <a:avLst/>
            <a:gdLst/>
            <a:ahLst/>
            <a:cxnLst>
              <a:cxn ang="0">
                <a:pos x="123" y="1366"/>
              </a:cxn>
              <a:cxn ang="0">
                <a:pos x="145" y="1110"/>
              </a:cxn>
              <a:cxn ang="0">
                <a:pos x="133" y="1018"/>
              </a:cxn>
              <a:cxn ang="0">
                <a:pos x="115" y="934"/>
              </a:cxn>
              <a:cxn ang="0">
                <a:pos x="66" y="827"/>
              </a:cxn>
              <a:cxn ang="0">
                <a:pos x="31" y="783"/>
              </a:cxn>
              <a:cxn ang="0">
                <a:pos x="61" y="589"/>
              </a:cxn>
              <a:cxn ang="0">
                <a:pos x="79" y="533"/>
              </a:cxn>
              <a:cxn ang="0">
                <a:pos x="76" y="450"/>
              </a:cxn>
              <a:cxn ang="0">
                <a:pos x="131" y="406"/>
              </a:cxn>
              <a:cxn ang="0">
                <a:pos x="175" y="256"/>
              </a:cxn>
              <a:cxn ang="0">
                <a:pos x="180" y="292"/>
              </a:cxn>
              <a:cxn ang="0">
                <a:pos x="190" y="372"/>
              </a:cxn>
              <a:cxn ang="0">
                <a:pos x="210" y="318"/>
              </a:cxn>
              <a:cxn ang="0">
                <a:pos x="232" y="391"/>
              </a:cxn>
              <a:cxn ang="0">
                <a:pos x="248" y="283"/>
              </a:cxn>
              <a:cxn ang="0">
                <a:pos x="292" y="247"/>
              </a:cxn>
              <a:cxn ang="0">
                <a:pos x="357" y="235"/>
              </a:cxn>
              <a:cxn ang="0">
                <a:pos x="316" y="146"/>
              </a:cxn>
              <a:cxn ang="0">
                <a:pos x="405" y="0"/>
              </a:cxn>
              <a:cxn ang="0">
                <a:pos x="546" y="95"/>
              </a:cxn>
              <a:cxn ang="0">
                <a:pos x="591" y="92"/>
              </a:cxn>
              <a:cxn ang="0">
                <a:pos x="679" y="158"/>
              </a:cxn>
              <a:cxn ang="0">
                <a:pos x="798" y="232"/>
              </a:cxn>
              <a:cxn ang="0">
                <a:pos x="822" y="278"/>
              </a:cxn>
              <a:cxn ang="0">
                <a:pos x="809" y="343"/>
              </a:cxn>
              <a:cxn ang="0">
                <a:pos x="780" y="415"/>
              </a:cxn>
              <a:cxn ang="0">
                <a:pos x="722" y="525"/>
              </a:cxn>
              <a:cxn ang="0">
                <a:pos x="712" y="605"/>
              </a:cxn>
              <a:cxn ang="0">
                <a:pos x="671" y="650"/>
              </a:cxn>
              <a:cxn ang="0">
                <a:pos x="688" y="767"/>
              </a:cxn>
              <a:cxn ang="0">
                <a:pos x="774" y="770"/>
              </a:cxn>
              <a:cxn ang="0">
                <a:pos x="830" y="687"/>
              </a:cxn>
              <a:cxn ang="0">
                <a:pos x="859" y="649"/>
              </a:cxn>
              <a:cxn ang="0">
                <a:pos x="849" y="622"/>
              </a:cxn>
              <a:cxn ang="0">
                <a:pos x="906" y="560"/>
              </a:cxn>
              <a:cxn ang="0">
                <a:pos x="976" y="567"/>
              </a:cxn>
              <a:cxn ang="0">
                <a:pos x="1150" y="934"/>
              </a:cxn>
              <a:cxn ang="0">
                <a:pos x="1148" y="1042"/>
              </a:cxn>
              <a:cxn ang="0">
                <a:pos x="1126" y="1096"/>
              </a:cxn>
              <a:cxn ang="0">
                <a:pos x="1059" y="1096"/>
              </a:cxn>
              <a:cxn ang="0">
                <a:pos x="1042" y="1149"/>
              </a:cxn>
              <a:cxn ang="0">
                <a:pos x="973" y="1262"/>
              </a:cxn>
              <a:cxn ang="0">
                <a:pos x="950" y="1316"/>
              </a:cxn>
              <a:cxn ang="0">
                <a:pos x="941" y="1372"/>
              </a:cxn>
              <a:cxn ang="0">
                <a:pos x="0" y="1552"/>
              </a:cxn>
            </a:cxnLst>
            <a:rect l="0" t="0" r="r" b="b"/>
            <a:pathLst>
              <a:path w="1164" h="1552">
                <a:moveTo>
                  <a:pt x="0" y="1552"/>
                </a:moveTo>
                <a:lnTo>
                  <a:pt x="26" y="1498"/>
                </a:lnTo>
                <a:lnTo>
                  <a:pt x="123" y="1366"/>
                </a:lnTo>
                <a:lnTo>
                  <a:pt x="166" y="1245"/>
                </a:lnTo>
                <a:lnTo>
                  <a:pt x="169" y="1175"/>
                </a:lnTo>
                <a:lnTo>
                  <a:pt x="145" y="1110"/>
                </a:lnTo>
                <a:lnTo>
                  <a:pt x="127" y="1081"/>
                </a:lnTo>
                <a:lnTo>
                  <a:pt x="111" y="1047"/>
                </a:lnTo>
                <a:lnTo>
                  <a:pt x="133" y="1018"/>
                </a:lnTo>
                <a:lnTo>
                  <a:pt x="139" y="1001"/>
                </a:lnTo>
                <a:lnTo>
                  <a:pt x="139" y="982"/>
                </a:lnTo>
                <a:lnTo>
                  <a:pt x="115" y="934"/>
                </a:lnTo>
                <a:lnTo>
                  <a:pt x="50" y="850"/>
                </a:lnTo>
                <a:lnTo>
                  <a:pt x="50" y="842"/>
                </a:lnTo>
                <a:lnTo>
                  <a:pt x="66" y="827"/>
                </a:lnTo>
                <a:lnTo>
                  <a:pt x="60" y="813"/>
                </a:lnTo>
                <a:lnTo>
                  <a:pt x="35" y="815"/>
                </a:lnTo>
                <a:lnTo>
                  <a:pt x="31" y="783"/>
                </a:lnTo>
                <a:lnTo>
                  <a:pt x="58" y="704"/>
                </a:lnTo>
                <a:lnTo>
                  <a:pt x="67" y="628"/>
                </a:lnTo>
                <a:lnTo>
                  <a:pt x="61" y="589"/>
                </a:lnTo>
                <a:lnTo>
                  <a:pt x="37" y="560"/>
                </a:lnTo>
                <a:lnTo>
                  <a:pt x="58" y="542"/>
                </a:lnTo>
                <a:lnTo>
                  <a:pt x="79" y="533"/>
                </a:lnTo>
                <a:lnTo>
                  <a:pt x="83" y="501"/>
                </a:lnTo>
                <a:lnTo>
                  <a:pt x="79" y="481"/>
                </a:lnTo>
                <a:lnTo>
                  <a:pt x="76" y="450"/>
                </a:lnTo>
                <a:lnTo>
                  <a:pt x="91" y="429"/>
                </a:lnTo>
                <a:lnTo>
                  <a:pt x="112" y="407"/>
                </a:lnTo>
                <a:lnTo>
                  <a:pt x="131" y="406"/>
                </a:lnTo>
                <a:lnTo>
                  <a:pt x="133" y="368"/>
                </a:lnTo>
                <a:lnTo>
                  <a:pt x="159" y="308"/>
                </a:lnTo>
                <a:lnTo>
                  <a:pt x="175" y="256"/>
                </a:lnTo>
                <a:lnTo>
                  <a:pt x="188" y="256"/>
                </a:lnTo>
                <a:lnTo>
                  <a:pt x="193" y="279"/>
                </a:lnTo>
                <a:lnTo>
                  <a:pt x="180" y="292"/>
                </a:lnTo>
                <a:lnTo>
                  <a:pt x="180" y="308"/>
                </a:lnTo>
                <a:lnTo>
                  <a:pt x="190" y="333"/>
                </a:lnTo>
                <a:lnTo>
                  <a:pt x="190" y="372"/>
                </a:lnTo>
                <a:lnTo>
                  <a:pt x="204" y="384"/>
                </a:lnTo>
                <a:lnTo>
                  <a:pt x="209" y="356"/>
                </a:lnTo>
                <a:lnTo>
                  <a:pt x="210" y="318"/>
                </a:lnTo>
                <a:lnTo>
                  <a:pt x="219" y="339"/>
                </a:lnTo>
                <a:lnTo>
                  <a:pt x="225" y="367"/>
                </a:lnTo>
                <a:lnTo>
                  <a:pt x="232" y="391"/>
                </a:lnTo>
                <a:lnTo>
                  <a:pt x="238" y="374"/>
                </a:lnTo>
                <a:lnTo>
                  <a:pt x="242" y="321"/>
                </a:lnTo>
                <a:lnTo>
                  <a:pt x="248" y="283"/>
                </a:lnTo>
                <a:lnTo>
                  <a:pt x="254" y="256"/>
                </a:lnTo>
                <a:lnTo>
                  <a:pt x="266" y="241"/>
                </a:lnTo>
                <a:lnTo>
                  <a:pt x="292" y="247"/>
                </a:lnTo>
                <a:lnTo>
                  <a:pt x="319" y="248"/>
                </a:lnTo>
                <a:lnTo>
                  <a:pt x="357" y="244"/>
                </a:lnTo>
                <a:lnTo>
                  <a:pt x="357" y="235"/>
                </a:lnTo>
                <a:lnTo>
                  <a:pt x="330" y="213"/>
                </a:lnTo>
                <a:lnTo>
                  <a:pt x="316" y="184"/>
                </a:lnTo>
                <a:lnTo>
                  <a:pt x="316" y="146"/>
                </a:lnTo>
                <a:lnTo>
                  <a:pt x="336" y="77"/>
                </a:lnTo>
                <a:lnTo>
                  <a:pt x="376" y="22"/>
                </a:lnTo>
                <a:lnTo>
                  <a:pt x="405" y="0"/>
                </a:lnTo>
                <a:lnTo>
                  <a:pt x="447" y="19"/>
                </a:lnTo>
                <a:lnTo>
                  <a:pt x="523" y="60"/>
                </a:lnTo>
                <a:lnTo>
                  <a:pt x="546" y="95"/>
                </a:lnTo>
                <a:lnTo>
                  <a:pt x="567" y="102"/>
                </a:lnTo>
                <a:lnTo>
                  <a:pt x="581" y="95"/>
                </a:lnTo>
                <a:lnTo>
                  <a:pt x="591" y="92"/>
                </a:lnTo>
                <a:lnTo>
                  <a:pt x="631" y="120"/>
                </a:lnTo>
                <a:lnTo>
                  <a:pt x="652" y="143"/>
                </a:lnTo>
                <a:lnTo>
                  <a:pt x="679" y="158"/>
                </a:lnTo>
                <a:lnTo>
                  <a:pt x="729" y="175"/>
                </a:lnTo>
                <a:lnTo>
                  <a:pt x="768" y="197"/>
                </a:lnTo>
                <a:lnTo>
                  <a:pt x="798" y="232"/>
                </a:lnTo>
                <a:lnTo>
                  <a:pt x="802" y="235"/>
                </a:lnTo>
                <a:lnTo>
                  <a:pt x="782" y="247"/>
                </a:lnTo>
                <a:lnTo>
                  <a:pt x="822" y="278"/>
                </a:lnTo>
                <a:lnTo>
                  <a:pt x="852" y="318"/>
                </a:lnTo>
                <a:lnTo>
                  <a:pt x="857" y="342"/>
                </a:lnTo>
                <a:lnTo>
                  <a:pt x="809" y="343"/>
                </a:lnTo>
                <a:lnTo>
                  <a:pt x="783" y="358"/>
                </a:lnTo>
                <a:lnTo>
                  <a:pt x="786" y="372"/>
                </a:lnTo>
                <a:lnTo>
                  <a:pt x="780" y="415"/>
                </a:lnTo>
                <a:lnTo>
                  <a:pt x="774" y="457"/>
                </a:lnTo>
                <a:lnTo>
                  <a:pt x="751" y="509"/>
                </a:lnTo>
                <a:lnTo>
                  <a:pt x="722" y="525"/>
                </a:lnTo>
                <a:lnTo>
                  <a:pt x="717" y="542"/>
                </a:lnTo>
                <a:lnTo>
                  <a:pt x="712" y="571"/>
                </a:lnTo>
                <a:lnTo>
                  <a:pt x="712" y="605"/>
                </a:lnTo>
                <a:lnTo>
                  <a:pt x="694" y="615"/>
                </a:lnTo>
                <a:lnTo>
                  <a:pt x="694" y="634"/>
                </a:lnTo>
                <a:lnTo>
                  <a:pt x="671" y="650"/>
                </a:lnTo>
                <a:lnTo>
                  <a:pt x="659" y="691"/>
                </a:lnTo>
                <a:lnTo>
                  <a:pt x="663" y="723"/>
                </a:lnTo>
                <a:lnTo>
                  <a:pt x="688" y="767"/>
                </a:lnTo>
                <a:lnTo>
                  <a:pt x="697" y="787"/>
                </a:lnTo>
                <a:lnTo>
                  <a:pt x="725" y="792"/>
                </a:lnTo>
                <a:lnTo>
                  <a:pt x="774" y="770"/>
                </a:lnTo>
                <a:lnTo>
                  <a:pt x="789" y="748"/>
                </a:lnTo>
                <a:lnTo>
                  <a:pt x="809" y="706"/>
                </a:lnTo>
                <a:lnTo>
                  <a:pt x="830" y="687"/>
                </a:lnTo>
                <a:lnTo>
                  <a:pt x="840" y="687"/>
                </a:lnTo>
                <a:lnTo>
                  <a:pt x="846" y="676"/>
                </a:lnTo>
                <a:lnTo>
                  <a:pt x="859" y="649"/>
                </a:lnTo>
                <a:lnTo>
                  <a:pt x="857" y="634"/>
                </a:lnTo>
                <a:lnTo>
                  <a:pt x="843" y="628"/>
                </a:lnTo>
                <a:lnTo>
                  <a:pt x="849" y="622"/>
                </a:lnTo>
                <a:lnTo>
                  <a:pt x="878" y="612"/>
                </a:lnTo>
                <a:lnTo>
                  <a:pt x="900" y="582"/>
                </a:lnTo>
                <a:lnTo>
                  <a:pt x="906" y="560"/>
                </a:lnTo>
                <a:lnTo>
                  <a:pt x="940" y="538"/>
                </a:lnTo>
                <a:lnTo>
                  <a:pt x="953" y="538"/>
                </a:lnTo>
                <a:lnTo>
                  <a:pt x="976" y="567"/>
                </a:lnTo>
                <a:lnTo>
                  <a:pt x="1013" y="612"/>
                </a:lnTo>
                <a:lnTo>
                  <a:pt x="1091" y="748"/>
                </a:lnTo>
                <a:lnTo>
                  <a:pt x="1150" y="934"/>
                </a:lnTo>
                <a:lnTo>
                  <a:pt x="1164" y="995"/>
                </a:lnTo>
                <a:lnTo>
                  <a:pt x="1163" y="1018"/>
                </a:lnTo>
                <a:lnTo>
                  <a:pt x="1148" y="1042"/>
                </a:lnTo>
                <a:lnTo>
                  <a:pt x="1148" y="1074"/>
                </a:lnTo>
                <a:lnTo>
                  <a:pt x="1144" y="1082"/>
                </a:lnTo>
                <a:lnTo>
                  <a:pt x="1126" y="1096"/>
                </a:lnTo>
                <a:lnTo>
                  <a:pt x="1109" y="1096"/>
                </a:lnTo>
                <a:lnTo>
                  <a:pt x="1086" y="1081"/>
                </a:lnTo>
                <a:lnTo>
                  <a:pt x="1059" y="1096"/>
                </a:lnTo>
                <a:lnTo>
                  <a:pt x="1042" y="1112"/>
                </a:lnTo>
                <a:lnTo>
                  <a:pt x="1046" y="1132"/>
                </a:lnTo>
                <a:lnTo>
                  <a:pt x="1042" y="1149"/>
                </a:lnTo>
                <a:lnTo>
                  <a:pt x="1008" y="1185"/>
                </a:lnTo>
                <a:lnTo>
                  <a:pt x="988" y="1220"/>
                </a:lnTo>
                <a:lnTo>
                  <a:pt x="973" y="1262"/>
                </a:lnTo>
                <a:lnTo>
                  <a:pt x="969" y="1296"/>
                </a:lnTo>
                <a:lnTo>
                  <a:pt x="966" y="1297"/>
                </a:lnTo>
                <a:lnTo>
                  <a:pt x="950" y="1316"/>
                </a:lnTo>
                <a:lnTo>
                  <a:pt x="940" y="1334"/>
                </a:lnTo>
                <a:lnTo>
                  <a:pt x="940" y="1356"/>
                </a:lnTo>
                <a:lnTo>
                  <a:pt x="941" y="1372"/>
                </a:lnTo>
                <a:lnTo>
                  <a:pt x="950" y="1388"/>
                </a:lnTo>
                <a:lnTo>
                  <a:pt x="953" y="1413"/>
                </a:lnTo>
                <a:lnTo>
                  <a:pt x="0" y="155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4" name="Freeform 210"/>
          <p:cNvSpPr>
            <a:spLocks/>
          </p:cNvSpPr>
          <p:nvPr/>
        </p:nvSpPr>
        <p:spPr bwMode="auto">
          <a:xfrm>
            <a:off x="4254500" y="1741488"/>
            <a:ext cx="369888" cy="493713"/>
          </a:xfrm>
          <a:custGeom>
            <a:avLst/>
            <a:gdLst/>
            <a:ahLst/>
            <a:cxnLst>
              <a:cxn ang="0">
                <a:pos x="123" y="1366"/>
              </a:cxn>
              <a:cxn ang="0">
                <a:pos x="145" y="1110"/>
              </a:cxn>
              <a:cxn ang="0">
                <a:pos x="133" y="1018"/>
              </a:cxn>
              <a:cxn ang="0">
                <a:pos x="115" y="934"/>
              </a:cxn>
              <a:cxn ang="0">
                <a:pos x="66" y="827"/>
              </a:cxn>
              <a:cxn ang="0">
                <a:pos x="31" y="783"/>
              </a:cxn>
              <a:cxn ang="0">
                <a:pos x="61" y="589"/>
              </a:cxn>
              <a:cxn ang="0">
                <a:pos x="79" y="533"/>
              </a:cxn>
              <a:cxn ang="0">
                <a:pos x="76" y="450"/>
              </a:cxn>
              <a:cxn ang="0">
                <a:pos x="131" y="406"/>
              </a:cxn>
              <a:cxn ang="0">
                <a:pos x="175" y="256"/>
              </a:cxn>
              <a:cxn ang="0">
                <a:pos x="180" y="292"/>
              </a:cxn>
              <a:cxn ang="0">
                <a:pos x="190" y="372"/>
              </a:cxn>
              <a:cxn ang="0">
                <a:pos x="210" y="318"/>
              </a:cxn>
              <a:cxn ang="0">
                <a:pos x="232" y="391"/>
              </a:cxn>
              <a:cxn ang="0">
                <a:pos x="248" y="283"/>
              </a:cxn>
              <a:cxn ang="0">
                <a:pos x="292" y="247"/>
              </a:cxn>
              <a:cxn ang="0">
                <a:pos x="357" y="235"/>
              </a:cxn>
              <a:cxn ang="0">
                <a:pos x="316" y="146"/>
              </a:cxn>
              <a:cxn ang="0">
                <a:pos x="405" y="0"/>
              </a:cxn>
              <a:cxn ang="0">
                <a:pos x="546" y="95"/>
              </a:cxn>
              <a:cxn ang="0">
                <a:pos x="591" y="92"/>
              </a:cxn>
              <a:cxn ang="0">
                <a:pos x="679" y="158"/>
              </a:cxn>
              <a:cxn ang="0">
                <a:pos x="798" y="232"/>
              </a:cxn>
              <a:cxn ang="0">
                <a:pos x="822" y="278"/>
              </a:cxn>
              <a:cxn ang="0">
                <a:pos x="809" y="343"/>
              </a:cxn>
              <a:cxn ang="0">
                <a:pos x="780" y="415"/>
              </a:cxn>
              <a:cxn ang="0">
                <a:pos x="722" y="525"/>
              </a:cxn>
              <a:cxn ang="0">
                <a:pos x="712" y="605"/>
              </a:cxn>
              <a:cxn ang="0">
                <a:pos x="671" y="650"/>
              </a:cxn>
              <a:cxn ang="0">
                <a:pos x="688" y="767"/>
              </a:cxn>
              <a:cxn ang="0">
                <a:pos x="774" y="770"/>
              </a:cxn>
              <a:cxn ang="0">
                <a:pos x="830" y="687"/>
              </a:cxn>
              <a:cxn ang="0">
                <a:pos x="859" y="649"/>
              </a:cxn>
              <a:cxn ang="0">
                <a:pos x="849" y="622"/>
              </a:cxn>
              <a:cxn ang="0">
                <a:pos x="906" y="560"/>
              </a:cxn>
              <a:cxn ang="0">
                <a:pos x="976" y="567"/>
              </a:cxn>
              <a:cxn ang="0">
                <a:pos x="1150" y="934"/>
              </a:cxn>
              <a:cxn ang="0">
                <a:pos x="1148" y="1042"/>
              </a:cxn>
              <a:cxn ang="0">
                <a:pos x="1126" y="1096"/>
              </a:cxn>
              <a:cxn ang="0">
                <a:pos x="1059" y="1096"/>
              </a:cxn>
              <a:cxn ang="0">
                <a:pos x="1042" y="1149"/>
              </a:cxn>
              <a:cxn ang="0">
                <a:pos x="973" y="1262"/>
              </a:cxn>
              <a:cxn ang="0">
                <a:pos x="950" y="1316"/>
              </a:cxn>
              <a:cxn ang="0">
                <a:pos x="941" y="1372"/>
              </a:cxn>
              <a:cxn ang="0">
                <a:pos x="0" y="1552"/>
              </a:cxn>
            </a:cxnLst>
            <a:rect l="0" t="0" r="r" b="b"/>
            <a:pathLst>
              <a:path w="1164" h="1552">
                <a:moveTo>
                  <a:pt x="0" y="1552"/>
                </a:moveTo>
                <a:lnTo>
                  <a:pt x="26" y="1498"/>
                </a:lnTo>
                <a:lnTo>
                  <a:pt x="123" y="1366"/>
                </a:lnTo>
                <a:lnTo>
                  <a:pt x="166" y="1245"/>
                </a:lnTo>
                <a:lnTo>
                  <a:pt x="169" y="1175"/>
                </a:lnTo>
                <a:lnTo>
                  <a:pt x="145" y="1110"/>
                </a:lnTo>
                <a:lnTo>
                  <a:pt x="127" y="1081"/>
                </a:lnTo>
                <a:lnTo>
                  <a:pt x="111" y="1047"/>
                </a:lnTo>
                <a:lnTo>
                  <a:pt x="133" y="1018"/>
                </a:lnTo>
                <a:lnTo>
                  <a:pt x="139" y="1001"/>
                </a:lnTo>
                <a:lnTo>
                  <a:pt x="139" y="982"/>
                </a:lnTo>
                <a:lnTo>
                  <a:pt x="115" y="934"/>
                </a:lnTo>
                <a:lnTo>
                  <a:pt x="50" y="850"/>
                </a:lnTo>
                <a:lnTo>
                  <a:pt x="50" y="842"/>
                </a:lnTo>
                <a:lnTo>
                  <a:pt x="66" y="827"/>
                </a:lnTo>
                <a:lnTo>
                  <a:pt x="60" y="813"/>
                </a:lnTo>
                <a:lnTo>
                  <a:pt x="35" y="815"/>
                </a:lnTo>
                <a:lnTo>
                  <a:pt x="31" y="783"/>
                </a:lnTo>
                <a:lnTo>
                  <a:pt x="58" y="704"/>
                </a:lnTo>
                <a:lnTo>
                  <a:pt x="67" y="628"/>
                </a:lnTo>
                <a:lnTo>
                  <a:pt x="61" y="589"/>
                </a:lnTo>
                <a:lnTo>
                  <a:pt x="37" y="560"/>
                </a:lnTo>
                <a:lnTo>
                  <a:pt x="58" y="542"/>
                </a:lnTo>
                <a:lnTo>
                  <a:pt x="79" y="533"/>
                </a:lnTo>
                <a:lnTo>
                  <a:pt x="83" y="501"/>
                </a:lnTo>
                <a:lnTo>
                  <a:pt x="79" y="481"/>
                </a:lnTo>
                <a:lnTo>
                  <a:pt x="76" y="450"/>
                </a:lnTo>
                <a:lnTo>
                  <a:pt x="91" y="429"/>
                </a:lnTo>
                <a:lnTo>
                  <a:pt x="112" y="407"/>
                </a:lnTo>
                <a:lnTo>
                  <a:pt x="131" y="406"/>
                </a:lnTo>
                <a:lnTo>
                  <a:pt x="133" y="368"/>
                </a:lnTo>
                <a:lnTo>
                  <a:pt x="159" y="308"/>
                </a:lnTo>
                <a:lnTo>
                  <a:pt x="175" y="256"/>
                </a:lnTo>
                <a:lnTo>
                  <a:pt x="188" y="256"/>
                </a:lnTo>
                <a:lnTo>
                  <a:pt x="193" y="279"/>
                </a:lnTo>
                <a:lnTo>
                  <a:pt x="180" y="292"/>
                </a:lnTo>
                <a:lnTo>
                  <a:pt x="180" y="308"/>
                </a:lnTo>
                <a:lnTo>
                  <a:pt x="190" y="333"/>
                </a:lnTo>
                <a:lnTo>
                  <a:pt x="190" y="372"/>
                </a:lnTo>
                <a:lnTo>
                  <a:pt x="204" y="384"/>
                </a:lnTo>
                <a:lnTo>
                  <a:pt x="209" y="356"/>
                </a:lnTo>
                <a:lnTo>
                  <a:pt x="210" y="318"/>
                </a:lnTo>
                <a:lnTo>
                  <a:pt x="219" y="339"/>
                </a:lnTo>
                <a:lnTo>
                  <a:pt x="225" y="367"/>
                </a:lnTo>
                <a:lnTo>
                  <a:pt x="232" y="391"/>
                </a:lnTo>
                <a:lnTo>
                  <a:pt x="238" y="374"/>
                </a:lnTo>
                <a:lnTo>
                  <a:pt x="242" y="321"/>
                </a:lnTo>
                <a:lnTo>
                  <a:pt x="248" y="283"/>
                </a:lnTo>
                <a:lnTo>
                  <a:pt x="254" y="256"/>
                </a:lnTo>
                <a:lnTo>
                  <a:pt x="266" y="241"/>
                </a:lnTo>
                <a:lnTo>
                  <a:pt x="292" y="247"/>
                </a:lnTo>
                <a:lnTo>
                  <a:pt x="319" y="248"/>
                </a:lnTo>
                <a:lnTo>
                  <a:pt x="357" y="244"/>
                </a:lnTo>
                <a:lnTo>
                  <a:pt x="357" y="235"/>
                </a:lnTo>
                <a:lnTo>
                  <a:pt x="330" y="213"/>
                </a:lnTo>
                <a:lnTo>
                  <a:pt x="316" y="184"/>
                </a:lnTo>
                <a:lnTo>
                  <a:pt x="316" y="146"/>
                </a:lnTo>
                <a:lnTo>
                  <a:pt x="336" y="77"/>
                </a:lnTo>
                <a:lnTo>
                  <a:pt x="376" y="22"/>
                </a:lnTo>
                <a:lnTo>
                  <a:pt x="405" y="0"/>
                </a:lnTo>
                <a:lnTo>
                  <a:pt x="447" y="19"/>
                </a:lnTo>
                <a:lnTo>
                  <a:pt x="523" y="60"/>
                </a:lnTo>
                <a:lnTo>
                  <a:pt x="546" y="95"/>
                </a:lnTo>
                <a:lnTo>
                  <a:pt x="567" y="102"/>
                </a:lnTo>
                <a:lnTo>
                  <a:pt x="581" y="95"/>
                </a:lnTo>
                <a:lnTo>
                  <a:pt x="591" y="92"/>
                </a:lnTo>
                <a:lnTo>
                  <a:pt x="631" y="120"/>
                </a:lnTo>
                <a:lnTo>
                  <a:pt x="652" y="143"/>
                </a:lnTo>
                <a:lnTo>
                  <a:pt x="679" y="158"/>
                </a:lnTo>
                <a:lnTo>
                  <a:pt x="729" y="175"/>
                </a:lnTo>
                <a:lnTo>
                  <a:pt x="768" y="197"/>
                </a:lnTo>
                <a:lnTo>
                  <a:pt x="798" y="232"/>
                </a:lnTo>
                <a:lnTo>
                  <a:pt x="802" y="235"/>
                </a:lnTo>
                <a:lnTo>
                  <a:pt x="782" y="247"/>
                </a:lnTo>
                <a:lnTo>
                  <a:pt x="822" y="278"/>
                </a:lnTo>
                <a:lnTo>
                  <a:pt x="852" y="318"/>
                </a:lnTo>
                <a:lnTo>
                  <a:pt x="857" y="342"/>
                </a:lnTo>
                <a:lnTo>
                  <a:pt x="809" y="343"/>
                </a:lnTo>
                <a:lnTo>
                  <a:pt x="783" y="358"/>
                </a:lnTo>
                <a:lnTo>
                  <a:pt x="786" y="372"/>
                </a:lnTo>
                <a:lnTo>
                  <a:pt x="780" y="415"/>
                </a:lnTo>
                <a:lnTo>
                  <a:pt x="774" y="457"/>
                </a:lnTo>
                <a:lnTo>
                  <a:pt x="751" y="509"/>
                </a:lnTo>
                <a:lnTo>
                  <a:pt x="722" y="525"/>
                </a:lnTo>
                <a:lnTo>
                  <a:pt x="717" y="542"/>
                </a:lnTo>
                <a:lnTo>
                  <a:pt x="712" y="571"/>
                </a:lnTo>
                <a:lnTo>
                  <a:pt x="712" y="605"/>
                </a:lnTo>
                <a:lnTo>
                  <a:pt x="694" y="615"/>
                </a:lnTo>
                <a:lnTo>
                  <a:pt x="694" y="634"/>
                </a:lnTo>
                <a:lnTo>
                  <a:pt x="671" y="650"/>
                </a:lnTo>
                <a:lnTo>
                  <a:pt x="659" y="691"/>
                </a:lnTo>
                <a:lnTo>
                  <a:pt x="663" y="723"/>
                </a:lnTo>
                <a:lnTo>
                  <a:pt x="688" y="767"/>
                </a:lnTo>
                <a:lnTo>
                  <a:pt x="697" y="787"/>
                </a:lnTo>
                <a:lnTo>
                  <a:pt x="725" y="792"/>
                </a:lnTo>
                <a:lnTo>
                  <a:pt x="774" y="770"/>
                </a:lnTo>
                <a:lnTo>
                  <a:pt x="789" y="748"/>
                </a:lnTo>
                <a:lnTo>
                  <a:pt x="809" y="706"/>
                </a:lnTo>
                <a:lnTo>
                  <a:pt x="830" y="687"/>
                </a:lnTo>
                <a:lnTo>
                  <a:pt x="840" y="687"/>
                </a:lnTo>
                <a:lnTo>
                  <a:pt x="846" y="676"/>
                </a:lnTo>
                <a:lnTo>
                  <a:pt x="859" y="649"/>
                </a:lnTo>
                <a:lnTo>
                  <a:pt x="857" y="634"/>
                </a:lnTo>
                <a:lnTo>
                  <a:pt x="843" y="628"/>
                </a:lnTo>
                <a:lnTo>
                  <a:pt x="849" y="622"/>
                </a:lnTo>
                <a:lnTo>
                  <a:pt x="878" y="612"/>
                </a:lnTo>
                <a:lnTo>
                  <a:pt x="900" y="582"/>
                </a:lnTo>
                <a:lnTo>
                  <a:pt x="906" y="560"/>
                </a:lnTo>
                <a:lnTo>
                  <a:pt x="940" y="538"/>
                </a:lnTo>
                <a:lnTo>
                  <a:pt x="953" y="538"/>
                </a:lnTo>
                <a:lnTo>
                  <a:pt x="976" y="567"/>
                </a:lnTo>
                <a:lnTo>
                  <a:pt x="1013" y="612"/>
                </a:lnTo>
                <a:lnTo>
                  <a:pt x="1091" y="748"/>
                </a:lnTo>
                <a:lnTo>
                  <a:pt x="1150" y="934"/>
                </a:lnTo>
                <a:lnTo>
                  <a:pt x="1164" y="995"/>
                </a:lnTo>
                <a:lnTo>
                  <a:pt x="1163" y="1018"/>
                </a:lnTo>
                <a:lnTo>
                  <a:pt x="1148" y="1042"/>
                </a:lnTo>
                <a:lnTo>
                  <a:pt x="1148" y="1074"/>
                </a:lnTo>
                <a:lnTo>
                  <a:pt x="1144" y="1082"/>
                </a:lnTo>
                <a:lnTo>
                  <a:pt x="1126" y="1096"/>
                </a:lnTo>
                <a:lnTo>
                  <a:pt x="1109" y="1096"/>
                </a:lnTo>
                <a:lnTo>
                  <a:pt x="1086" y="1081"/>
                </a:lnTo>
                <a:lnTo>
                  <a:pt x="1059" y="1096"/>
                </a:lnTo>
                <a:lnTo>
                  <a:pt x="1042" y="1112"/>
                </a:lnTo>
                <a:lnTo>
                  <a:pt x="1046" y="1132"/>
                </a:lnTo>
                <a:lnTo>
                  <a:pt x="1042" y="1149"/>
                </a:lnTo>
                <a:lnTo>
                  <a:pt x="1008" y="1185"/>
                </a:lnTo>
                <a:lnTo>
                  <a:pt x="988" y="1220"/>
                </a:lnTo>
                <a:lnTo>
                  <a:pt x="973" y="1262"/>
                </a:lnTo>
                <a:lnTo>
                  <a:pt x="969" y="1296"/>
                </a:lnTo>
                <a:lnTo>
                  <a:pt x="966" y="1297"/>
                </a:lnTo>
                <a:lnTo>
                  <a:pt x="950" y="1316"/>
                </a:lnTo>
                <a:lnTo>
                  <a:pt x="940" y="1334"/>
                </a:lnTo>
                <a:lnTo>
                  <a:pt x="940" y="1356"/>
                </a:lnTo>
                <a:lnTo>
                  <a:pt x="941" y="1372"/>
                </a:lnTo>
                <a:lnTo>
                  <a:pt x="950" y="1388"/>
                </a:lnTo>
                <a:lnTo>
                  <a:pt x="953" y="1413"/>
                </a:lnTo>
                <a:lnTo>
                  <a:pt x="0" y="1552"/>
                </a:lnTo>
                <a:lnTo>
                  <a:pt x="0" y="155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5" name="Freeform 211"/>
          <p:cNvSpPr>
            <a:spLocks/>
          </p:cNvSpPr>
          <p:nvPr/>
        </p:nvSpPr>
        <p:spPr bwMode="auto">
          <a:xfrm>
            <a:off x="3884613" y="2190750"/>
            <a:ext cx="358775" cy="649288"/>
          </a:xfrm>
          <a:custGeom>
            <a:avLst/>
            <a:gdLst/>
            <a:ahLst/>
            <a:cxnLst>
              <a:cxn ang="0">
                <a:pos x="938" y="30"/>
              </a:cxn>
              <a:cxn ang="0">
                <a:pos x="967" y="105"/>
              </a:cxn>
              <a:cxn ang="0">
                <a:pos x="1018" y="155"/>
              </a:cxn>
              <a:cxn ang="0">
                <a:pos x="1103" y="1303"/>
              </a:cxn>
              <a:cxn ang="0">
                <a:pos x="1081" y="1348"/>
              </a:cxn>
              <a:cxn ang="0">
                <a:pos x="1094" y="1389"/>
              </a:cxn>
              <a:cxn ang="0">
                <a:pos x="1106" y="1429"/>
              </a:cxn>
              <a:cxn ang="0">
                <a:pos x="1072" y="1493"/>
              </a:cxn>
              <a:cxn ang="0">
                <a:pos x="1048" y="1579"/>
              </a:cxn>
              <a:cxn ang="0">
                <a:pos x="1011" y="1687"/>
              </a:cxn>
              <a:cxn ang="0">
                <a:pos x="988" y="1778"/>
              </a:cxn>
              <a:cxn ang="0">
                <a:pos x="941" y="1834"/>
              </a:cxn>
              <a:cxn ang="0">
                <a:pos x="915" y="1883"/>
              </a:cxn>
              <a:cxn ang="0">
                <a:pos x="929" y="1956"/>
              </a:cxn>
              <a:cxn ang="0">
                <a:pos x="821" y="2001"/>
              </a:cxn>
              <a:cxn ang="0">
                <a:pos x="775" y="2020"/>
              </a:cxn>
              <a:cxn ang="0">
                <a:pos x="741" y="1968"/>
              </a:cxn>
              <a:cxn ang="0">
                <a:pos x="717" y="1952"/>
              </a:cxn>
              <a:cxn ang="0">
                <a:pos x="706" y="1982"/>
              </a:cxn>
              <a:cxn ang="0">
                <a:pos x="669" y="1946"/>
              </a:cxn>
              <a:cxn ang="0">
                <a:pos x="637" y="1902"/>
              </a:cxn>
              <a:cxn ang="0">
                <a:pos x="652" y="1861"/>
              </a:cxn>
              <a:cxn ang="0">
                <a:pos x="630" y="1804"/>
              </a:cxn>
              <a:cxn ang="0">
                <a:pos x="566" y="1746"/>
              </a:cxn>
              <a:cxn ang="0">
                <a:pos x="554" y="1683"/>
              </a:cxn>
              <a:cxn ang="0">
                <a:pos x="475" y="1633"/>
              </a:cxn>
              <a:cxn ang="0">
                <a:pos x="364" y="1563"/>
              </a:cxn>
              <a:cxn ang="0">
                <a:pos x="359" y="1515"/>
              </a:cxn>
              <a:cxn ang="0">
                <a:pos x="383" y="1486"/>
              </a:cxn>
              <a:cxn ang="0">
                <a:pos x="410" y="1388"/>
              </a:cxn>
              <a:cxn ang="0">
                <a:pos x="431" y="1358"/>
              </a:cxn>
              <a:cxn ang="0">
                <a:pos x="365" y="1261"/>
              </a:cxn>
              <a:cxn ang="0">
                <a:pos x="305" y="1258"/>
              </a:cxn>
              <a:cxn ang="0">
                <a:pos x="276" y="1294"/>
              </a:cxn>
              <a:cxn ang="0">
                <a:pos x="240" y="1261"/>
              </a:cxn>
              <a:cxn ang="0">
                <a:pos x="215" y="1205"/>
              </a:cxn>
              <a:cxn ang="0">
                <a:pos x="208" y="1157"/>
              </a:cxn>
              <a:cxn ang="0">
                <a:pos x="187" y="1115"/>
              </a:cxn>
              <a:cxn ang="0">
                <a:pos x="133" y="1086"/>
              </a:cxn>
              <a:cxn ang="0">
                <a:pos x="92" y="1005"/>
              </a:cxn>
              <a:cxn ang="0">
                <a:pos x="51" y="958"/>
              </a:cxn>
              <a:cxn ang="0">
                <a:pos x="32" y="930"/>
              </a:cxn>
              <a:cxn ang="0">
                <a:pos x="29" y="881"/>
              </a:cxn>
              <a:cxn ang="0">
                <a:pos x="25" y="843"/>
              </a:cxn>
              <a:cxn ang="0">
                <a:pos x="0" y="799"/>
              </a:cxn>
              <a:cxn ang="0">
                <a:pos x="16" y="724"/>
              </a:cxn>
              <a:cxn ang="0">
                <a:pos x="66" y="662"/>
              </a:cxn>
              <a:cxn ang="0">
                <a:pos x="98" y="624"/>
              </a:cxn>
              <a:cxn ang="0">
                <a:pos x="113" y="587"/>
              </a:cxn>
              <a:cxn ang="0">
                <a:pos x="122" y="542"/>
              </a:cxn>
              <a:cxn ang="0">
                <a:pos x="97" y="481"/>
              </a:cxn>
              <a:cxn ang="0">
                <a:pos x="95" y="408"/>
              </a:cxn>
              <a:cxn ang="0">
                <a:pos x="151" y="362"/>
              </a:cxn>
              <a:cxn ang="0">
                <a:pos x="231" y="321"/>
              </a:cxn>
              <a:cxn ang="0">
                <a:pos x="272" y="282"/>
              </a:cxn>
              <a:cxn ang="0">
                <a:pos x="295" y="219"/>
              </a:cxn>
              <a:cxn ang="0">
                <a:pos x="282" y="171"/>
              </a:cxn>
              <a:cxn ang="0">
                <a:pos x="276" y="133"/>
              </a:cxn>
              <a:cxn ang="0">
                <a:pos x="231" y="67"/>
              </a:cxn>
            </a:cxnLst>
            <a:rect l="0" t="0" r="r" b="b"/>
            <a:pathLst>
              <a:path w="1133" h="2044">
                <a:moveTo>
                  <a:pt x="211" y="16"/>
                </a:moveTo>
                <a:lnTo>
                  <a:pt x="938" y="0"/>
                </a:lnTo>
                <a:lnTo>
                  <a:pt x="938" y="30"/>
                </a:lnTo>
                <a:lnTo>
                  <a:pt x="948" y="77"/>
                </a:lnTo>
                <a:lnTo>
                  <a:pt x="953" y="86"/>
                </a:lnTo>
                <a:lnTo>
                  <a:pt x="967" y="105"/>
                </a:lnTo>
                <a:lnTo>
                  <a:pt x="982" y="123"/>
                </a:lnTo>
                <a:lnTo>
                  <a:pt x="1004" y="140"/>
                </a:lnTo>
                <a:lnTo>
                  <a:pt x="1018" y="155"/>
                </a:lnTo>
                <a:lnTo>
                  <a:pt x="1133" y="1293"/>
                </a:lnTo>
                <a:lnTo>
                  <a:pt x="1117" y="1297"/>
                </a:lnTo>
                <a:lnTo>
                  <a:pt x="1103" y="1303"/>
                </a:lnTo>
                <a:lnTo>
                  <a:pt x="1083" y="1326"/>
                </a:lnTo>
                <a:lnTo>
                  <a:pt x="1081" y="1335"/>
                </a:lnTo>
                <a:lnTo>
                  <a:pt x="1081" y="1348"/>
                </a:lnTo>
                <a:lnTo>
                  <a:pt x="1094" y="1358"/>
                </a:lnTo>
                <a:lnTo>
                  <a:pt x="1094" y="1373"/>
                </a:lnTo>
                <a:lnTo>
                  <a:pt x="1094" y="1389"/>
                </a:lnTo>
                <a:lnTo>
                  <a:pt x="1094" y="1396"/>
                </a:lnTo>
                <a:lnTo>
                  <a:pt x="1096" y="1404"/>
                </a:lnTo>
                <a:lnTo>
                  <a:pt x="1106" y="1429"/>
                </a:lnTo>
                <a:lnTo>
                  <a:pt x="1083" y="1452"/>
                </a:lnTo>
                <a:lnTo>
                  <a:pt x="1071" y="1476"/>
                </a:lnTo>
                <a:lnTo>
                  <a:pt x="1072" y="1493"/>
                </a:lnTo>
                <a:lnTo>
                  <a:pt x="1061" y="1512"/>
                </a:lnTo>
                <a:lnTo>
                  <a:pt x="1048" y="1538"/>
                </a:lnTo>
                <a:lnTo>
                  <a:pt x="1048" y="1579"/>
                </a:lnTo>
                <a:lnTo>
                  <a:pt x="1039" y="1619"/>
                </a:lnTo>
                <a:lnTo>
                  <a:pt x="1030" y="1629"/>
                </a:lnTo>
                <a:lnTo>
                  <a:pt x="1011" y="1687"/>
                </a:lnTo>
                <a:lnTo>
                  <a:pt x="1002" y="1712"/>
                </a:lnTo>
                <a:lnTo>
                  <a:pt x="1002" y="1756"/>
                </a:lnTo>
                <a:lnTo>
                  <a:pt x="988" y="1778"/>
                </a:lnTo>
                <a:lnTo>
                  <a:pt x="1008" y="1812"/>
                </a:lnTo>
                <a:lnTo>
                  <a:pt x="988" y="1835"/>
                </a:lnTo>
                <a:lnTo>
                  <a:pt x="941" y="1834"/>
                </a:lnTo>
                <a:lnTo>
                  <a:pt x="918" y="1834"/>
                </a:lnTo>
                <a:lnTo>
                  <a:pt x="902" y="1858"/>
                </a:lnTo>
                <a:lnTo>
                  <a:pt x="915" y="1883"/>
                </a:lnTo>
                <a:lnTo>
                  <a:pt x="945" y="1914"/>
                </a:lnTo>
                <a:lnTo>
                  <a:pt x="950" y="1939"/>
                </a:lnTo>
                <a:lnTo>
                  <a:pt x="929" y="1956"/>
                </a:lnTo>
                <a:lnTo>
                  <a:pt x="881" y="1966"/>
                </a:lnTo>
                <a:lnTo>
                  <a:pt x="849" y="1979"/>
                </a:lnTo>
                <a:lnTo>
                  <a:pt x="821" y="2001"/>
                </a:lnTo>
                <a:lnTo>
                  <a:pt x="794" y="2044"/>
                </a:lnTo>
                <a:lnTo>
                  <a:pt x="783" y="2038"/>
                </a:lnTo>
                <a:lnTo>
                  <a:pt x="775" y="2020"/>
                </a:lnTo>
                <a:lnTo>
                  <a:pt x="763" y="2028"/>
                </a:lnTo>
                <a:lnTo>
                  <a:pt x="749" y="1987"/>
                </a:lnTo>
                <a:lnTo>
                  <a:pt x="741" y="1968"/>
                </a:lnTo>
                <a:lnTo>
                  <a:pt x="738" y="1959"/>
                </a:lnTo>
                <a:lnTo>
                  <a:pt x="735" y="1953"/>
                </a:lnTo>
                <a:lnTo>
                  <a:pt x="717" y="1952"/>
                </a:lnTo>
                <a:lnTo>
                  <a:pt x="716" y="1968"/>
                </a:lnTo>
                <a:lnTo>
                  <a:pt x="709" y="1979"/>
                </a:lnTo>
                <a:lnTo>
                  <a:pt x="706" y="1982"/>
                </a:lnTo>
                <a:lnTo>
                  <a:pt x="697" y="1969"/>
                </a:lnTo>
                <a:lnTo>
                  <a:pt x="685" y="1962"/>
                </a:lnTo>
                <a:lnTo>
                  <a:pt x="669" y="1946"/>
                </a:lnTo>
                <a:lnTo>
                  <a:pt x="650" y="1927"/>
                </a:lnTo>
                <a:lnTo>
                  <a:pt x="637" y="1912"/>
                </a:lnTo>
                <a:lnTo>
                  <a:pt x="637" y="1902"/>
                </a:lnTo>
                <a:lnTo>
                  <a:pt x="637" y="1896"/>
                </a:lnTo>
                <a:lnTo>
                  <a:pt x="650" y="1882"/>
                </a:lnTo>
                <a:lnTo>
                  <a:pt x="652" y="1861"/>
                </a:lnTo>
                <a:lnTo>
                  <a:pt x="652" y="1850"/>
                </a:lnTo>
                <a:lnTo>
                  <a:pt x="649" y="1834"/>
                </a:lnTo>
                <a:lnTo>
                  <a:pt x="630" y="1804"/>
                </a:lnTo>
                <a:lnTo>
                  <a:pt x="611" y="1787"/>
                </a:lnTo>
                <a:lnTo>
                  <a:pt x="583" y="1766"/>
                </a:lnTo>
                <a:lnTo>
                  <a:pt x="566" y="1746"/>
                </a:lnTo>
                <a:lnTo>
                  <a:pt x="566" y="1737"/>
                </a:lnTo>
                <a:lnTo>
                  <a:pt x="566" y="1715"/>
                </a:lnTo>
                <a:lnTo>
                  <a:pt x="554" y="1683"/>
                </a:lnTo>
                <a:lnTo>
                  <a:pt x="532" y="1670"/>
                </a:lnTo>
                <a:lnTo>
                  <a:pt x="504" y="1655"/>
                </a:lnTo>
                <a:lnTo>
                  <a:pt x="475" y="1633"/>
                </a:lnTo>
                <a:lnTo>
                  <a:pt x="415" y="1594"/>
                </a:lnTo>
                <a:lnTo>
                  <a:pt x="386" y="1579"/>
                </a:lnTo>
                <a:lnTo>
                  <a:pt x="364" y="1563"/>
                </a:lnTo>
                <a:lnTo>
                  <a:pt x="359" y="1549"/>
                </a:lnTo>
                <a:lnTo>
                  <a:pt x="359" y="1538"/>
                </a:lnTo>
                <a:lnTo>
                  <a:pt x="359" y="1515"/>
                </a:lnTo>
                <a:lnTo>
                  <a:pt x="359" y="1512"/>
                </a:lnTo>
                <a:lnTo>
                  <a:pt x="373" y="1492"/>
                </a:lnTo>
                <a:lnTo>
                  <a:pt x="383" y="1486"/>
                </a:lnTo>
                <a:lnTo>
                  <a:pt x="396" y="1448"/>
                </a:lnTo>
                <a:lnTo>
                  <a:pt x="399" y="1422"/>
                </a:lnTo>
                <a:lnTo>
                  <a:pt x="410" y="1388"/>
                </a:lnTo>
                <a:lnTo>
                  <a:pt x="410" y="1380"/>
                </a:lnTo>
                <a:lnTo>
                  <a:pt x="422" y="1370"/>
                </a:lnTo>
                <a:lnTo>
                  <a:pt x="431" y="1358"/>
                </a:lnTo>
                <a:lnTo>
                  <a:pt x="403" y="1316"/>
                </a:lnTo>
                <a:lnTo>
                  <a:pt x="383" y="1290"/>
                </a:lnTo>
                <a:lnTo>
                  <a:pt x="365" y="1261"/>
                </a:lnTo>
                <a:lnTo>
                  <a:pt x="348" y="1256"/>
                </a:lnTo>
                <a:lnTo>
                  <a:pt x="330" y="1252"/>
                </a:lnTo>
                <a:lnTo>
                  <a:pt x="305" y="1258"/>
                </a:lnTo>
                <a:lnTo>
                  <a:pt x="300" y="1274"/>
                </a:lnTo>
                <a:lnTo>
                  <a:pt x="295" y="1284"/>
                </a:lnTo>
                <a:lnTo>
                  <a:pt x="276" y="1294"/>
                </a:lnTo>
                <a:lnTo>
                  <a:pt x="265" y="1291"/>
                </a:lnTo>
                <a:lnTo>
                  <a:pt x="251" y="1280"/>
                </a:lnTo>
                <a:lnTo>
                  <a:pt x="240" y="1261"/>
                </a:lnTo>
                <a:lnTo>
                  <a:pt x="228" y="1242"/>
                </a:lnTo>
                <a:lnTo>
                  <a:pt x="219" y="1223"/>
                </a:lnTo>
                <a:lnTo>
                  <a:pt x="215" y="1205"/>
                </a:lnTo>
                <a:lnTo>
                  <a:pt x="215" y="1182"/>
                </a:lnTo>
                <a:lnTo>
                  <a:pt x="215" y="1167"/>
                </a:lnTo>
                <a:lnTo>
                  <a:pt x="208" y="1157"/>
                </a:lnTo>
                <a:lnTo>
                  <a:pt x="206" y="1138"/>
                </a:lnTo>
                <a:lnTo>
                  <a:pt x="199" y="1124"/>
                </a:lnTo>
                <a:lnTo>
                  <a:pt x="187" y="1115"/>
                </a:lnTo>
                <a:lnTo>
                  <a:pt x="171" y="1094"/>
                </a:lnTo>
                <a:lnTo>
                  <a:pt x="139" y="1086"/>
                </a:lnTo>
                <a:lnTo>
                  <a:pt x="133" y="1086"/>
                </a:lnTo>
                <a:lnTo>
                  <a:pt x="116" y="1040"/>
                </a:lnTo>
                <a:lnTo>
                  <a:pt x="98" y="1024"/>
                </a:lnTo>
                <a:lnTo>
                  <a:pt x="92" y="1005"/>
                </a:lnTo>
                <a:lnTo>
                  <a:pt x="85" y="986"/>
                </a:lnTo>
                <a:lnTo>
                  <a:pt x="73" y="973"/>
                </a:lnTo>
                <a:lnTo>
                  <a:pt x="51" y="958"/>
                </a:lnTo>
                <a:lnTo>
                  <a:pt x="48" y="958"/>
                </a:lnTo>
                <a:lnTo>
                  <a:pt x="42" y="951"/>
                </a:lnTo>
                <a:lnTo>
                  <a:pt x="32" y="930"/>
                </a:lnTo>
                <a:lnTo>
                  <a:pt x="29" y="904"/>
                </a:lnTo>
                <a:lnTo>
                  <a:pt x="29" y="888"/>
                </a:lnTo>
                <a:lnTo>
                  <a:pt x="29" y="881"/>
                </a:lnTo>
                <a:lnTo>
                  <a:pt x="29" y="869"/>
                </a:lnTo>
                <a:lnTo>
                  <a:pt x="32" y="863"/>
                </a:lnTo>
                <a:lnTo>
                  <a:pt x="25" y="843"/>
                </a:lnTo>
                <a:lnTo>
                  <a:pt x="12" y="820"/>
                </a:lnTo>
                <a:lnTo>
                  <a:pt x="0" y="804"/>
                </a:lnTo>
                <a:lnTo>
                  <a:pt x="0" y="799"/>
                </a:lnTo>
                <a:lnTo>
                  <a:pt x="10" y="783"/>
                </a:lnTo>
                <a:lnTo>
                  <a:pt x="16" y="763"/>
                </a:lnTo>
                <a:lnTo>
                  <a:pt x="16" y="724"/>
                </a:lnTo>
                <a:lnTo>
                  <a:pt x="23" y="708"/>
                </a:lnTo>
                <a:lnTo>
                  <a:pt x="41" y="691"/>
                </a:lnTo>
                <a:lnTo>
                  <a:pt x="66" y="662"/>
                </a:lnTo>
                <a:lnTo>
                  <a:pt x="77" y="654"/>
                </a:lnTo>
                <a:lnTo>
                  <a:pt x="88" y="648"/>
                </a:lnTo>
                <a:lnTo>
                  <a:pt x="98" y="624"/>
                </a:lnTo>
                <a:lnTo>
                  <a:pt x="100" y="599"/>
                </a:lnTo>
                <a:lnTo>
                  <a:pt x="104" y="593"/>
                </a:lnTo>
                <a:lnTo>
                  <a:pt x="113" y="587"/>
                </a:lnTo>
                <a:lnTo>
                  <a:pt x="119" y="581"/>
                </a:lnTo>
                <a:lnTo>
                  <a:pt x="122" y="564"/>
                </a:lnTo>
                <a:lnTo>
                  <a:pt x="122" y="542"/>
                </a:lnTo>
                <a:lnTo>
                  <a:pt x="117" y="527"/>
                </a:lnTo>
                <a:lnTo>
                  <a:pt x="104" y="500"/>
                </a:lnTo>
                <a:lnTo>
                  <a:pt x="97" y="481"/>
                </a:lnTo>
                <a:lnTo>
                  <a:pt x="82" y="465"/>
                </a:lnTo>
                <a:lnTo>
                  <a:pt x="82" y="459"/>
                </a:lnTo>
                <a:lnTo>
                  <a:pt x="95" y="408"/>
                </a:lnTo>
                <a:lnTo>
                  <a:pt x="104" y="385"/>
                </a:lnTo>
                <a:lnTo>
                  <a:pt x="116" y="377"/>
                </a:lnTo>
                <a:lnTo>
                  <a:pt x="151" y="362"/>
                </a:lnTo>
                <a:lnTo>
                  <a:pt x="186" y="346"/>
                </a:lnTo>
                <a:lnTo>
                  <a:pt x="208" y="336"/>
                </a:lnTo>
                <a:lnTo>
                  <a:pt x="231" y="321"/>
                </a:lnTo>
                <a:lnTo>
                  <a:pt x="262" y="305"/>
                </a:lnTo>
                <a:lnTo>
                  <a:pt x="272" y="298"/>
                </a:lnTo>
                <a:lnTo>
                  <a:pt x="272" y="282"/>
                </a:lnTo>
                <a:lnTo>
                  <a:pt x="272" y="264"/>
                </a:lnTo>
                <a:lnTo>
                  <a:pt x="275" y="248"/>
                </a:lnTo>
                <a:lnTo>
                  <a:pt x="295" y="219"/>
                </a:lnTo>
                <a:lnTo>
                  <a:pt x="295" y="206"/>
                </a:lnTo>
                <a:lnTo>
                  <a:pt x="286" y="188"/>
                </a:lnTo>
                <a:lnTo>
                  <a:pt x="282" y="171"/>
                </a:lnTo>
                <a:lnTo>
                  <a:pt x="284" y="162"/>
                </a:lnTo>
                <a:lnTo>
                  <a:pt x="279" y="146"/>
                </a:lnTo>
                <a:lnTo>
                  <a:pt x="276" y="133"/>
                </a:lnTo>
                <a:lnTo>
                  <a:pt x="263" y="110"/>
                </a:lnTo>
                <a:lnTo>
                  <a:pt x="240" y="77"/>
                </a:lnTo>
                <a:lnTo>
                  <a:pt x="231" y="67"/>
                </a:lnTo>
                <a:lnTo>
                  <a:pt x="211" y="1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6" name="Freeform 212"/>
          <p:cNvSpPr>
            <a:spLocks/>
          </p:cNvSpPr>
          <p:nvPr/>
        </p:nvSpPr>
        <p:spPr bwMode="auto">
          <a:xfrm>
            <a:off x="3884613" y="2190750"/>
            <a:ext cx="358775" cy="649288"/>
          </a:xfrm>
          <a:custGeom>
            <a:avLst/>
            <a:gdLst/>
            <a:ahLst/>
            <a:cxnLst>
              <a:cxn ang="0">
                <a:pos x="938" y="30"/>
              </a:cxn>
              <a:cxn ang="0">
                <a:pos x="967" y="105"/>
              </a:cxn>
              <a:cxn ang="0">
                <a:pos x="1018" y="155"/>
              </a:cxn>
              <a:cxn ang="0">
                <a:pos x="1103" y="1303"/>
              </a:cxn>
              <a:cxn ang="0">
                <a:pos x="1081" y="1348"/>
              </a:cxn>
              <a:cxn ang="0">
                <a:pos x="1094" y="1389"/>
              </a:cxn>
              <a:cxn ang="0">
                <a:pos x="1106" y="1429"/>
              </a:cxn>
              <a:cxn ang="0">
                <a:pos x="1072" y="1493"/>
              </a:cxn>
              <a:cxn ang="0">
                <a:pos x="1048" y="1579"/>
              </a:cxn>
              <a:cxn ang="0">
                <a:pos x="1011" y="1687"/>
              </a:cxn>
              <a:cxn ang="0">
                <a:pos x="988" y="1778"/>
              </a:cxn>
              <a:cxn ang="0">
                <a:pos x="941" y="1834"/>
              </a:cxn>
              <a:cxn ang="0">
                <a:pos x="915" y="1883"/>
              </a:cxn>
              <a:cxn ang="0">
                <a:pos x="929" y="1956"/>
              </a:cxn>
              <a:cxn ang="0">
                <a:pos x="821" y="2001"/>
              </a:cxn>
              <a:cxn ang="0">
                <a:pos x="775" y="2020"/>
              </a:cxn>
              <a:cxn ang="0">
                <a:pos x="741" y="1968"/>
              </a:cxn>
              <a:cxn ang="0">
                <a:pos x="717" y="1952"/>
              </a:cxn>
              <a:cxn ang="0">
                <a:pos x="706" y="1982"/>
              </a:cxn>
              <a:cxn ang="0">
                <a:pos x="669" y="1946"/>
              </a:cxn>
              <a:cxn ang="0">
                <a:pos x="637" y="1902"/>
              </a:cxn>
              <a:cxn ang="0">
                <a:pos x="652" y="1861"/>
              </a:cxn>
              <a:cxn ang="0">
                <a:pos x="630" y="1804"/>
              </a:cxn>
              <a:cxn ang="0">
                <a:pos x="566" y="1746"/>
              </a:cxn>
              <a:cxn ang="0">
                <a:pos x="554" y="1683"/>
              </a:cxn>
              <a:cxn ang="0">
                <a:pos x="475" y="1633"/>
              </a:cxn>
              <a:cxn ang="0">
                <a:pos x="364" y="1563"/>
              </a:cxn>
              <a:cxn ang="0">
                <a:pos x="359" y="1515"/>
              </a:cxn>
              <a:cxn ang="0">
                <a:pos x="383" y="1486"/>
              </a:cxn>
              <a:cxn ang="0">
                <a:pos x="410" y="1388"/>
              </a:cxn>
              <a:cxn ang="0">
                <a:pos x="431" y="1358"/>
              </a:cxn>
              <a:cxn ang="0">
                <a:pos x="365" y="1261"/>
              </a:cxn>
              <a:cxn ang="0">
                <a:pos x="305" y="1258"/>
              </a:cxn>
              <a:cxn ang="0">
                <a:pos x="276" y="1294"/>
              </a:cxn>
              <a:cxn ang="0">
                <a:pos x="240" y="1261"/>
              </a:cxn>
              <a:cxn ang="0">
                <a:pos x="215" y="1205"/>
              </a:cxn>
              <a:cxn ang="0">
                <a:pos x="208" y="1157"/>
              </a:cxn>
              <a:cxn ang="0">
                <a:pos x="187" y="1115"/>
              </a:cxn>
              <a:cxn ang="0">
                <a:pos x="133" y="1086"/>
              </a:cxn>
              <a:cxn ang="0">
                <a:pos x="92" y="1005"/>
              </a:cxn>
              <a:cxn ang="0">
                <a:pos x="51" y="958"/>
              </a:cxn>
              <a:cxn ang="0">
                <a:pos x="32" y="930"/>
              </a:cxn>
              <a:cxn ang="0">
                <a:pos x="29" y="881"/>
              </a:cxn>
              <a:cxn ang="0">
                <a:pos x="25" y="843"/>
              </a:cxn>
              <a:cxn ang="0">
                <a:pos x="0" y="799"/>
              </a:cxn>
              <a:cxn ang="0">
                <a:pos x="16" y="724"/>
              </a:cxn>
              <a:cxn ang="0">
                <a:pos x="66" y="662"/>
              </a:cxn>
              <a:cxn ang="0">
                <a:pos x="98" y="624"/>
              </a:cxn>
              <a:cxn ang="0">
                <a:pos x="113" y="587"/>
              </a:cxn>
              <a:cxn ang="0">
                <a:pos x="122" y="542"/>
              </a:cxn>
              <a:cxn ang="0">
                <a:pos x="97" y="481"/>
              </a:cxn>
              <a:cxn ang="0">
                <a:pos x="95" y="408"/>
              </a:cxn>
              <a:cxn ang="0">
                <a:pos x="151" y="362"/>
              </a:cxn>
              <a:cxn ang="0">
                <a:pos x="231" y="321"/>
              </a:cxn>
              <a:cxn ang="0">
                <a:pos x="272" y="282"/>
              </a:cxn>
              <a:cxn ang="0">
                <a:pos x="295" y="219"/>
              </a:cxn>
              <a:cxn ang="0">
                <a:pos x="282" y="171"/>
              </a:cxn>
              <a:cxn ang="0">
                <a:pos x="276" y="133"/>
              </a:cxn>
              <a:cxn ang="0">
                <a:pos x="231" y="67"/>
              </a:cxn>
            </a:cxnLst>
            <a:rect l="0" t="0" r="r" b="b"/>
            <a:pathLst>
              <a:path w="1133" h="2044">
                <a:moveTo>
                  <a:pt x="211" y="16"/>
                </a:moveTo>
                <a:lnTo>
                  <a:pt x="938" y="0"/>
                </a:lnTo>
                <a:lnTo>
                  <a:pt x="938" y="30"/>
                </a:lnTo>
                <a:lnTo>
                  <a:pt x="948" y="77"/>
                </a:lnTo>
                <a:lnTo>
                  <a:pt x="953" y="86"/>
                </a:lnTo>
                <a:lnTo>
                  <a:pt x="967" y="105"/>
                </a:lnTo>
                <a:lnTo>
                  <a:pt x="982" y="123"/>
                </a:lnTo>
                <a:lnTo>
                  <a:pt x="1004" y="140"/>
                </a:lnTo>
                <a:lnTo>
                  <a:pt x="1018" y="155"/>
                </a:lnTo>
                <a:lnTo>
                  <a:pt x="1133" y="1293"/>
                </a:lnTo>
                <a:lnTo>
                  <a:pt x="1117" y="1297"/>
                </a:lnTo>
                <a:lnTo>
                  <a:pt x="1103" y="1303"/>
                </a:lnTo>
                <a:lnTo>
                  <a:pt x="1083" y="1326"/>
                </a:lnTo>
                <a:lnTo>
                  <a:pt x="1081" y="1335"/>
                </a:lnTo>
                <a:lnTo>
                  <a:pt x="1081" y="1348"/>
                </a:lnTo>
                <a:lnTo>
                  <a:pt x="1094" y="1358"/>
                </a:lnTo>
                <a:lnTo>
                  <a:pt x="1094" y="1373"/>
                </a:lnTo>
                <a:lnTo>
                  <a:pt x="1094" y="1389"/>
                </a:lnTo>
                <a:lnTo>
                  <a:pt x="1094" y="1396"/>
                </a:lnTo>
                <a:lnTo>
                  <a:pt x="1096" y="1404"/>
                </a:lnTo>
                <a:lnTo>
                  <a:pt x="1106" y="1429"/>
                </a:lnTo>
                <a:lnTo>
                  <a:pt x="1083" y="1452"/>
                </a:lnTo>
                <a:lnTo>
                  <a:pt x="1071" y="1476"/>
                </a:lnTo>
                <a:lnTo>
                  <a:pt x="1072" y="1493"/>
                </a:lnTo>
                <a:lnTo>
                  <a:pt x="1061" y="1512"/>
                </a:lnTo>
                <a:lnTo>
                  <a:pt x="1048" y="1538"/>
                </a:lnTo>
                <a:lnTo>
                  <a:pt x="1048" y="1579"/>
                </a:lnTo>
                <a:lnTo>
                  <a:pt x="1039" y="1619"/>
                </a:lnTo>
                <a:lnTo>
                  <a:pt x="1030" y="1629"/>
                </a:lnTo>
                <a:lnTo>
                  <a:pt x="1011" y="1687"/>
                </a:lnTo>
                <a:lnTo>
                  <a:pt x="1002" y="1712"/>
                </a:lnTo>
                <a:lnTo>
                  <a:pt x="1002" y="1756"/>
                </a:lnTo>
                <a:lnTo>
                  <a:pt x="988" y="1778"/>
                </a:lnTo>
                <a:lnTo>
                  <a:pt x="1008" y="1812"/>
                </a:lnTo>
                <a:lnTo>
                  <a:pt x="988" y="1835"/>
                </a:lnTo>
                <a:lnTo>
                  <a:pt x="941" y="1834"/>
                </a:lnTo>
                <a:lnTo>
                  <a:pt x="918" y="1834"/>
                </a:lnTo>
                <a:lnTo>
                  <a:pt x="902" y="1858"/>
                </a:lnTo>
                <a:lnTo>
                  <a:pt x="915" y="1883"/>
                </a:lnTo>
                <a:lnTo>
                  <a:pt x="945" y="1914"/>
                </a:lnTo>
                <a:lnTo>
                  <a:pt x="950" y="1939"/>
                </a:lnTo>
                <a:lnTo>
                  <a:pt x="929" y="1956"/>
                </a:lnTo>
                <a:lnTo>
                  <a:pt x="881" y="1966"/>
                </a:lnTo>
                <a:lnTo>
                  <a:pt x="849" y="1979"/>
                </a:lnTo>
                <a:lnTo>
                  <a:pt x="821" y="2001"/>
                </a:lnTo>
                <a:lnTo>
                  <a:pt x="794" y="2044"/>
                </a:lnTo>
                <a:lnTo>
                  <a:pt x="783" y="2038"/>
                </a:lnTo>
                <a:lnTo>
                  <a:pt x="775" y="2020"/>
                </a:lnTo>
                <a:lnTo>
                  <a:pt x="763" y="2028"/>
                </a:lnTo>
                <a:lnTo>
                  <a:pt x="749" y="1987"/>
                </a:lnTo>
                <a:lnTo>
                  <a:pt x="741" y="1968"/>
                </a:lnTo>
                <a:lnTo>
                  <a:pt x="738" y="1959"/>
                </a:lnTo>
                <a:lnTo>
                  <a:pt x="735" y="1953"/>
                </a:lnTo>
                <a:lnTo>
                  <a:pt x="717" y="1952"/>
                </a:lnTo>
                <a:lnTo>
                  <a:pt x="716" y="1968"/>
                </a:lnTo>
                <a:lnTo>
                  <a:pt x="709" y="1979"/>
                </a:lnTo>
                <a:lnTo>
                  <a:pt x="706" y="1982"/>
                </a:lnTo>
                <a:lnTo>
                  <a:pt x="697" y="1969"/>
                </a:lnTo>
                <a:lnTo>
                  <a:pt x="685" y="1962"/>
                </a:lnTo>
                <a:lnTo>
                  <a:pt x="669" y="1946"/>
                </a:lnTo>
                <a:lnTo>
                  <a:pt x="650" y="1927"/>
                </a:lnTo>
                <a:lnTo>
                  <a:pt x="637" y="1912"/>
                </a:lnTo>
                <a:lnTo>
                  <a:pt x="637" y="1902"/>
                </a:lnTo>
                <a:lnTo>
                  <a:pt x="637" y="1896"/>
                </a:lnTo>
                <a:lnTo>
                  <a:pt x="650" y="1882"/>
                </a:lnTo>
                <a:lnTo>
                  <a:pt x="652" y="1861"/>
                </a:lnTo>
                <a:lnTo>
                  <a:pt x="652" y="1850"/>
                </a:lnTo>
                <a:lnTo>
                  <a:pt x="649" y="1834"/>
                </a:lnTo>
                <a:lnTo>
                  <a:pt x="630" y="1804"/>
                </a:lnTo>
                <a:lnTo>
                  <a:pt x="611" y="1787"/>
                </a:lnTo>
                <a:lnTo>
                  <a:pt x="583" y="1766"/>
                </a:lnTo>
                <a:lnTo>
                  <a:pt x="566" y="1746"/>
                </a:lnTo>
                <a:lnTo>
                  <a:pt x="566" y="1737"/>
                </a:lnTo>
                <a:lnTo>
                  <a:pt x="566" y="1715"/>
                </a:lnTo>
                <a:lnTo>
                  <a:pt x="554" y="1683"/>
                </a:lnTo>
                <a:lnTo>
                  <a:pt x="532" y="1670"/>
                </a:lnTo>
                <a:lnTo>
                  <a:pt x="504" y="1655"/>
                </a:lnTo>
                <a:lnTo>
                  <a:pt x="475" y="1633"/>
                </a:lnTo>
                <a:lnTo>
                  <a:pt x="415" y="1594"/>
                </a:lnTo>
                <a:lnTo>
                  <a:pt x="386" y="1579"/>
                </a:lnTo>
                <a:lnTo>
                  <a:pt x="364" y="1563"/>
                </a:lnTo>
                <a:lnTo>
                  <a:pt x="359" y="1549"/>
                </a:lnTo>
                <a:lnTo>
                  <a:pt x="359" y="1538"/>
                </a:lnTo>
                <a:lnTo>
                  <a:pt x="359" y="1515"/>
                </a:lnTo>
                <a:lnTo>
                  <a:pt x="359" y="1512"/>
                </a:lnTo>
                <a:lnTo>
                  <a:pt x="373" y="1492"/>
                </a:lnTo>
                <a:lnTo>
                  <a:pt x="383" y="1486"/>
                </a:lnTo>
                <a:lnTo>
                  <a:pt x="396" y="1448"/>
                </a:lnTo>
                <a:lnTo>
                  <a:pt x="399" y="1422"/>
                </a:lnTo>
                <a:lnTo>
                  <a:pt x="410" y="1388"/>
                </a:lnTo>
                <a:lnTo>
                  <a:pt x="410" y="1380"/>
                </a:lnTo>
                <a:lnTo>
                  <a:pt x="422" y="1370"/>
                </a:lnTo>
                <a:lnTo>
                  <a:pt x="431" y="1358"/>
                </a:lnTo>
                <a:lnTo>
                  <a:pt x="403" y="1316"/>
                </a:lnTo>
                <a:lnTo>
                  <a:pt x="383" y="1290"/>
                </a:lnTo>
                <a:lnTo>
                  <a:pt x="365" y="1261"/>
                </a:lnTo>
                <a:lnTo>
                  <a:pt x="348" y="1256"/>
                </a:lnTo>
                <a:lnTo>
                  <a:pt x="330" y="1252"/>
                </a:lnTo>
                <a:lnTo>
                  <a:pt x="305" y="1258"/>
                </a:lnTo>
                <a:lnTo>
                  <a:pt x="300" y="1274"/>
                </a:lnTo>
                <a:lnTo>
                  <a:pt x="295" y="1284"/>
                </a:lnTo>
                <a:lnTo>
                  <a:pt x="276" y="1294"/>
                </a:lnTo>
                <a:lnTo>
                  <a:pt x="265" y="1291"/>
                </a:lnTo>
                <a:lnTo>
                  <a:pt x="251" y="1280"/>
                </a:lnTo>
                <a:lnTo>
                  <a:pt x="240" y="1261"/>
                </a:lnTo>
                <a:lnTo>
                  <a:pt x="228" y="1242"/>
                </a:lnTo>
                <a:lnTo>
                  <a:pt x="219" y="1223"/>
                </a:lnTo>
                <a:lnTo>
                  <a:pt x="215" y="1205"/>
                </a:lnTo>
                <a:lnTo>
                  <a:pt x="215" y="1182"/>
                </a:lnTo>
                <a:lnTo>
                  <a:pt x="215" y="1167"/>
                </a:lnTo>
                <a:lnTo>
                  <a:pt x="208" y="1157"/>
                </a:lnTo>
                <a:lnTo>
                  <a:pt x="206" y="1138"/>
                </a:lnTo>
                <a:lnTo>
                  <a:pt x="199" y="1124"/>
                </a:lnTo>
                <a:lnTo>
                  <a:pt x="187" y="1115"/>
                </a:lnTo>
                <a:lnTo>
                  <a:pt x="171" y="1094"/>
                </a:lnTo>
                <a:lnTo>
                  <a:pt x="139" y="1086"/>
                </a:lnTo>
                <a:lnTo>
                  <a:pt x="133" y="1086"/>
                </a:lnTo>
                <a:lnTo>
                  <a:pt x="116" y="1040"/>
                </a:lnTo>
                <a:lnTo>
                  <a:pt x="98" y="1024"/>
                </a:lnTo>
                <a:lnTo>
                  <a:pt x="92" y="1005"/>
                </a:lnTo>
                <a:lnTo>
                  <a:pt x="85" y="986"/>
                </a:lnTo>
                <a:lnTo>
                  <a:pt x="73" y="973"/>
                </a:lnTo>
                <a:lnTo>
                  <a:pt x="51" y="958"/>
                </a:lnTo>
                <a:lnTo>
                  <a:pt x="48" y="958"/>
                </a:lnTo>
                <a:lnTo>
                  <a:pt x="42" y="951"/>
                </a:lnTo>
                <a:lnTo>
                  <a:pt x="32" y="930"/>
                </a:lnTo>
                <a:lnTo>
                  <a:pt x="29" y="904"/>
                </a:lnTo>
                <a:lnTo>
                  <a:pt x="29" y="888"/>
                </a:lnTo>
                <a:lnTo>
                  <a:pt x="29" y="881"/>
                </a:lnTo>
                <a:lnTo>
                  <a:pt x="29" y="869"/>
                </a:lnTo>
                <a:lnTo>
                  <a:pt x="32" y="863"/>
                </a:lnTo>
                <a:lnTo>
                  <a:pt x="25" y="843"/>
                </a:lnTo>
                <a:lnTo>
                  <a:pt x="12" y="820"/>
                </a:lnTo>
                <a:lnTo>
                  <a:pt x="0" y="804"/>
                </a:lnTo>
                <a:lnTo>
                  <a:pt x="0" y="799"/>
                </a:lnTo>
                <a:lnTo>
                  <a:pt x="10" y="783"/>
                </a:lnTo>
                <a:lnTo>
                  <a:pt x="16" y="763"/>
                </a:lnTo>
                <a:lnTo>
                  <a:pt x="16" y="724"/>
                </a:lnTo>
                <a:lnTo>
                  <a:pt x="23" y="708"/>
                </a:lnTo>
                <a:lnTo>
                  <a:pt x="41" y="691"/>
                </a:lnTo>
                <a:lnTo>
                  <a:pt x="66" y="662"/>
                </a:lnTo>
                <a:lnTo>
                  <a:pt x="77" y="654"/>
                </a:lnTo>
                <a:lnTo>
                  <a:pt x="88" y="648"/>
                </a:lnTo>
                <a:lnTo>
                  <a:pt x="98" y="624"/>
                </a:lnTo>
                <a:lnTo>
                  <a:pt x="100" y="599"/>
                </a:lnTo>
                <a:lnTo>
                  <a:pt x="104" y="593"/>
                </a:lnTo>
                <a:lnTo>
                  <a:pt x="113" y="587"/>
                </a:lnTo>
                <a:lnTo>
                  <a:pt x="119" y="581"/>
                </a:lnTo>
                <a:lnTo>
                  <a:pt x="122" y="564"/>
                </a:lnTo>
                <a:lnTo>
                  <a:pt x="122" y="542"/>
                </a:lnTo>
                <a:lnTo>
                  <a:pt x="117" y="527"/>
                </a:lnTo>
                <a:lnTo>
                  <a:pt x="104" y="500"/>
                </a:lnTo>
                <a:lnTo>
                  <a:pt x="97" y="481"/>
                </a:lnTo>
                <a:lnTo>
                  <a:pt x="82" y="465"/>
                </a:lnTo>
                <a:lnTo>
                  <a:pt x="82" y="459"/>
                </a:lnTo>
                <a:lnTo>
                  <a:pt x="95" y="408"/>
                </a:lnTo>
                <a:lnTo>
                  <a:pt x="104" y="385"/>
                </a:lnTo>
                <a:lnTo>
                  <a:pt x="116" y="377"/>
                </a:lnTo>
                <a:lnTo>
                  <a:pt x="151" y="362"/>
                </a:lnTo>
                <a:lnTo>
                  <a:pt x="186" y="346"/>
                </a:lnTo>
                <a:lnTo>
                  <a:pt x="208" y="336"/>
                </a:lnTo>
                <a:lnTo>
                  <a:pt x="231" y="321"/>
                </a:lnTo>
                <a:lnTo>
                  <a:pt x="262" y="305"/>
                </a:lnTo>
                <a:lnTo>
                  <a:pt x="272" y="298"/>
                </a:lnTo>
                <a:lnTo>
                  <a:pt x="272" y="282"/>
                </a:lnTo>
                <a:lnTo>
                  <a:pt x="272" y="264"/>
                </a:lnTo>
                <a:lnTo>
                  <a:pt x="275" y="248"/>
                </a:lnTo>
                <a:lnTo>
                  <a:pt x="295" y="219"/>
                </a:lnTo>
                <a:lnTo>
                  <a:pt x="295" y="206"/>
                </a:lnTo>
                <a:lnTo>
                  <a:pt x="286" y="188"/>
                </a:lnTo>
                <a:lnTo>
                  <a:pt x="282" y="171"/>
                </a:lnTo>
                <a:lnTo>
                  <a:pt x="284" y="162"/>
                </a:lnTo>
                <a:lnTo>
                  <a:pt x="279" y="146"/>
                </a:lnTo>
                <a:lnTo>
                  <a:pt x="276" y="133"/>
                </a:lnTo>
                <a:lnTo>
                  <a:pt x="263" y="110"/>
                </a:lnTo>
                <a:lnTo>
                  <a:pt x="240" y="77"/>
                </a:lnTo>
                <a:lnTo>
                  <a:pt x="231" y="67"/>
                </a:lnTo>
                <a:lnTo>
                  <a:pt x="211" y="16"/>
                </a:lnTo>
                <a:lnTo>
                  <a:pt x="211" y="1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7" name="Freeform 213"/>
          <p:cNvSpPr>
            <a:spLocks/>
          </p:cNvSpPr>
          <p:nvPr/>
        </p:nvSpPr>
        <p:spPr bwMode="auto">
          <a:xfrm>
            <a:off x="4206875" y="2211388"/>
            <a:ext cx="273050" cy="495300"/>
          </a:xfrm>
          <a:custGeom>
            <a:avLst/>
            <a:gdLst/>
            <a:ahLst/>
            <a:cxnLst>
              <a:cxn ang="0">
                <a:pos x="18" y="104"/>
              </a:cxn>
              <a:cxn ang="0">
                <a:pos x="59" y="117"/>
              </a:cxn>
              <a:cxn ang="0">
                <a:pos x="106" y="111"/>
              </a:cxn>
              <a:cxn ang="0">
                <a:pos x="145" y="89"/>
              </a:cxn>
              <a:cxn ang="0">
                <a:pos x="646" y="0"/>
              </a:cxn>
              <a:cxn ang="0">
                <a:pos x="844" y="1090"/>
              </a:cxn>
              <a:cxn ang="0">
                <a:pos x="828" y="1115"/>
              </a:cxn>
              <a:cxn ang="0">
                <a:pos x="849" y="1119"/>
              </a:cxn>
              <a:cxn ang="0">
                <a:pos x="845" y="1141"/>
              </a:cxn>
              <a:cxn ang="0">
                <a:pos x="857" y="1162"/>
              </a:cxn>
              <a:cxn ang="0">
                <a:pos x="822" y="1179"/>
              </a:cxn>
              <a:cxn ang="0">
                <a:pos x="787" y="1194"/>
              </a:cxn>
              <a:cxn ang="0">
                <a:pos x="732" y="1159"/>
              </a:cxn>
              <a:cxn ang="0">
                <a:pos x="675" y="1202"/>
              </a:cxn>
              <a:cxn ang="0">
                <a:pos x="659" y="1274"/>
              </a:cxn>
              <a:cxn ang="0">
                <a:pos x="630" y="1328"/>
              </a:cxn>
              <a:cxn ang="0">
                <a:pos x="575" y="1381"/>
              </a:cxn>
              <a:cxn ang="0">
                <a:pos x="516" y="1428"/>
              </a:cxn>
              <a:cxn ang="0">
                <a:pos x="484" y="1381"/>
              </a:cxn>
              <a:cxn ang="0">
                <a:pos x="455" y="1366"/>
              </a:cxn>
              <a:cxn ang="0">
                <a:pos x="442" y="1414"/>
              </a:cxn>
              <a:cxn ang="0">
                <a:pos x="399" y="1441"/>
              </a:cxn>
              <a:cxn ang="0">
                <a:pos x="363" y="1454"/>
              </a:cxn>
              <a:cxn ang="0">
                <a:pos x="320" y="1441"/>
              </a:cxn>
              <a:cxn ang="0">
                <a:pos x="282" y="1496"/>
              </a:cxn>
              <a:cxn ang="0">
                <a:pos x="234" y="1490"/>
              </a:cxn>
              <a:cxn ang="0">
                <a:pos x="209" y="1457"/>
              </a:cxn>
              <a:cxn ang="0">
                <a:pos x="176" y="1480"/>
              </a:cxn>
              <a:cxn ang="0">
                <a:pos x="138" y="1525"/>
              </a:cxn>
              <a:cxn ang="0">
                <a:pos x="90" y="1540"/>
              </a:cxn>
              <a:cxn ang="0">
                <a:pos x="38" y="1557"/>
              </a:cxn>
              <a:cxn ang="0">
                <a:pos x="28" y="1527"/>
              </a:cxn>
              <a:cxn ang="0">
                <a:pos x="30" y="1471"/>
              </a:cxn>
              <a:cxn ang="0">
                <a:pos x="43" y="1438"/>
              </a:cxn>
              <a:cxn ang="0">
                <a:pos x="53" y="1409"/>
              </a:cxn>
              <a:cxn ang="0">
                <a:pos x="57" y="1394"/>
              </a:cxn>
              <a:cxn ang="0">
                <a:pos x="79" y="1372"/>
              </a:cxn>
              <a:cxn ang="0">
                <a:pos x="85" y="1362"/>
              </a:cxn>
              <a:cxn ang="0">
                <a:pos x="78" y="1337"/>
              </a:cxn>
              <a:cxn ang="0">
                <a:pos x="76" y="1294"/>
              </a:cxn>
              <a:cxn ang="0">
                <a:pos x="69" y="1290"/>
              </a:cxn>
              <a:cxn ang="0">
                <a:pos x="60" y="1281"/>
              </a:cxn>
              <a:cxn ang="0">
                <a:pos x="65" y="1264"/>
              </a:cxn>
              <a:cxn ang="0">
                <a:pos x="88" y="1236"/>
              </a:cxn>
              <a:cxn ang="0">
                <a:pos x="110" y="1227"/>
              </a:cxn>
              <a:cxn ang="0">
                <a:pos x="113" y="1223"/>
              </a:cxn>
              <a:cxn ang="0">
                <a:pos x="0" y="86"/>
              </a:cxn>
            </a:cxnLst>
            <a:rect l="0" t="0" r="r" b="b"/>
            <a:pathLst>
              <a:path w="857" h="1557">
                <a:moveTo>
                  <a:pt x="0" y="86"/>
                </a:moveTo>
                <a:lnTo>
                  <a:pt x="18" y="104"/>
                </a:lnTo>
                <a:lnTo>
                  <a:pt x="35" y="113"/>
                </a:lnTo>
                <a:lnTo>
                  <a:pt x="59" y="117"/>
                </a:lnTo>
                <a:lnTo>
                  <a:pt x="76" y="117"/>
                </a:lnTo>
                <a:lnTo>
                  <a:pt x="106" y="111"/>
                </a:lnTo>
                <a:lnTo>
                  <a:pt x="131" y="97"/>
                </a:lnTo>
                <a:lnTo>
                  <a:pt x="145" y="89"/>
                </a:lnTo>
                <a:lnTo>
                  <a:pt x="151" y="72"/>
                </a:lnTo>
                <a:lnTo>
                  <a:pt x="646" y="0"/>
                </a:lnTo>
                <a:lnTo>
                  <a:pt x="849" y="1074"/>
                </a:lnTo>
                <a:lnTo>
                  <a:pt x="844" y="1090"/>
                </a:lnTo>
                <a:lnTo>
                  <a:pt x="828" y="1099"/>
                </a:lnTo>
                <a:lnTo>
                  <a:pt x="828" y="1115"/>
                </a:lnTo>
                <a:lnTo>
                  <a:pt x="844" y="1119"/>
                </a:lnTo>
                <a:lnTo>
                  <a:pt x="849" y="1119"/>
                </a:lnTo>
                <a:lnTo>
                  <a:pt x="845" y="1131"/>
                </a:lnTo>
                <a:lnTo>
                  <a:pt x="845" y="1141"/>
                </a:lnTo>
                <a:lnTo>
                  <a:pt x="854" y="1146"/>
                </a:lnTo>
                <a:lnTo>
                  <a:pt x="857" y="1162"/>
                </a:lnTo>
                <a:lnTo>
                  <a:pt x="852" y="1162"/>
                </a:lnTo>
                <a:lnTo>
                  <a:pt x="822" y="1179"/>
                </a:lnTo>
                <a:lnTo>
                  <a:pt x="810" y="1185"/>
                </a:lnTo>
                <a:lnTo>
                  <a:pt x="787" y="1194"/>
                </a:lnTo>
                <a:lnTo>
                  <a:pt x="766" y="1186"/>
                </a:lnTo>
                <a:lnTo>
                  <a:pt x="732" y="1159"/>
                </a:lnTo>
                <a:lnTo>
                  <a:pt x="702" y="1175"/>
                </a:lnTo>
                <a:lnTo>
                  <a:pt x="675" y="1202"/>
                </a:lnTo>
                <a:lnTo>
                  <a:pt x="678" y="1249"/>
                </a:lnTo>
                <a:lnTo>
                  <a:pt x="659" y="1274"/>
                </a:lnTo>
                <a:lnTo>
                  <a:pt x="636" y="1297"/>
                </a:lnTo>
                <a:lnTo>
                  <a:pt x="630" y="1328"/>
                </a:lnTo>
                <a:lnTo>
                  <a:pt x="598" y="1346"/>
                </a:lnTo>
                <a:lnTo>
                  <a:pt x="575" y="1381"/>
                </a:lnTo>
                <a:lnTo>
                  <a:pt x="556" y="1417"/>
                </a:lnTo>
                <a:lnTo>
                  <a:pt x="516" y="1428"/>
                </a:lnTo>
                <a:lnTo>
                  <a:pt x="494" y="1417"/>
                </a:lnTo>
                <a:lnTo>
                  <a:pt x="484" y="1381"/>
                </a:lnTo>
                <a:lnTo>
                  <a:pt x="467" y="1366"/>
                </a:lnTo>
                <a:lnTo>
                  <a:pt x="455" y="1366"/>
                </a:lnTo>
                <a:lnTo>
                  <a:pt x="449" y="1393"/>
                </a:lnTo>
                <a:lnTo>
                  <a:pt x="442" y="1414"/>
                </a:lnTo>
                <a:lnTo>
                  <a:pt x="426" y="1414"/>
                </a:lnTo>
                <a:lnTo>
                  <a:pt x="399" y="1441"/>
                </a:lnTo>
                <a:lnTo>
                  <a:pt x="390" y="1458"/>
                </a:lnTo>
                <a:lnTo>
                  <a:pt x="363" y="1454"/>
                </a:lnTo>
                <a:lnTo>
                  <a:pt x="336" y="1441"/>
                </a:lnTo>
                <a:lnTo>
                  <a:pt x="320" y="1441"/>
                </a:lnTo>
                <a:lnTo>
                  <a:pt x="287" y="1468"/>
                </a:lnTo>
                <a:lnTo>
                  <a:pt x="282" y="1496"/>
                </a:lnTo>
                <a:lnTo>
                  <a:pt x="265" y="1499"/>
                </a:lnTo>
                <a:lnTo>
                  <a:pt x="234" y="1490"/>
                </a:lnTo>
                <a:lnTo>
                  <a:pt x="224" y="1468"/>
                </a:lnTo>
                <a:lnTo>
                  <a:pt x="209" y="1457"/>
                </a:lnTo>
                <a:lnTo>
                  <a:pt x="188" y="1466"/>
                </a:lnTo>
                <a:lnTo>
                  <a:pt x="176" y="1480"/>
                </a:lnTo>
                <a:lnTo>
                  <a:pt x="158" y="1505"/>
                </a:lnTo>
                <a:lnTo>
                  <a:pt x="138" y="1525"/>
                </a:lnTo>
                <a:lnTo>
                  <a:pt x="115" y="1536"/>
                </a:lnTo>
                <a:lnTo>
                  <a:pt x="90" y="1540"/>
                </a:lnTo>
                <a:lnTo>
                  <a:pt x="65" y="1546"/>
                </a:lnTo>
                <a:lnTo>
                  <a:pt x="38" y="1557"/>
                </a:lnTo>
                <a:lnTo>
                  <a:pt x="18" y="1547"/>
                </a:lnTo>
                <a:lnTo>
                  <a:pt x="28" y="1527"/>
                </a:lnTo>
                <a:lnTo>
                  <a:pt x="30" y="1506"/>
                </a:lnTo>
                <a:lnTo>
                  <a:pt x="30" y="1471"/>
                </a:lnTo>
                <a:lnTo>
                  <a:pt x="35" y="1454"/>
                </a:lnTo>
                <a:lnTo>
                  <a:pt x="43" y="1438"/>
                </a:lnTo>
                <a:lnTo>
                  <a:pt x="53" y="1425"/>
                </a:lnTo>
                <a:lnTo>
                  <a:pt x="53" y="1409"/>
                </a:lnTo>
                <a:lnTo>
                  <a:pt x="54" y="1409"/>
                </a:lnTo>
                <a:lnTo>
                  <a:pt x="57" y="1394"/>
                </a:lnTo>
                <a:lnTo>
                  <a:pt x="65" y="1382"/>
                </a:lnTo>
                <a:lnTo>
                  <a:pt x="79" y="1372"/>
                </a:lnTo>
                <a:lnTo>
                  <a:pt x="85" y="1366"/>
                </a:lnTo>
                <a:lnTo>
                  <a:pt x="85" y="1362"/>
                </a:lnTo>
                <a:lnTo>
                  <a:pt x="85" y="1356"/>
                </a:lnTo>
                <a:lnTo>
                  <a:pt x="78" y="1337"/>
                </a:lnTo>
                <a:lnTo>
                  <a:pt x="76" y="1313"/>
                </a:lnTo>
                <a:lnTo>
                  <a:pt x="76" y="1294"/>
                </a:lnTo>
                <a:lnTo>
                  <a:pt x="78" y="1291"/>
                </a:lnTo>
                <a:lnTo>
                  <a:pt x="69" y="1290"/>
                </a:lnTo>
                <a:lnTo>
                  <a:pt x="65" y="1286"/>
                </a:lnTo>
                <a:lnTo>
                  <a:pt x="60" y="1281"/>
                </a:lnTo>
                <a:lnTo>
                  <a:pt x="60" y="1270"/>
                </a:lnTo>
                <a:lnTo>
                  <a:pt x="65" y="1264"/>
                </a:lnTo>
                <a:lnTo>
                  <a:pt x="83" y="1239"/>
                </a:lnTo>
                <a:lnTo>
                  <a:pt x="88" y="1236"/>
                </a:lnTo>
                <a:lnTo>
                  <a:pt x="96" y="1230"/>
                </a:lnTo>
                <a:lnTo>
                  <a:pt x="110" y="1227"/>
                </a:lnTo>
                <a:lnTo>
                  <a:pt x="113" y="1226"/>
                </a:lnTo>
                <a:lnTo>
                  <a:pt x="113" y="1223"/>
                </a:lnTo>
                <a:lnTo>
                  <a:pt x="2" y="107"/>
                </a:lnTo>
                <a:lnTo>
                  <a:pt x="0" y="86"/>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8" name="Freeform 214"/>
          <p:cNvSpPr>
            <a:spLocks/>
          </p:cNvSpPr>
          <p:nvPr/>
        </p:nvSpPr>
        <p:spPr bwMode="auto">
          <a:xfrm>
            <a:off x="4206875" y="2211388"/>
            <a:ext cx="273050" cy="495300"/>
          </a:xfrm>
          <a:custGeom>
            <a:avLst/>
            <a:gdLst/>
            <a:ahLst/>
            <a:cxnLst>
              <a:cxn ang="0">
                <a:pos x="18" y="104"/>
              </a:cxn>
              <a:cxn ang="0">
                <a:pos x="59" y="117"/>
              </a:cxn>
              <a:cxn ang="0">
                <a:pos x="106" y="111"/>
              </a:cxn>
              <a:cxn ang="0">
                <a:pos x="145" y="89"/>
              </a:cxn>
              <a:cxn ang="0">
                <a:pos x="646" y="0"/>
              </a:cxn>
              <a:cxn ang="0">
                <a:pos x="844" y="1090"/>
              </a:cxn>
              <a:cxn ang="0">
                <a:pos x="828" y="1115"/>
              </a:cxn>
              <a:cxn ang="0">
                <a:pos x="849" y="1119"/>
              </a:cxn>
              <a:cxn ang="0">
                <a:pos x="845" y="1141"/>
              </a:cxn>
              <a:cxn ang="0">
                <a:pos x="857" y="1162"/>
              </a:cxn>
              <a:cxn ang="0">
                <a:pos x="822" y="1179"/>
              </a:cxn>
              <a:cxn ang="0">
                <a:pos x="787" y="1194"/>
              </a:cxn>
              <a:cxn ang="0">
                <a:pos x="732" y="1159"/>
              </a:cxn>
              <a:cxn ang="0">
                <a:pos x="675" y="1202"/>
              </a:cxn>
              <a:cxn ang="0">
                <a:pos x="659" y="1274"/>
              </a:cxn>
              <a:cxn ang="0">
                <a:pos x="630" y="1328"/>
              </a:cxn>
              <a:cxn ang="0">
                <a:pos x="575" y="1381"/>
              </a:cxn>
              <a:cxn ang="0">
                <a:pos x="516" y="1428"/>
              </a:cxn>
              <a:cxn ang="0">
                <a:pos x="484" y="1381"/>
              </a:cxn>
              <a:cxn ang="0">
                <a:pos x="455" y="1366"/>
              </a:cxn>
              <a:cxn ang="0">
                <a:pos x="442" y="1414"/>
              </a:cxn>
              <a:cxn ang="0">
                <a:pos x="399" y="1441"/>
              </a:cxn>
              <a:cxn ang="0">
                <a:pos x="363" y="1454"/>
              </a:cxn>
              <a:cxn ang="0">
                <a:pos x="320" y="1441"/>
              </a:cxn>
              <a:cxn ang="0">
                <a:pos x="282" y="1496"/>
              </a:cxn>
              <a:cxn ang="0">
                <a:pos x="234" y="1490"/>
              </a:cxn>
              <a:cxn ang="0">
                <a:pos x="209" y="1457"/>
              </a:cxn>
              <a:cxn ang="0">
                <a:pos x="176" y="1480"/>
              </a:cxn>
              <a:cxn ang="0">
                <a:pos x="138" y="1525"/>
              </a:cxn>
              <a:cxn ang="0">
                <a:pos x="90" y="1540"/>
              </a:cxn>
              <a:cxn ang="0">
                <a:pos x="38" y="1557"/>
              </a:cxn>
              <a:cxn ang="0">
                <a:pos x="28" y="1527"/>
              </a:cxn>
              <a:cxn ang="0">
                <a:pos x="30" y="1471"/>
              </a:cxn>
              <a:cxn ang="0">
                <a:pos x="43" y="1438"/>
              </a:cxn>
              <a:cxn ang="0">
                <a:pos x="53" y="1409"/>
              </a:cxn>
              <a:cxn ang="0">
                <a:pos x="57" y="1394"/>
              </a:cxn>
              <a:cxn ang="0">
                <a:pos x="79" y="1372"/>
              </a:cxn>
              <a:cxn ang="0">
                <a:pos x="85" y="1362"/>
              </a:cxn>
              <a:cxn ang="0">
                <a:pos x="78" y="1337"/>
              </a:cxn>
              <a:cxn ang="0">
                <a:pos x="76" y="1294"/>
              </a:cxn>
              <a:cxn ang="0">
                <a:pos x="69" y="1290"/>
              </a:cxn>
              <a:cxn ang="0">
                <a:pos x="60" y="1281"/>
              </a:cxn>
              <a:cxn ang="0">
                <a:pos x="65" y="1264"/>
              </a:cxn>
              <a:cxn ang="0">
                <a:pos x="88" y="1236"/>
              </a:cxn>
              <a:cxn ang="0">
                <a:pos x="110" y="1227"/>
              </a:cxn>
              <a:cxn ang="0">
                <a:pos x="113" y="1223"/>
              </a:cxn>
              <a:cxn ang="0">
                <a:pos x="0" y="86"/>
              </a:cxn>
            </a:cxnLst>
            <a:rect l="0" t="0" r="r" b="b"/>
            <a:pathLst>
              <a:path w="857" h="1557">
                <a:moveTo>
                  <a:pt x="0" y="86"/>
                </a:moveTo>
                <a:lnTo>
                  <a:pt x="18" y="104"/>
                </a:lnTo>
                <a:lnTo>
                  <a:pt x="35" y="113"/>
                </a:lnTo>
                <a:lnTo>
                  <a:pt x="59" y="117"/>
                </a:lnTo>
                <a:lnTo>
                  <a:pt x="76" y="117"/>
                </a:lnTo>
                <a:lnTo>
                  <a:pt x="106" y="111"/>
                </a:lnTo>
                <a:lnTo>
                  <a:pt x="131" y="97"/>
                </a:lnTo>
                <a:lnTo>
                  <a:pt x="145" y="89"/>
                </a:lnTo>
                <a:lnTo>
                  <a:pt x="151" y="72"/>
                </a:lnTo>
                <a:lnTo>
                  <a:pt x="646" y="0"/>
                </a:lnTo>
                <a:lnTo>
                  <a:pt x="849" y="1074"/>
                </a:lnTo>
                <a:lnTo>
                  <a:pt x="844" y="1090"/>
                </a:lnTo>
                <a:lnTo>
                  <a:pt x="828" y="1099"/>
                </a:lnTo>
                <a:lnTo>
                  <a:pt x="828" y="1115"/>
                </a:lnTo>
                <a:lnTo>
                  <a:pt x="844" y="1119"/>
                </a:lnTo>
                <a:lnTo>
                  <a:pt x="849" y="1119"/>
                </a:lnTo>
                <a:lnTo>
                  <a:pt x="845" y="1131"/>
                </a:lnTo>
                <a:lnTo>
                  <a:pt x="845" y="1141"/>
                </a:lnTo>
                <a:lnTo>
                  <a:pt x="854" y="1146"/>
                </a:lnTo>
                <a:lnTo>
                  <a:pt x="857" y="1162"/>
                </a:lnTo>
                <a:lnTo>
                  <a:pt x="852" y="1162"/>
                </a:lnTo>
                <a:lnTo>
                  <a:pt x="822" y="1179"/>
                </a:lnTo>
                <a:lnTo>
                  <a:pt x="810" y="1185"/>
                </a:lnTo>
                <a:lnTo>
                  <a:pt x="787" y="1194"/>
                </a:lnTo>
                <a:lnTo>
                  <a:pt x="766" y="1186"/>
                </a:lnTo>
                <a:lnTo>
                  <a:pt x="732" y="1159"/>
                </a:lnTo>
                <a:lnTo>
                  <a:pt x="702" y="1175"/>
                </a:lnTo>
                <a:lnTo>
                  <a:pt x="675" y="1202"/>
                </a:lnTo>
                <a:lnTo>
                  <a:pt x="678" y="1249"/>
                </a:lnTo>
                <a:lnTo>
                  <a:pt x="659" y="1274"/>
                </a:lnTo>
                <a:lnTo>
                  <a:pt x="636" y="1297"/>
                </a:lnTo>
                <a:lnTo>
                  <a:pt x="630" y="1328"/>
                </a:lnTo>
                <a:lnTo>
                  <a:pt x="598" y="1346"/>
                </a:lnTo>
                <a:lnTo>
                  <a:pt x="575" y="1381"/>
                </a:lnTo>
                <a:lnTo>
                  <a:pt x="556" y="1417"/>
                </a:lnTo>
                <a:lnTo>
                  <a:pt x="516" y="1428"/>
                </a:lnTo>
                <a:lnTo>
                  <a:pt x="494" y="1417"/>
                </a:lnTo>
                <a:lnTo>
                  <a:pt x="484" y="1381"/>
                </a:lnTo>
                <a:lnTo>
                  <a:pt x="467" y="1366"/>
                </a:lnTo>
                <a:lnTo>
                  <a:pt x="455" y="1366"/>
                </a:lnTo>
                <a:lnTo>
                  <a:pt x="449" y="1393"/>
                </a:lnTo>
                <a:lnTo>
                  <a:pt x="442" y="1414"/>
                </a:lnTo>
                <a:lnTo>
                  <a:pt x="426" y="1414"/>
                </a:lnTo>
                <a:lnTo>
                  <a:pt x="399" y="1441"/>
                </a:lnTo>
                <a:lnTo>
                  <a:pt x="390" y="1458"/>
                </a:lnTo>
                <a:lnTo>
                  <a:pt x="363" y="1454"/>
                </a:lnTo>
                <a:lnTo>
                  <a:pt x="336" y="1441"/>
                </a:lnTo>
                <a:lnTo>
                  <a:pt x="320" y="1441"/>
                </a:lnTo>
                <a:lnTo>
                  <a:pt x="287" y="1468"/>
                </a:lnTo>
                <a:lnTo>
                  <a:pt x="282" y="1496"/>
                </a:lnTo>
                <a:lnTo>
                  <a:pt x="265" y="1499"/>
                </a:lnTo>
                <a:lnTo>
                  <a:pt x="234" y="1490"/>
                </a:lnTo>
                <a:lnTo>
                  <a:pt x="224" y="1468"/>
                </a:lnTo>
                <a:lnTo>
                  <a:pt x="209" y="1457"/>
                </a:lnTo>
                <a:lnTo>
                  <a:pt x="188" y="1466"/>
                </a:lnTo>
                <a:lnTo>
                  <a:pt x="176" y="1480"/>
                </a:lnTo>
                <a:lnTo>
                  <a:pt x="158" y="1505"/>
                </a:lnTo>
                <a:lnTo>
                  <a:pt x="138" y="1525"/>
                </a:lnTo>
                <a:lnTo>
                  <a:pt x="115" y="1536"/>
                </a:lnTo>
                <a:lnTo>
                  <a:pt x="90" y="1540"/>
                </a:lnTo>
                <a:lnTo>
                  <a:pt x="65" y="1546"/>
                </a:lnTo>
                <a:lnTo>
                  <a:pt x="38" y="1557"/>
                </a:lnTo>
                <a:lnTo>
                  <a:pt x="18" y="1547"/>
                </a:lnTo>
                <a:lnTo>
                  <a:pt x="28" y="1527"/>
                </a:lnTo>
                <a:lnTo>
                  <a:pt x="30" y="1506"/>
                </a:lnTo>
                <a:lnTo>
                  <a:pt x="30" y="1471"/>
                </a:lnTo>
                <a:lnTo>
                  <a:pt x="35" y="1454"/>
                </a:lnTo>
                <a:lnTo>
                  <a:pt x="43" y="1438"/>
                </a:lnTo>
                <a:lnTo>
                  <a:pt x="53" y="1425"/>
                </a:lnTo>
                <a:lnTo>
                  <a:pt x="53" y="1409"/>
                </a:lnTo>
                <a:lnTo>
                  <a:pt x="54" y="1409"/>
                </a:lnTo>
                <a:lnTo>
                  <a:pt x="57" y="1394"/>
                </a:lnTo>
                <a:lnTo>
                  <a:pt x="65" y="1382"/>
                </a:lnTo>
                <a:lnTo>
                  <a:pt x="79" y="1372"/>
                </a:lnTo>
                <a:lnTo>
                  <a:pt x="85" y="1366"/>
                </a:lnTo>
                <a:lnTo>
                  <a:pt x="85" y="1362"/>
                </a:lnTo>
                <a:lnTo>
                  <a:pt x="85" y="1356"/>
                </a:lnTo>
                <a:lnTo>
                  <a:pt x="78" y="1337"/>
                </a:lnTo>
                <a:lnTo>
                  <a:pt x="76" y="1313"/>
                </a:lnTo>
                <a:lnTo>
                  <a:pt x="76" y="1294"/>
                </a:lnTo>
                <a:lnTo>
                  <a:pt x="78" y="1291"/>
                </a:lnTo>
                <a:lnTo>
                  <a:pt x="69" y="1290"/>
                </a:lnTo>
                <a:lnTo>
                  <a:pt x="65" y="1286"/>
                </a:lnTo>
                <a:lnTo>
                  <a:pt x="60" y="1281"/>
                </a:lnTo>
                <a:lnTo>
                  <a:pt x="60" y="1270"/>
                </a:lnTo>
                <a:lnTo>
                  <a:pt x="65" y="1264"/>
                </a:lnTo>
                <a:lnTo>
                  <a:pt x="83" y="1239"/>
                </a:lnTo>
                <a:lnTo>
                  <a:pt x="88" y="1236"/>
                </a:lnTo>
                <a:lnTo>
                  <a:pt x="96" y="1230"/>
                </a:lnTo>
                <a:lnTo>
                  <a:pt x="110" y="1227"/>
                </a:lnTo>
                <a:lnTo>
                  <a:pt x="113" y="1226"/>
                </a:lnTo>
                <a:lnTo>
                  <a:pt x="113" y="1223"/>
                </a:lnTo>
                <a:lnTo>
                  <a:pt x="2" y="107"/>
                </a:lnTo>
                <a:lnTo>
                  <a:pt x="0" y="86"/>
                </a:lnTo>
                <a:lnTo>
                  <a:pt x="0" y="8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79" name="Freeform 215"/>
          <p:cNvSpPr>
            <a:spLocks/>
          </p:cNvSpPr>
          <p:nvPr/>
        </p:nvSpPr>
        <p:spPr bwMode="auto">
          <a:xfrm>
            <a:off x="4411663" y="2116138"/>
            <a:ext cx="403225" cy="455613"/>
          </a:xfrm>
          <a:custGeom>
            <a:avLst/>
            <a:gdLst/>
            <a:ahLst/>
            <a:cxnLst>
              <a:cxn ang="0">
                <a:pos x="449" y="263"/>
              </a:cxn>
              <a:cxn ang="0">
                <a:pos x="516" y="250"/>
              </a:cxn>
              <a:cxn ang="0">
                <a:pos x="547" y="253"/>
              </a:cxn>
              <a:cxn ang="0">
                <a:pos x="642" y="247"/>
              </a:cxn>
              <a:cxn ang="0">
                <a:pos x="669" y="238"/>
              </a:cxn>
              <a:cxn ang="0">
                <a:pos x="634" y="270"/>
              </a:cxn>
              <a:cxn ang="0">
                <a:pos x="582" y="304"/>
              </a:cxn>
              <a:cxn ang="0">
                <a:pos x="713" y="269"/>
              </a:cxn>
              <a:cxn ang="0">
                <a:pos x="761" y="240"/>
              </a:cxn>
              <a:cxn ang="0">
                <a:pos x="845" y="210"/>
              </a:cxn>
              <a:cxn ang="0">
                <a:pos x="972" y="152"/>
              </a:cxn>
              <a:cxn ang="0">
                <a:pos x="1156" y="9"/>
              </a:cxn>
              <a:cxn ang="0">
                <a:pos x="1242" y="519"/>
              </a:cxn>
              <a:cxn ang="0">
                <a:pos x="1214" y="564"/>
              </a:cxn>
              <a:cxn ang="0">
                <a:pos x="1244" y="622"/>
              </a:cxn>
              <a:cxn ang="0">
                <a:pos x="1239" y="691"/>
              </a:cxn>
              <a:cxn ang="0">
                <a:pos x="1155" y="936"/>
              </a:cxn>
              <a:cxn ang="0">
                <a:pos x="1127" y="985"/>
              </a:cxn>
              <a:cxn ang="0">
                <a:pos x="1133" y="1030"/>
              </a:cxn>
              <a:cxn ang="0">
                <a:pos x="1091" y="1065"/>
              </a:cxn>
              <a:cxn ang="0">
                <a:pos x="981" y="1154"/>
              </a:cxn>
              <a:cxn ang="0">
                <a:pos x="994" y="1217"/>
              </a:cxn>
              <a:cxn ang="0">
                <a:pos x="948" y="1227"/>
              </a:cxn>
              <a:cxn ang="0">
                <a:pos x="962" y="1283"/>
              </a:cxn>
              <a:cxn ang="0">
                <a:pos x="941" y="1309"/>
              </a:cxn>
              <a:cxn ang="0">
                <a:pos x="924" y="1328"/>
              </a:cxn>
              <a:cxn ang="0">
                <a:pos x="899" y="1284"/>
              </a:cxn>
              <a:cxn ang="0">
                <a:pos x="883" y="1323"/>
              </a:cxn>
              <a:cxn ang="0">
                <a:pos x="887" y="1356"/>
              </a:cxn>
              <a:cxn ang="0">
                <a:pos x="845" y="1419"/>
              </a:cxn>
              <a:cxn ang="0">
                <a:pos x="780" y="1435"/>
              </a:cxn>
              <a:cxn ang="0">
                <a:pos x="720" y="1410"/>
              </a:cxn>
              <a:cxn ang="0">
                <a:pos x="682" y="1396"/>
              </a:cxn>
              <a:cxn ang="0">
                <a:pos x="661" y="1372"/>
              </a:cxn>
              <a:cxn ang="0">
                <a:pos x="615" y="1403"/>
              </a:cxn>
              <a:cxn ang="0">
                <a:pos x="591" y="1419"/>
              </a:cxn>
              <a:cxn ang="0">
                <a:pos x="560" y="1417"/>
              </a:cxn>
              <a:cxn ang="0">
                <a:pos x="528" y="1410"/>
              </a:cxn>
              <a:cxn ang="0">
                <a:pos x="493" y="1388"/>
              </a:cxn>
              <a:cxn ang="0">
                <a:pos x="438" y="1406"/>
              </a:cxn>
              <a:cxn ang="0">
                <a:pos x="390" y="1385"/>
              </a:cxn>
              <a:cxn ang="0">
                <a:pos x="377" y="1347"/>
              </a:cxn>
              <a:cxn ang="0">
                <a:pos x="320" y="1317"/>
              </a:cxn>
              <a:cxn ang="0">
                <a:pos x="269" y="1309"/>
              </a:cxn>
              <a:cxn ang="0">
                <a:pos x="246" y="1331"/>
              </a:cxn>
              <a:cxn ang="0">
                <a:pos x="212" y="1342"/>
              </a:cxn>
              <a:cxn ang="0">
                <a:pos x="0" y="304"/>
              </a:cxn>
            </a:cxnLst>
            <a:rect l="0" t="0" r="r" b="b"/>
            <a:pathLst>
              <a:path w="1268" h="1435">
                <a:moveTo>
                  <a:pt x="0" y="304"/>
                </a:moveTo>
                <a:lnTo>
                  <a:pt x="467" y="235"/>
                </a:lnTo>
                <a:lnTo>
                  <a:pt x="449" y="263"/>
                </a:lnTo>
                <a:lnTo>
                  <a:pt x="490" y="254"/>
                </a:lnTo>
                <a:lnTo>
                  <a:pt x="510" y="254"/>
                </a:lnTo>
                <a:lnTo>
                  <a:pt x="516" y="250"/>
                </a:lnTo>
                <a:lnTo>
                  <a:pt x="525" y="235"/>
                </a:lnTo>
                <a:lnTo>
                  <a:pt x="538" y="237"/>
                </a:lnTo>
                <a:lnTo>
                  <a:pt x="547" y="253"/>
                </a:lnTo>
                <a:lnTo>
                  <a:pt x="572" y="257"/>
                </a:lnTo>
                <a:lnTo>
                  <a:pt x="617" y="263"/>
                </a:lnTo>
                <a:lnTo>
                  <a:pt x="642" y="247"/>
                </a:lnTo>
                <a:lnTo>
                  <a:pt x="646" y="226"/>
                </a:lnTo>
                <a:lnTo>
                  <a:pt x="653" y="226"/>
                </a:lnTo>
                <a:lnTo>
                  <a:pt x="669" y="238"/>
                </a:lnTo>
                <a:lnTo>
                  <a:pt x="682" y="247"/>
                </a:lnTo>
                <a:lnTo>
                  <a:pt x="661" y="266"/>
                </a:lnTo>
                <a:lnTo>
                  <a:pt x="634" y="270"/>
                </a:lnTo>
                <a:lnTo>
                  <a:pt x="614" y="283"/>
                </a:lnTo>
                <a:lnTo>
                  <a:pt x="596" y="292"/>
                </a:lnTo>
                <a:lnTo>
                  <a:pt x="582" y="304"/>
                </a:lnTo>
                <a:lnTo>
                  <a:pt x="607" y="306"/>
                </a:lnTo>
                <a:lnTo>
                  <a:pt x="671" y="291"/>
                </a:lnTo>
                <a:lnTo>
                  <a:pt x="713" y="269"/>
                </a:lnTo>
                <a:lnTo>
                  <a:pt x="738" y="245"/>
                </a:lnTo>
                <a:lnTo>
                  <a:pt x="751" y="240"/>
                </a:lnTo>
                <a:lnTo>
                  <a:pt x="761" y="240"/>
                </a:lnTo>
                <a:lnTo>
                  <a:pt x="789" y="240"/>
                </a:lnTo>
                <a:lnTo>
                  <a:pt x="819" y="232"/>
                </a:lnTo>
                <a:lnTo>
                  <a:pt x="845" y="210"/>
                </a:lnTo>
                <a:lnTo>
                  <a:pt x="868" y="194"/>
                </a:lnTo>
                <a:lnTo>
                  <a:pt x="905" y="183"/>
                </a:lnTo>
                <a:lnTo>
                  <a:pt x="972" y="152"/>
                </a:lnTo>
                <a:lnTo>
                  <a:pt x="1032" y="101"/>
                </a:lnTo>
                <a:lnTo>
                  <a:pt x="1127" y="32"/>
                </a:lnTo>
                <a:lnTo>
                  <a:pt x="1156" y="9"/>
                </a:lnTo>
                <a:lnTo>
                  <a:pt x="1174" y="0"/>
                </a:lnTo>
                <a:lnTo>
                  <a:pt x="1268" y="497"/>
                </a:lnTo>
                <a:lnTo>
                  <a:pt x="1242" y="519"/>
                </a:lnTo>
                <a:lnTo>
                  <a:pt x="1226" y="527"/>
                </a:lnTo>
                <a:lnTo>
                  <a:pt x="1214" y="548"/>
                </a:lnTo>
                <a:lnTo>
                  <a:pt x="1214" y="564"/>
                </a:lnTo>
                <a:lnTo>
                  <a:pt x="1226" y="573"/>
                </a:lnTo>
                <a:lnTo>
                  <a:pt x="1244" y="599"/>
                </a:lnTo>
                <a:lnTo>
                  <a:pt x="1244" y="622"/>
                </a:lnTo>
                <a:lnTo>
                  <a:pt x="1239" y="646"/>
                </a:lnTo>
                <a:lnTo>
                  <a:pt x="1235" y="671"/>
                </a:lnTo>
                <a:lnTo>
                  <a:pt x="1239" y="691"/>
                </a:lnTo>
                <a:lnTo>
                  <a:pt x="1226" y="729"/>
                </a:lnTo>
                <a:lnTo>
                  <a:pt x="1187" y="834"/>
                </a:lnTo>
                <a:lnTo>
                  <a:pt x="1155" y="936"/>
                </a:lnTo>
                <a:lnTo>
                  <a:pt x="1139" y="951"/>
                </a:lnTo>
                <a:lnTo>
                  <a:pt x="1125" y="958"/>
                </a:lnTo>
                <a:lnTo>
                  <a:pt x="1127" y="985"/>
                </a:lnTo>
                <a:lnTo>
                  <a:pt x="1133" y="997"/>
                </a:lnTo>
                <a:lnTo>
                  <a:pt x="1133" y="1019"/>
                </a:lnTo>
                <a:lnTo>
                  <a:pt x="1133" y="1030"/>
                </a:lnTo>
                <a:lnTo>
                  <a:pt x="1123" y="1058"/>
                </a:lnTo>
                <a:lnTo>
                  <a:pt x="1106" y="1064"/>
                </a:lnTo>
                <a:lnTo>
                  <a:pt x="1091" y="1065"/>
                </a:lnTo>
                <a:lnTo>
                  <a:pt x="1070" y="1065"/>
                </a:lnTo>
                <a:lnTo>
                  <a:pt x="1039" y="1080"/>
                </a:lnTo>
                <a:lnTo>
                  <a:pt x="981" y="1154"/>
                </a:lnTo>
                <a:lnTo>
                  <a:pt x="979" y="1173"/>
                </a:lnTo>
                <a:lnTo>
                  <a:pt x="988" y="1198"/>
                </a:lnTo>
                <a:lnTo>
                  <a:pt x="994" y="1217"/>
                </a:lnTo>
                <a:lnTo>
                  <a:pt x="979" y="1223"/>
                </a:lnTo>
                <a:lnTo>
                  <a:pt x="960" y="1227"/>
                </a:lnTo>
                <a:lnTo>
                  <a:pt x="948" y="1227"/>
                </a:lnTo>
                <a:lnTo>
                  <a:pt x="932" y="1243"/>
                </a:lnTo>
                <a:lnTo>
                  <a:pt x="950" y="1274"/>
                </a:lnTo>
                <a:lnTo>
                  <a:pt x="962" y="1283"/>
                </a:lnTo>
                <a:lnTo>
                  <a:pt x="972" y="1305"/>
                </a:lnTo>
                <a:lnTo>
                  <a:pt x="962" y="1309"/>
                </a:lnTo>
                <a:lnTo>
                  <a:pt x="941" y="1309"/>
                </a:lnTo>
                <a:lnTo>
                  <a:pt x="937" y="1317"/>
                </a:lnTo>
                <a:lnTo>
                  <a:pt x="937" y="1331"/>
                </a:lnTo>
                <a:lnTo>
                  <a:pt x="924" y="1328"/>
                </a:lnTo>
                <a:lnTo>
                  <a:pt x="916" y="1299"/>
                </a:lnTo>
                <a:lnTo>
                  <a:pt x="906" y="1284"/>
                </a:lnTo>
                <a:lnTo>
                  <a:pt x="899" y="1284"/>
                </a:lnTo>
                <a:lnTo>
                  <a:pt x="889" y="1294"/>
                </a:lnTo>
                <a:lnTo>
                  <a:pt x="883" y="1306"/>
                </a:lnTo>
                <a:lnTo>
                  <a:pt x="883" y="1323"/>
                </a:lnTo>
                <a:lnTo>
                  <a:pt x="899" y="1336"/>
                </a:lnTo>
                <a:lnTo>
                  <a:pt x="899" y="1340"/>
                </a:lnTo>
                <a:lnTo>
                  <a:pt x="887" y="1356"/>
                </a:lnTo>
                <a:lnTo>
                  <a:pt x="867" y="1366"/>
                </a:lnTo>
                <a:lnTo>
                  <a:pt x="852" y="1409"/>
                </a:lnTo>
                <a:lnTo>
                  <a:pt x="845" y="1419"/>
                </a:lnTo>
                <a:lnTo>
                  <a:pt x="829" y="1428"/>
                </a:lnTo>
                <a:lnTo>
                  <a:pt x="804" y="1431"/>
                </a:lnTo>
                <a:lnTo>
                  <a:pt x="780" y="1435"/>
                </a:lnTo>
                <a:lnTo>
                  <a:pt x="754" y="1431"/>
                </a:lnTo>
                <a:lnTo>
                  <a:pt x="738" y="1425"/>
                </a:lnTo>
                <a:lnTo>
                  <a:pt x="720" y="1410"/>
                </a:lnTo>
                <a:lnTo>
                  <a:pt x="715" y="1401"/>
                </a:lnTo>
                <a:lnTo>
                  <a:pt x="694" y="1396"/>
                </a:lnTo>
                <a:lnTo>
                  <a:pt x="682" y="1396"/>
                </a:lnTo>
                <a:lnTo>
                  <a:pt x="672" y="1388"/>
                </a:lnTo>
                <a:lnTo>
                  <a:pt x="665" y="1377"/>
                </a:lnTo>
                <a:lnTo>
                  <a:pt x="661" y="1372"/>
                </a:lnTo>
                <a:lnTo>
                  <a:pt x="643" y="1378"/>
                </a:lnTo>
                <a:lnTo>
                  <a:pt x="636" y="1390"/>
                </a:lnTo>
                <a:lnTo>
                  <a:pt x="615" y="1403"/>
                </a:lnTo>
                <a:lnTo>
                  <a:pt x="612" y="1410"/>
                </a:lnTo>
                <a:lnTo>
                  <a:pt x="601" y="1420"/>
                </a:lnTo>
                <a:lnTo>
                  <a:pt x="591" y="1419"/>
                </a:lnTo>
                <a:lnTo>
                  <a:pt x="577" y="1412"/>
                </a:lnTo>
                <a:lnTo>
                  <a:pt x="567" y="1410"/>
                </a:lnTo>
                <a:lnTo>
                  <a:pt x="560" y="1417"/>
                </a:lnTo>
                <a:lnTo>
                  <a:pt x="550" y="1420"/>
                </a:lnTo>
                <a:lnTo>
                  <a:pt x="537" y="1420"/>
                </a:lnTo>
                <a:lnTo>
                  <a:pt x="528" y="1410"/>
                </a:lnTo>
                <a:lnTo>
                  <a:pt x="516" y="1396"/>
                </a:lnTo>
                <a:lnTo>
                  <a:pt x="507" y="1391"/>
                </a:lnTo>
                <a:lnTo>
                  <a:pt x="493" y="1388"/>
                </a:lnTo>
                <a:lnTo>
                  <a:pt x="475" y="1394"/>
                </a:lnTo>
                <a:lnTo>
                  <a:pt x="452" y="1401"/>
                </a:lnTo>
                <a:lnTo>
                  <a:pt x="438" y="1406"/>
                </a:lnTo>
                <a:lnTo>
                  <a:pt x="425" y="1410"/>
                </a:lnTo>
                <a:lnTo>
                  <a:pt x="412" y="1396"/>
                </a:lnTo>
                <a:lnTo>
                  <a:pt x="390" y="1385"/>
                </a:lnTo>
                <a:lnTo>
                  <a:pt x="390" y="1375"/>
                </a:lnTo>
                <a:lnTo>
                  <a:pt x="389" y="1366"/>
                </a:lnTo>
                <a:lnTo>
                  <a:pt x="377" y="1347"/>
                </a:lnTo>
                <a:lnTo>
                  <a:pt x="355" y="1333"/>
                </a:lnTo>
                <a:lnTo>
                  <a:pt x="338" y="1321"/>
                </a:lnTo>
                <a:lnTo>
                  <a:pt x="320" y="1317"/>
                </a:lnTo>
                <a:lnTo>
                  <a:pt x="301" y="1311"/>
                </a:lnTo>
                <a:lnTo>
                  <a:pt x="285" y="1315"/>
                </a:lnTo>
                <a:lnTo>
                  <a:pt x="269" y="1309"/>
                </a:lnTo>
                <a:lnTo>
                  <a:pt x="256" y="1318"/>
                </a:lnTo>
                <a:lnTo>
                  <a:pt x="256" y="1323"/>
                </a:lnTo>
                <a:lnTo>
                  <a:pt x="246" y="1331"/>
                </a:lnTo>
                <a:lnTo>
                  <a:pt x="234" y="1331"/>
                </a:lnTo>
                <a:lnTo>
                  <a:pt x="224" y="1331"/>
                </a:lnTo>
                <a:lnTo>
                  <a:pt x="212" y="1342"/>
                </a:lnTo>
                <a:lnTo>
                  <a:pt x="208" y="1358"/>
                </a:lnTo>
                <a:lnTo>
                  <a:pt x="202" y="1385"/>
                </a:lnTo>
                <a:lnTo>
                  <a:pt x="0" y="304"/>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0" name="Freeform 216"/>
          <p:cNvSpPr>
            <a:spLocks/>
          </p:cNvSpPr>
          <p:nvPr/>
        </p:nvSpPr>
        <p:spPr bwMode="auto">
          <a:xfrm>
            <a:off x="4411663" y="2116138"/>
            <a:ext cx="403225" cy="455613"/>
          </a:xfrm>
          <a:custGeom>
            <a:avLst/>
            <a:gdLst/>
            <a:ahLst/>
            <a:cxnLst>
              <a:cxn ang="0">
                <a:pos x="449" y="263"/>
              </a:cxn>
              <a:cxn ang="0">
                <a:pos x="516" y="250"/>
              </a:cxn>
              <a:cxn ang="0">
                <a:pos x="547" y="253"/>
              </a:cxn>
              <a:cxn ang="0">
                <a:pos x="642" y="247"/>
              </a:cxn>
              <a:cxn ang="0">
                <a:pos x="669" y="238"/>
              </a:cxn>
              <a:cxn ang="0">
                <a:pos x="634" y="270"/>
              </a:cxn>
              <a:cxn ang="0">
                <a:pos x="582" y="304"/>
              </a:cxn>
              <a:cxn ang="0">
                <a:pos x="713" y="269"/>
              </a:cxn>
              <a:cxn ang="0">
                <a:pos x="761" y="240"/>
              </a:cxn>
              <a:cxn ang="0">
                <a:pos x="845" y="210"/>
              </a:cxn>
              <a:cxn ang="0">
                <a:pos x="972" y="152"/>
              </a:cxn>
              <a:cxn ang="0">
                <a:pos x="1156" y="9"/>
              </a:cxn>
              <a:cxn ang="0">
                <a:pos x="1242" y="519"/>
              </a:cxn>
              <a:cxn ang="0">
                <a:pos x="1214" y="564"/>
              </a:cxn>
              <a:cxn ang="0">
                <a:pos x="1244" y="622"/>
              </a:cxn>
              <a:cxn ang="0">
                <a:pos x="1239" y="691"/>
              </a:cxn>
              <a:cxn ang="0">
                <a:pos x="1155" y="936"/>
              </a:cxn>
              <a:cxn ang="0">
                <a:pos x="1127" y="985"/>
              </a:cxn>
              <a:cxn ang="0">
                <a:pos x="1133" y="1030"/>
              </a:cxn>
              <a:cxn ang="0">
                <a:pos x="1091" y="1065"/>
              </a:cxn>
              <a:cxn ang="0">
                <a:pos x="981" y="1154"/>
              </a:cxn>
              <a:cxn ang="0">
                <a:pos x="994" y="1217"/>
              </a:cxn>
              <a:cxn ang="0">
                <a:pos x="948" y="1227"/>
              </a:cxn>
              <a:cxn ang="0">
                <a:pos x="962" y="1283"/>
              </a:cxn>
              <a:cxn ang="0">
                <a:pos x="941" y="1309"/>
              </a:cxn>
              <a:cxn ang="0">
                <a:pos x="924" y="1328"/>
              </a:cxn>
              <a:cxn ang="0">
                <a:pos x="899" y="1284"/>
              </a:cxn>
              <a:cxn ang="0">
                <a:pos x="883" y="1323"/>
              </a:cxn>
              <a:cxn ang="0">
                <a:pos x="887" y="1356"/>
              </a:cxn>
              <a:cxn ang="0">
                <a:pos x="845" y="1419"/>
              </a:cxn>
              <a:cxn ang="0">
                <a:pos x="780" y="1435"/>
              </a:cxn>
              <a:cxn ang="0">
                <a:pos x="720" y="1410"/>
              </a:cxn>
              <a:cxn ang="0">
                <a:pos x="682" y="1396"/>
              </a:cxn>
              <a:cxn ang="0">
                <a:pos x="661" y="1372"/>
              </a:cxn>
              <a:cxn ang="0">
                <a:pos x="615" y="1403"/>
              </a:cxn>
              <a:cxn ang="0">
                <a:pos x="591" y="1419"/>
              </a:cxn>
              <a:cxn ang="0">
                <a:pos x="560" y="1417"/>
              </a:cxn>
              <a:cxn ang="0">
                <a:pos x="528" y="1410"/>
              </a:cxn>
              <a:cxn ang="0">
                <a:pos x="493" y="1388"/>
              </a:cxn>
              <a:cxn ang="0">
                <a:pos x="438" y="1406"/>
              </a:cxn>
              <a:cxn ang="0">
                <a:pos x="390" y="1385"/>
              </a:cxn>
              <a:cxn ang="0">
                <a:pos x="377" y="1347"/>
              </a:cxn>
              <a:cxn ang="0">
                <a:pos x="320" y="1317"/>
              </a:cxn>
              <a:cxn ang="0">
                <a:pos x="269" y="1309"/>
              </a:cxn>
              <a:cxn ang="0">
                <a:pos x="246" y="1331"/>
              </a:cxn>
              <a:cxn ang="0">
                <a:pos x="212" y="1342"/>
              </a:cxn>
              <a:cxn ang="0">
                <a:pos x="0" y="304"/>
              </a:cxn>
            </a:cxnLst>
            <a:rect l="0" t="0" r="r" b="b"/>
            <a:pathLst>
              <a:path w="1268" h="1435">
                <a:moveTo>
                  <a:pt x="0" y="304"/>
                </a:moveTo>
                <a:lnTo>
                  <a:pt x="467" y="235"/>
                </a:lnTo>
                <a:lnTo>
                  <a:pt x="449" y="263"/>
                </a:lnTo>
                <a:lnTo>
                  <a:pt x="490" y="254"/>
                </a:lnTo>
                <a:lnTo>
                  <a:pt x="510" y="254"/>
                </a:lnTo>
                <a:lnTo>
                  <a:pt x="516" y="250"/>
                </a:lnTo>
                <a:lnTo>
                  <a:pt x="525" y="235"/>
                </a:lnTo>
                <a:lnTo>
                  <a:pt x="538" y="237"/>
                </a:lnTo>
                <a:lnTo>
                  <a:pt x="547" y="253"/>
                </a:lnTo>
                <a:lnTo>
                  <a:pt x="572" y="257"/>
                </a:lnTo>
                <a:lnTo>
                  <a:pt x="617" y="263"/>
                </a:lnTo>
                <a:lnTo>
                  <a:pt x="642" y="247"/>
                </a:lnTo>
                <a:lnTo>
                  <a:pt x="646" y="226"/>
                </a:lnTo>
                <a:lnTo>
                  <a:pt x="653" y="226"/>
                </a:lnTo>
                <a:lnTo>
                  <a:pt x="669" y="238"/>
                </a:lnTo>
                <a:lnTo>
                  <a:pt x="682" y="247"/>
                </a:lnTo>
                <a:lnTo>
                  <a:pt x="661" y="266"/>
                </a:lnTo>
                <a:lnTo>
                  <a:pt x="634" y="270"/>
                </a:lnTo>
                <a:lnTo>
                  <a:pt x="614" y="283"/>
                </a:lnTo>
                <a:lnTo>
                  <a:pt x="596" y="292"/>
                </a:lnTo>
                <a:lnTo>
                  <a:pt x="582" y="304"/>
                </a:lnTo>
                <a:lnTo>
                  <a:pt x="607" y="306"/>
                </a:lnTo>
                <a:lnTo>
                  <a:pt x="671" y="291"/>
                </a:lnTo>
                <a:lnTo>
                  <a:pt x="713" y="269"/>
                </a:lnTo>
                <a:lnTo>
                  <a:pt x="738" y="245"/>
                </a:lnTo>
                <a:lnTo>
                  <a:pt x="751" y="240"/>
                </a:lnTo>
                <a:lnTo>
                  <a:pt x="761" y="240"/>
                </a:lnTo>
                <a:lnTo>
                  <a:pt x="789" y="240"/>
                </a:lnTo>
                <a:lnTo>
                  <a:pt x="819" y="232"/>
                </a:lnTo>
                <a:lnTo>
                  <a:pt x="845" y="210"/>
                </a:lnTo>
                <a:lnTo>
                  <a:pt x="868" y="194"/>
                </a:lnTo>
                <a:lnTo>
                  <a:pt x="905" y="183"/>
                </a:lnTo>
                <a:lnTo>
                  <a:pt x="972" y="152"/>
                </a:lnTo>
                <a:lnTo>
                  <a:pt x="1032" y="101"/>
                </a:lnTo>
                <a:lnTo>
                  <a:pt x="1127" y="32"/>
                </a:lnTo>
                <a:lnTo>
                  <a:pt x="1156" y="9"/>
                </a:lnTo>
                <a:lnTo>
                  <a:pt x="1174" y="0"/>
                </a:lnTo>
                <a:lnTo>
                  <a:pt x="1268" y="497"/>
                </a:lnTo>
                <a:lnTo>
                  <a:pt x="1242" y="519"/>
                </a:lnTo>
                <a:lnTo>
                  <a:pt x="1226" y="527"/>
                </a:lnTo>
                <a:lnTo>
                  <a:pt x="1214" y="548"/>
                </a:lnTo>
                <a:lnTo>
                  <a:pt x="1214" y="564"/>
                </a:lnTo>
                <a:lnTo>
                  <a:pt x="1226" y="573"/>
                </a:lnTo>
                <a:lnTo>
                  <a:pt x="1244" y="599"/>
                </a:lnTo>
                <a:lnTo>
                  <a:pt x="1244" y="622"/>
                </a:lnTo>
                <a:lnTo>
                  <a:pt x="1239" y="646"/>
                </a:lnTo>
                <a:lnTo>
                  <a:pt x="1235" y="671"/>
                </a:lnTo>
                <a:lnTo>
                  <a:pt x="1239" y="691"/>
                </a:lnTo>
                <a:lnTo>
                  <a:pt x="1226" y="729"/>
                </a:lnTo>
                <a:lnTo>
                  <a:pt x="1187" y="834"/>
                </a:lnTo>
                <a:lnTo>
                  <a:pt x="1155" y="936"/>
                </a:lnTo>
                <a:lnTo>
                  <a:pt x="1139" y="951"/>
                </a:lnTo>
                <a:lnTo>
                  <a:pt x="1125" y="958"/>
                </a:lnTo>
                <a:lnTo>
                  <a:pt x="1127" y="985"/>
                </a:lnTo>
                <a:lnTo>
                  <a:pt x="1133" y="997"/>
                </a:lnTo>
                <a:lnTo>
                  <a:pt x="1133" y="1019"/>
                </a:lnTo>
                <a:lnTo>
                  <a:pt x="1133" y="1030"/>
                </a:lnTo>
                <a:lnTo>
                  <a:pt x="1123" y="1058"/>
                </a:lnTo>
                <a:lnTo>
                  <a:pt x="1106" y="1064"/>
                </a:lnTo>
                <a:lnTo>
                  <a:pt x="1091" y="1065"/>
                </a:lnTo>
                <a:lnTo>
                  <a:pt x="1070" y="1065"/>
                </a:lnTo>
                <a:lnTo>
                  <a:pt x="1039" y="1080"/>
                </a:lnTo>
                <a:lnTo>
                  <a:pt x="981" y="1154"/>
                </a:lnTo>
                <a:lnTo>
                  <a:pt x="979" y="1173"/>
                </a:lnTo>
                <a:lnTo>
                  <a:pt x="988" y="1198"/>
                </a:lnTo>
                <a:lnTo>
                  <a:pt x="994" y="1217"/>
                </a:lnTo>
                <a:lnTo>
                  <a:pt x="979" y="1223"/>
                </a:lnTo>
                <a:lnTo>
                  <a:pt x="960" y="1227"/>
                </a:lnTo>
                <a:lnTo>
                  <a:pt x="948" y="1227"/>
                </a:lnTo>
                <a:lnTo>
                  <a:pt x="932" y="1243"/>
                </a:lnTo>
                <a:lnTo>
                  <a:pt x="950" y="1274"/>
                </a:lnTo>
                <a:lnTo>
                  <a:pt x="962" y="1283"/>
                </a:lnTo>
                <a:lnTo>
                  <a:pt x="972" y="1305"/>
                </a:lnTo>
                <a:lnTo>
                  <a:pt x="962" y="1309"/>
                </a:lnTo>
                <a:lnTo>
                  <a:pt x="941" y="1309"/>
                </a:lnTo>
                <a:lnTo>
                  <a:pt x="937" y="1317"/>
                </a:lnTo>
                <a:lnTo>
                  <a:pt x="937" y="1331"/>
                </a:lnTo>
                <a:lnTo>
                  <a:pt x="924" y="1328"/>
                </a:lnTo>
                <a:lnTo>
                  <a:pt x="916" y="1299"/>
                </a:lnTo>
                <a:lnTo>
                  <a:pt x="906" y="1284"/>
                </a:lnTo>
                <a:lnTo>
                  <a:pt x="899" y="1284"/>
                </a:lnTo>
                <a:lnTo>
                  <a:pt x="889" y="1294"/>
                </a:lnTo>
                <a:lnTo>
                  <a:pt x="883" y="1306"/>
                </a:lnTo>
                <a:lnTo>
                  <a:pt x="883" y="1323"/>
                </a:lnTo>
                <a:lnTo>
                  <a:pt x="899" y="1336"/>
                </a:lnTo>
                <a:lnTo>
                  <a:pt x="899" y="1340"/>
                </a:lnTo>
                <a:lnTo>
                  <a:pt x="887" y="1356"/>
                </a:lnTo>
                <a:lnTo>
                  <a:pt x="867" y="1366"/>
                </a:lnTo>
                <a:lnTo>
                  <a:pt x="852" y="1409"/>
                </a:lnTo>
                <a:lnTo>
                  <a:pt x="845" y="1419"/>
                </a:lnTo>
                <a:lnTo>
                  <a:pt x="829" y="1428"/>
                </a:lnTo>
                <a:lnTo>
                  <a:pt x="804" y="1431"/>
                </a:lnTo>
                <a:lnTo>
                  <a:pt x="780" y="1435"/>
                </a:lnTo>
                <a:lnTo>
                  <a:pt x="754" y="1431"/>
                </a:lnTo>
                <a:lnTo>
                  <a:pt x="738" y="1425"/>
                </a:lnTo>
                <a:lnTo>
                  <a:pt x="720" y="1410"/>
                </a:lnTo>
                <a:lnTo>
                  <a:pt x="715" y="1401"/>
                </a:lnTo>
                <a:lnTo>
                  <a:pt x="694" y="1396"/>
                </a:lnTo>
                <a:lnTo>
                  <a:pt x="682" y="1396"/>
                </a:lnTo>
                <a:lnTo>
                  <a:pt x="672" y="1388"/>
                </a:lnTo>
                <a:lnTo>
                  <a:pt x="665" y="1377"/>
                </a:lnTo>
                <a:lnTo>
                  <a:pt x="661" y="1372"/>
                </a:lnTo>
                <a:lnTo>
                  <a:pt x="643" y="1378"/>
                </a:lnTo>
                <a:lnTo>
                  <a:pt x="636" y="1390"/>
                </a:lnTo>
                <a:lnTo>
                  <a:pt x="615" y="1403"/>
                </a:lnTo>
                <a:lnTo>
                  <a:pt x="612" y="1410"/>
                </a:lnTo>
                <a:lnTo>
                  <a:pt x="601" y="1420"/>
                </a:lnTo>
                <a:lnTo>
                  <a:pt x="591" y="1419"/>
                </a:lnTo>
                <a:lnTo>
                  <a:pt x="577" y="1412"/>
                </a:lnTo>
                <a:lnTo>
                  <a:pt x="567" y="1410"/>
                </a:lnTo>
                <a:lnTo>
                  <a:pt x="560" y="1417"/>
                </a:lnTo>
                <a:lnTo>
                  <a:pt x="550" y="1420"/>
                </a:lnTo>
                <a:lnTo>
                  <a:pt x="537" y="1420"/>
                </a:lnTo>
                <a:lnTo>
                  <a:pt x="528" y="1410"/>
                </a:lnTo>
                <a:lnTo>
                  <a:pt x="516" y="1396"/>
                </a:lnTo>
                <a:lnTo>
                  <a:pt x="507" y="1391"/>
                </a:lnTo>
                <a:lnTo>
                  <a:pt x="493" y="1388"/>
                </a:lnTo>
                <a:lnTo>
                  <a:pt x="475" y="1394"/>
                </a:lnTo>
                <a:lnTo>
                  <a:pt x="452" y="1401"/>
                </a:lnTo>
                <a:lnTo>
                  <a:pt x="438" y="1406"/>
                </a:lnTo>
                <a:lnTo>
                  <a:pt x="425" y="1410"/>
                </a:lnTo>
                <a:lnTo>
                  <a:pt x="412" y="1396"/>
                </a:lnTo>
                <a:lnTo>
                  <a:pt x="390" y="1385"/>
                </a:lnTo>
                <a:lnTo>
                  <a:pt x="390" y="1375"/>
                </a:lnTo>
                <a:lnTo>
                  <a:pt x="389" y="1366"/>
                </a:lnTo>
                <a:lnTo>
                  <a:pt x="377" y="1347"/>
                </a:lnTo>
                <a:lnTo>
                  <a:pt x="355" y="1333"/>
                </a:lnTo>
                <a:lnTo>
                  <a:pt x="338" y="1321"/>
                </a:lnTo>
                <a:lnTo>
                  <a:pt x="320" y="1317"/>
                </a:lnTo>
                <a:lnTo>
                  <a:pt x="301" y="1311"/>
                </a:lnTo>
                <a:lnTo>
                  <a:pt x="285" y="1315"/>
                </a:lnTo>
                <a:lnTo>
                  <a:pt x="269" y="1309"/>
                </a:lnTo>
                <a:lnTo>
                  <a:pt x="256" y="1318"/>
                </a:lnTo>
                <a:lnTo>
                  <a:pt x="256" y="1323"/>
                </a:lnTo>
                <a:lnTo>
                  <a:pt x="246" y="1331"/>
                </a:lnTo>
                <a:lnTo>
                  <a:pt x="234" y="1331"/>
                </a:lnTo>
                <a:lnTo>
                  <a:pt x="224" y="1331"/>
                </a:lnTo>
                <a:lnTo>
                  <a:pt x="212" y="1342"/>
                </a:lnTo>
                <a:lnTo>
                  <a:pt x="208" y="1358"/>
                </a:lnTo>
                <a:lnTo>
                  <a:pt x="202" y="1385"/>
                </a:lnTo>
                <a:lnTo>
                  <a:pt x="0" y="304"/>
                </a:lnTo>
                <a:lnTo>
                  <a:pt x="0" y="30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1" name="Freeform 217"/>
          <p:cNvSpPr>
            <a:spLocks/>
          </p:cNvSpPr>
          <p:nvPr/>
        </p:nvSpPr>
        <p:spPr bwMode="auto">
          <a:xfrm>
            <a:off x="4086225" y="2530475"/>
            <a:ext cx="652463" cy="342900"/>
          </a:xfrm>
          <a:custGeom>
            <a:avLst/>
            <a:gdLst/>
            <a:ahLst/>
            <a:cxnLst>
              <a:cxn ang="0">
                <a:pos x="96" y="1041"/>
              </a:cxn>
              <a:cxn ang="0">
                <a:pos x="118" y="980"/>
              </a:cxn>
              <a:cxn ang="0">
                <a:pos x="138" y="948"/>
              </a:cxn>
              <a:cxn ang="0">
                <a:pos x="180" y="929"/>
              </a:cxn>
              <a:cxn ang="0">
                <a:pos x="289" y="878"/>
              </a:cxn>
              <a:cxn ang="0">
                <a:pos x="311" y="849"/>
              </a:cxn>
              <a:cxn ang="0">
                <a:pos x="272" y="802"/>
              </a:cxn>
              <a:cxn ang="0">
                <a:pos x="285" y="762"/>
              </a:cxn>
              <a:cxn ang="0">
                <a:pos x="367" y="753"/>
              </a:cxn>
              <a:cxn ang="0">
                <a:pos x="351" y="713"/>
              </a:cxn>
              <a:cxn ang="0">
                <a:pos x="365" y="665"/>
              </a:cxn>
              <a:cxn ang="0">
                <a:pos x="377" y="609"/>
              </a:cxn>
              <a:cxn ang="0">
                <a:pos x="409" y="541"/>
              </a:cxn>
              <a:cxn ang="0">
                <a:pos x="480" y="531"/>
              </a:cxn>
              <a:cxn ang="0">
                <a:pos x="557" y="475"/>
              </a:cxn>
              <a:cxn ang="0">
                <a:pos x="593" y="455"/>
              </a:cxn>
              <a:cxn ang="0">
                <a:pos x="615" y="485"/>
              </a:cxn>
              <a:cxn ang="0">
                <a:pos x="663" y="481"/>
              </a:cxn>
              <a:cxn ang="0">
                <a:pos x="701" y="436"/>
              </a:cxn>
              <a:cxn ang="0">
                <a:pos x="755" y="452"/>
              </a:cxn>
              <a:cxn ang="0">
                <a:pos x="796" y="421"/>
              </a:cxn>
              <a:cxn ang="0">
                <a:pos x="836" y="370"/>
              </a:cxn>
              <a:cxn ang="0">
                <a:pos x="864" y="376"/>
              </a:cxn>
              <a:cxn ang="0">
                <a:pos x="908" y="421"/>
              </a:cxn>
              <a:cxn ang="0">
                <a:pos x="976" y="344"/>
              </a:cxn>
              <a:cxn ang="0">
                <a:pos x="1014" y="308"/>
              </a:cxn>
              <a:cxn ang="0">
                <a:pos x="1055" y="253"/>
              </a:cxn>
              <a:cxn ang="0">
                <a:pos x="1077" y="173"/>
              </a:cxn>
              <a:cxn ang="0">
                <a:pos x="1147" y="178"/>
              </a:cxn>
              <a:cxn ang="0">
                <a:pos x="1230" y="154"/>
              </a:cxn>
              <a:cxn ang="0">
                <a:pos x="1226" y="119"/>
              </a:cxn>
              <a:cxn ang="0">
                <a:pos x="1219" y="85"/>
              </a:cxn>
              <a:cxn ang="0">
                <a:pos x="1251" y="25"/>
              </a:cxn>
              <a:cxn ang="0">
                <a:pos x="1293" y="0"/>
              </a:cxn>
              <a:cxn ang="0">
                <a:pos x="1404" y="33"/>
              </a:cxn>
              <a:cxn ang="0">
                <a:pos x="1436" y="85"/>
              </a:cxn>
              <a:cxn ang="0">
                <a:pos x="1527" y="79"/>
              </a:cxn>
              <a:cxn ang="0">
                <a:pos x="1594" y="101"/>
              </a:cxn>
              <a:cxn ang="0">
                <a:pos x="1670" y="69"/>
              </a:cxn>
              <a:cxn ang="0">
                <a:pos x="1714" y="85"/>
              </a:cxn>
              <a:cxn ang="0">
                <a:pos x="1758" y="110"/>
              </a:cxn>
              <a:cxn ang="0">
                <a:pos x="1828" y="126"/>
              </a:cxn>
              <a:cxn ang="0">
                <a:pos x="1878" y="180"/>
              </a:cxn>
              <a:cxn ang="0">
                <a:pos x="1951" y="257"/>
              </a:cxn>
              <a:cxn ang="0">
                <a:pos x="2016" y="398"/>
              </a:cxn>
              <a:cxn ang="0">
                <a:pos x="2038" y="513"/>
              </a:cxn>
              <a:cxn ang="0">
                <a:pos x="1875" y="646"/>
              </a:cxn>
              <a:cxn ang="0">
                <a:pos x="1797" y="732"/>
              </a:cxn>
              <a:cxn ang="0">
                <a:pos x="1736" y="801"/>
              </a:cxn>
              <a:cxn ang="0">
                <a:pos x="908" y="910"/>
              </a:cxn>
              <a:cxn ang="0">
                <a:pos x="378" y="953"/>
              </a:cxn>
              <a:cxn ang="0">
                <a:pos x="15" y="1076"/>
              </a:cxn>
            </a:cxnLst>
            <a:rect l="0" t="0" r="r" b="b"/>
            <a:pathLst>
              <a:path w="2057" h="1076">
                <a:moveTo>
                  <a:pt x="0" y="1076"/>
                </a:moveTo>
                <a:lnTo>
                  <a:pt x="42" y="1063"/>
                </a:lnTo>
                <a:lnTo>
                  <a:pt x="66" y="1054"/>
                </a:lnTo>
                <a:lnTo>
                  <a:pt x="96" y="1041"/>
                </a:lnTo>
                <a:lnTo>
                  <a:pt x="101" y="1039"/>
                </a:lnTo>
                <a:lnTo>
                  <a:pt x="104" y="1025"/>
                </a:lnTo>
                <a:lnTo>
                  <a:pt x="104" y="989"/>
                </a:lnTo>
                <a:lnTo>
                  <a:pt x="118" y="980"/>
                </a:lnTo>
                <a:lnTo>
                  <a:pt x="126" y="975"/>
                </a:lnTo>
                <a:lnTo>
                  <a:pt x="126" y="967"/>
                </a:lnTo>
                <a:lnTo>
                  <a:pt x="125" y="956"/>
                </a:lnTo>
                <a:lnTo>
                  <a:pt x="138" y="948"/>
                </a:lnTo>
                <a:lnTo>
                  <a:pt x="146" y="963"/>
                </a:lnTo>
                <a:lnTo>
                  <a:pt x="157" y="969"/>
                </a:lnTo>
                <a:lnTo>
                  <a:pt x="161" y="954"/>
                </a:lnTo>
                <a:lnTo>
                  <a:pt x="180" y="929"/>
                </a:lnTo>
                <a:lnTo>
                  <a:pt x="192" y="921"/>
                </a:lnTo>
                <a:lnTo>
                  <a:pt x="214" y="905"/>
                </a:lnTo>
                <a:lnTo>
                  <a:pt x="260" y="886"/>
                </a:lnTo>
                <a:lnTo>
                  <a:pt x="289" y="878"/>
                </a:lnTo>
                <a:lnTo>
                  <a:pt x="297" y="875"/>
                </a:lnTo>
                <a:lnTo>
                  <a:pt x="308" y="874"/>
                </a:lnTo>
                <a:lnTo>
                  <a:pt x="311" y="858"/>
                </a:lnTo>
                <a:lnTo>
                  <a:pt x="311" y="849"/>
                </a:lnTo>
                <a:lnTo>
                  <a:pt x="308" y="842"/>
                </a:lnTo>
                <a:lnTo>
                  <a:pt x="294" y="826"/>
                </a:lnTo>
                <a:lnTo>
                  <a:pt x="279" y="818"/>
                </a:lnTo>
                <a:lnTo>
                  <a:pt x="272" y="802"/>
                </a:lnTo>
                <a:lnTo>
                  <a:pt x="266" y="785"/>
                </a:lnTo>
                <a:lnTo>
                  <a:pt x="269" y="782"/>
                </a:lnTo>
                <a:lnTo>
                  <a:pt x="278" y="769"/>
                </a:lnTo>
                <a:lnTo>
                  <a:pt x="285" y="762"/>
                </a:lnTo>
                <a:lnTo>
                  <a:pt x="301" y="756"/>
                </a:lnTo>
                <a:lnTo>
                  <a:pt x="330" y="763"/>
                </a:lnTo>
                <a:lnTo>
                  <a:pt x="351" y="762"/>
                </a:lnTo>
                <a:lnTo>
                  <a:pt x="367" y="753"/>
                </a:lnTo>
                <a:lnTo>
                  <a:pt x="370" y="744"/>
                </a:lnTo>
                <a:lnTo>
                  <a:pt x="371" y="738"/>
                </a:lnTo>
                <a:lnTo>
                  <a:pt x="364" y="724"/>
                </a:lnTo>
                <a:lnTo>
                  <a:pt x="351" y="713"/>
                </a:lnTo>
                <a:lnTo>
                  <a:pt x="351" y="702"/>
                </a:lnTo>
                <a:lnTo>
                  <a:pt x="359" y="694"/>
                </a:lnTo>
                <a:lnTo>
                  <a:pt x="367" y="683"/>
                </a:lnTo>
                <a:lnTo>
                  <a:pt x="365" y="665"/>
                </a:lnTo>
                <a:lnTo>
                  <a:pt x="365" y="644"/>
                </a:lnTo>
                <a:lnTo>
                  <a:pt x="367" y="634"/>
                </a:lnTo>
                <a:lnTo>
                  <a:pt x="374" y="622"/>
                </a:lnTo>
                <a:lnTo>
                  <a:pt x="377" y="609"/>
                </a:lnTo>
                <a:lnTo>
                  <a:pt x="381" y="587"/>
                </a:lnTo>
                <a:lnTo>
                  <a:pt x="399" y="554"/>
                </a:lnTo>
                <a:lnTo>
                  <a:pt x="402" y="547"/>
                </a:lnTo>
                <a:lnTo>
                  <a:pt x="409" y="541"/>
                </a:lnTo>
                <a:lnTo>
                  <a:pt x="424" y="547"/>
                </a:lnTo>
                <a:lnTo>
                  <a:pt x="435" y="547"/>
                </a:lnTo>
                <a:lnTo>
                  <a:pt x="446" y="545"/>
                </a:lnTo>
                <a:lnTo>
                  <a:pt x="480" y="531"/>
                </a:lnTo>
                <a:lnTo>
                  <a:pt x="512" y="522"/>
                </a:lnTo>
                <a:lnTo>
                  <a:pt x="532" y="510"/>
                </a:lnTo>
                <a:lnTo>
                  <a:pt x="544" y="494"/>
                </a:lnTo>
                <a:lnTo>
                  <a:pt x="557" y="475"/>
                </a:lnTo>
                <a:lnTo>
                  <a:pt x="564" y="465"/>
                </a:lnTo>
                <a:lnTo>
                  <a:pt x="576" y="455"/>
                </a:lnTo>
                <a:lnTo>
                  <a:pt x="590" y="455"/>
                </a:lnTo>
                <a:lnTo>
                  <a:pt x="593" y="455"/>
                </a:lnTo>
                <a:lnTo>
                  <a:pt x="602" y="461"/>
                </a:lnTo>
                <a:lnTo>
                  <a:pt x="611" y="468"/>
                </a:lnTo>
                <a:lnTo>
                  <a:pt x="611" y="478"/>
                </a:lnTo>
                <a:lnTo>
                  <a:pt x="615" y="485"/>
                </a:lnTo>
                <a:lnTo>
                  <a:pt x="630" y="491"/>
                </a:lnTo>
                <a:lnTo>
                  <a:pt x="647" y="491"/>
                </a:lnTo>
                <a:lnTo>
                  <a:pt x="663" y="485"/>
                </a:lnTo>
                <a:lnTo>
                  <a:pt x="663" y="481"/>
                </a:lnTo>
                <a:lnTo>
                  <a:pt x="666" y="468"/>
                </a:lnTo>
                <a:lnTo>
                  <a:pt x="671" y="459"/>
                </a:lnTo>
                <a:lnTo>
                  <a:pt x="677" y="453"/>
                </a:lnTo>
                <a:lnTo>
                  <a:pt x="701" y="436"/>
                </a:lnTo>
                <a:lnTo>
                  <a:pt x="712" y="436"/>
                </a:lnTo>
                <a:lnTo>
                  <a:pt x="725" y="436"/>
                </a:lnTo>
                <a:lnTo>
                  <a:pt x="738" y="443"/>
                </a:lnTo>
                <a:lnTo>
                  <a:pt x="755" y="452"/>
                </a:lnTo>
                <a:lnTo>
                  <a:pt x="768" y="452"/>
                </a:lnTo>
                <a:lnTo>
                  <a:pt x="774" y="449"/>
                </a:lnTo>
                <a:lnTo>
                  <a:pt x="787" y="430"/>
                </a:lnTo>
                <a:lnTo>
                  <a:pt x="796" y="421"/>
                </a:lnTo>
                <a:lnTo>
                  <a:pt x="807" y="407"/>
                </a:lnTo>
                <a:lnTo>
                  <a:pt x="813" y="411"/>
                </a:lnTo>
                <a:lnTo>
                  <a:pt x="829" y="404"/>
                </a:lnTo>
                <a:lnTo>
                  <a:pt x="836" y="370"/>
                </a:lnTo>
                <a:lnTo>
                  <a:pt x="836" y="363"/>
                </a:lnTo>
                <a:lnTo>
                  <a:pt x="846" y="363"/>
                </a:lnTo>
                <a:lnTo>
                  <a:pt x="856" y="363"/>
                </a:lnTo>
                <a:lnTo>
                  <a:pt x="864" y="376"/>
                </a:lnTo>
                <a:lnTo>
                  <a:pt x="868" y="395"/>
                </a:lnTo>
                <a:lnTo>
                  <a:pt x="877" y="412"/>
                </a:lnTo>
                <a:lnTo>
                  <a:pt x="887" y="420"/>
                </a:lnTo>
                <a:lnTo>
                  <a:pt x="908" y="421"/>
                </a:lnTo>
                <a:lnTo>
                  <a:pt x="922" y="415"/>
                </a:lnTo>
                <a:lnTo>
                  <a:pt x="937" y="412"/>
                </a:lnTo>
                <a:lnTo>
                  <a:pt x="950" y="392"/>
                </a:lnTo>
                <a:lnTo>
                  <a:pt x="976" y="344"/>
                </a:lnTo>
                <a:lnTo>
                  <a:pt x="989" y="332"/>
                </a:lnTo>
                <a:lnTo>
                  <a:pt x="1005" y="323"/>
                </a:lnTo>
                <a:lnTo>
                  <a:pt x="1010" y="320"/>
                </a:lnTo>
                <a:lnTo>
                  <a:pt x="1014" y="308"/>
                </a:lnTo>
                <a:lnTo>
                  <a:pt x="1014" y="289"/>
                </a:lnTo>
                <a:lnTo>
                  <a:pt x="1029" y="278"/>
                </a:lnTo>
                <a:lnTo>
                  <a:pt x="1042" y="267"/>
                </a:lnTo>
                <a:lnTo>
                  <a:pt x="1055" y="253"/>
                </a:lnTo>
                <a:lnTo>
                  <a:pt x="1056" y="243"/>
                </a:lnTo>
                <a:lnTo>
                  <a:pt x="1055" y="212"/>
                </a:lnTo>
                <a:lnTo>
                  <a:pt x="1059" y="196"/>
                </a:lnTo>
                <a:lnTo>
                  <a:pt x="1077" y="173"/>
                </a:lnTo>
                <a:lnTo>
                  <a:pt x="1099" y="164"/>
                </a:lnTo>
                <a:lnTo>
                  <a:pt x="1115" y="152"/>
                </a:lnTo>
                <a:lnTo>
                  <a:pt x="1128" y="162"/>
                </a:lnTo>
                <a:lnTo>
                  <a:pt x="1147" y="178"/>
                </a:lnTo>
                <a:lnTo>
                  <a:pt x="1168" y="189"/>
                </a:lnTo>
                <a:lnTo>
                  <a:pt x="1198" y="178"/>
                </a:lnTo>
                <a:lnTo>
                  <a:pt x="1219" y="165"/>
                </a:lnTo>
                <a:lnTo>
                  <a:pt x="1230" y="154"/>
                </a:lnTo>
                <a:lnTo>
                  <a:pt x="1241" y="148"/>
                </a:lnTo>
                <a:lnTo>
                  <a:pt x="1229" y="139"/>
                </a:lnTo>
                <a:lnTo>
                  <a:pt x="1226" y="133"/>
                </a:lnTo>
                <a:lnTo>
                  <a:pt x="1226" y="119"/>
                </a:lnTo>
                <a:lnTo>
                  <a:pt x="1219" y="111"/>
                </a:lnTo>
                <a:lnTo>
                  <a:pt x="1211" y="110"/>
                </a:lnTo>
                <a:lnTo>
                  <a:pt x="1203" y="100"/>
                </a:lnTo>
                <a:lnTo>
                  <a:pt x="1219" y="85"/>
                </a:lnTo>
                <a:lnTo>
                  <a:pt x="1229" y="69"/>
                </a:lnTo>
                <a:lnTo>
                  <a:pt x="1235" y="59"/>
                </a:lnTo>
                <a:lnTo>
                  <a:pt x="1241" y="31"/>
                </a:lnTo>
                <a:lnTo>
                  <a:pt x="1251" y="25"/>
                </a:lnTo>
                <a:lnTo>
                  <a:pt x="1260" y="22"/>
                </a:lnTo>
                <a:lnTo>
                  <a:pt x="1277" y="15"/>
                </a:lnTo>
                <a:lnTo>
                  <a:pt x="1289" y="9"/>
                </a:lnTo>
                <a:lnTo>
                  <a:pt x="1293" y="0"/>
                </a:lnTo>
                <a:lnTo>
                  <a:pt x="1309" y="0"/>
                </a:lnTo>
                <a:lnTo>
                  <a:pt x="1346" y="8"/>
                </a:lnTo>
                <a:lnTo>
                  <a:pt x="1384" y="24"/>
                </a:lnTo>
                <a:lnTo>
                  <a:pt x="1404" y="33"/>
                </a:lnTo>
                <a:lnTo>
                  <a:pt x="1411" y="43"/>
                </a:lnTo>
                <a:lnTo>
                  <a:pt x="1416" y="57"/>
                </a:lnTo>
                <a:lnTo>
                  <a:pt x="1417" y="76"/>
                </a:lnTo>
                <a:lnTo>
                  <a:pt x="1436" y="85"/>
                </a:lnTo>
                <a:lnTo>
                  <a:pt x="1452" y="100"/>
                </a:lnTo>
                <a:lnTo>
                  <a:pt x="1472" y="95"/>
                </a:lnTo>
                <a:lnTo>
                  <a:pt x="1505" y="82"/>
                </a:lnTo>
                <a:lnTo>
                  <a:pt x="1527" y="79"/>
                </a:lnTo>
                <a:lnTo>
                  <a:pt x="1540" y="82"/>
                </a:lnTo>
                <a:lnTo>
                  <a:pt x="1553" y="98"/>
                </a:lnTo>
                <a:lnTo>
                  <a:pt x="1577" y="114"/>
                </a:lnTo>
                <a:lnTo>
                  <a:pt x="1594" y="101"/>
                </a:lnTo>
                <a:lnTo>
                  <a:pt x="1612" y="108"/>
                </a:lnTo>
                <a:lnTo>
                  <a:pt x="1628" y="111"/>
                </a:lnTo>
                <a:lnTo>
                  <a:pt x="1642" y="97"/>
                </a:lnTo>
                <a:lnTo>
                  <a:pt x="1670" y="69"/>
                </a:lnTo>
                <a:lnTo>
                  <a:pt x="1680" y="66"/>
                </a:lnTo>
                <a:lnTo>
                  <a:pt x="1696" y="65"/>
                </a:lnTo>
                <a:lnTo>
                  <a:pt x="1709" y="81"/>
                </a:lnTo>
                <a:lnTo>
                  <a:pt x="1714" y="85"/>
                </a:lnTo>
                <a:lnTo>
                  <a:pt x="1728" y="85"/>
                </a:lnTo>
                <a:lnTo>
                  <a:pt x="1747" y="95"/>
                </a:lnTo>
                <a:lnTo>
                  <a:pt x="1750" y="101"/>
                </a:lnTo>
                <a:lnTo>
                  <a:pt x="1758" y="110"/>
                </a:lnTo>
                <a:lnTo>
                  <a:pt x="1775" y="120"/>
                </a:lnTo>
                <a:lnTo>
                  <a:pt x="1791" y="122"/>
                </a:lnTo>
                <a:lnTo>
                  <a:pt x="1815" y="133"/>
                </a:lnTo>
                <a:lnTo>
                  <a:pt x="1828" y="126"/>
                </a:lnTo>
                <a:lnTo>
                  <a:pt x="1862" y="139"/>
                </a:lnTo>
                <a:lnTo>
                  <a:pt x="1866" y="148"/>
                </a:lnTo>
                <a:lnTo>
                  <a:pt x="1875" y="168"/>
                </a:lnTo>
                <a:lnTo>
                  <a:pt x="1878" y="180"/>
                </a:lnTo>
                <a:lnTo>
                  <a:pt x="1904" y="197"/>
                </a:lnTo>
                <a:lnTo>
                  <a:pt x="1919" y="211"/>
                </a:lnTo>
                <a:lnTo>
                  <a:pt x="1948" y="231"/>
                </a:lnTo>
                <a:lnTo>
                  <a:pt x="1951" y="257"/>
                </a:lnTo>
                <a:lnTo>
                  <a:pt x="1968" y="285"/>
                </a:lnTo>
                <a:lnTo>
                  <a:pt x="1981" y="320"/>
                </a:lnTo>
                <a:lnTo>
                  <a:pt x="1999" y="354"/>
                </a:lnTo>
                <a:lnTo>
                  <a:pt x="2016" y="398"/>
                </a:lnTo>
                <a:lnTo>
                  <a:pt x="2035" y="449"/>
                </a:lnTo>
                <a:lnTo>
                  <a:pt x="2044" y="491"/>
                </a:lnTo>
                <a:lnTo>
                  <a:pt x="2057" y="501"/>
                </a:lnTo>
                <a:lnTo>
                  <a:pt x="2038" y="513"/>
                </a:lnTo>
                <a:lnTo>
                  <a:pt x="1975" y="585"/>
                </a:lnTo>
                <a:lnTo>
                  <a:pt x="1949" y="608"/>
                </a:lnTo>
                <a:lnTo>
                  <a:pt x="1904" y="633"/>
                </a:lnTo>
                <a:lnTo>
                  <a:pt x="1875" y="646"/>
                </a:lnTo>
                <a:lnTo>
                  <a:pt x="1872" y="666"/>
                </a:lnTo>
                <a:lnTo>
                  <a:pt x="1862" y="694"/>
                </a:lnTo>
                <a:lnTo>
                  <a:pt x="1831" y="719"/>
                </a:lnTo>
                <a:lnTo>
                  <a:pt x="1797" y="732"/>
                </a:lnTo>
                <a:lnTo>
                  <a:pt x="1775" y="754"/>
                </a:lnTo>
                <a:lnTo>
                  <a:pt x="1765" y="776"/>
                </a:lnTo>
                <a:lnTo>
                  <a:pt x="1752" y="789"/>
                </a:lnTo>
                <a:lnTo>
                  <a:pt x="1736" y="801"/>
                </a:lnTo>
                <a:lnTo>
                  <a:pt x="1717" y="816"/>
                </a:lnTo>
                <a:lnTo>
                  <a:pt x="1704" y="830"/>
                </a:lnTo>
                <a:lnTo>
                  <a:pt x="1680" y="843"/>
                </a:lnTo>
                <a:lnTo>
                  <a:pt x="908" y="910"/>
                </a:lnTo>
                <a:lnTo>
                  <a:pt x="870" y="931"/>
                </a:lnTo>
                <a:lnTo>
                  <a:pt x="456" y="967"/>
                </a:lnTo>
                <a:lnTo>
                  <a:pt x="454" y="945"/>
                </a:lnTo>
                <a:lnTo>
                  <a:pt x="378" y="953"/>
                </a:lnTo>
                <a:lnTo>
                  <a:pt x="383" y="1017"/>
                </a:lnTo>
                <a:lnTo>
                  <a:pt x="383" y="1028"/>
                </a:lnTo>
                <a:lnTo>
                  <a:pt x="32" y="1076"/>
                </a:lnTo>
                <a:lnTo>
                  <a:pt x="15" y="1076"/>
                </a:lnTo>
                <a:lnTo>
                  <a:pt x="0" y="1076"/>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2" name="Freeform 218"/>
          <p:cNvSpPr>
            <a:spLocks/>
          </p:cNvSpPr>
          <p:nvPr/>
        </p:nvSpPr>
        <p:spPr bwMode="auto">
          <a:xfrm>
            <a:off x="4086225" y="2530475"/>
            <a:ext cx="652463" cy="342900"/>
          </a:xfrm>
          <a:custGeom>
            <a:avLst/>
            <a:gdLst/>
            <a:ahLst/>
            <a:cxnLst>
              <a:cxn ang="0">
                <a:pos x="96" y="1041"/>
              </a:cxn>
              <a:cxn ang="0">
                <a:pos x="118" y="980"/>
              </a:cxn>
              <a:cxn ang="0">
                <a:pos x="138" y="948"/>
              </a:cxn>
              <a:cxn ang="0">
                <a:pos x="180" y="929"/>
              </a:cxn>
              <a:cxn ang="0">
                <a:pos x="289" y="878"/>
              </a:cxn>
              <a:cxn ang="0">
                <a:pos x="311" y="849"/>
              </a:cxn>
              <a:cxn ang="0">
                <a:pos x="272" y="802"/>
              </a:cxn>
              <a:cxn ang="0">
                <a:pos x="285" y="762"/>
              </a:cxn>
              <a:cxn ang="0">
                <a:pos x="367" y="753"/>
              </a:cxn>
              <a:cxn ang="0">
                <a:pos x="351" y="713"/>
              </a:cxn>
              <a:cxn ang="0">
                <a:pos x="365" y="665"/>
              </a:cxn>
              <a:cxn ang="0">
                <a:pos x="377" y="609"/>
              </a:cxn>
              <a:cxn ang="0">
                <a:pos x="409" y="541"/>
              </a:cxn>
              <a:cxn ang="0">
                <a:pos x="480" y="531"/>
              </a:cxn>
              <a:cxn ang="0">
                <a:pos x="557" y="475"/>
              </a:cxn>
              <a:cxn ang="0">
                <a:pos x="593" y="455"/>
              </a:cxn>
              <a:cxn ang="0">
                <a:pos x="615" y="485"/>
              </a:cxn>
              <a:cxn ang="0">
                <a:pos x="663" y="481"/>
              </a:cxn>
              <a:cxn ang="0">
                <a:pos x="701" y="436"/>
              </a:cxn>
              <a:cxn ang="0">
                <a:pos x="755" y="452"/>
              </a:cxn>
              <a:cxn ang="0">
                <a:pos x="796" y="421"/>
              </a:cxn>
              <a:cxn ang="0">
                <a:pos x="836" y="370"/>
              </a:cxn>
              <a:cxn ang="0">
                <a:pos x="864" y="376"/>
              </a:cxn>
              <a:cxn ang="0">
                <a:pos x="908" y="421"/>
              </a:cxn>
              <a:cxn ang="0">
                <a:pos x="976" y="344"/>
              </a:cxn>
              <a:cxn ang="0">
                <a:pos x="1014" y="308"/>
              </a:cxn>
              <a:cxn ang="0">
                <a:pos x="1055" y="253"/>
              </a:cxn>
              <a:cxn ang="0">
                <a:pos x="1077" y="173"/>
              </a:cxn>
              <a:cxn ang="0">
                <a:pos x="1147" y="178"/>
              </a:cxn>
              <a:cxn ang="0">
                <a:pos x="1230" y="154"/>
              </a:cxn>
              <a:cxn ang="0">
                <a:pos x="1226" y="119"/>
              </a:cxn>
              <a:cxn ang="0">
                <a:pos x="1219" y="85"/>
              </a:cxn>
              <a:cxn ang="0">
                <a:pos x="1251" y="25"/>
              </a:cxn>
              <a:cxn ang="0">
                <a:pos x="1293" y="0"/>
              </a:cxn>
              <a:cxn ang="0">
                <a:pos x="1404" y="33"/>
              </a:cxn>
              <a:cxn ang="0">
                <a:pos x="1436" y="85"/>
              </a:cxn>
              <a:cxn ang="0">
                <a:pos x="1527" y="79"/>
              </a:cxn>
              <a:cxn ang="0">
                <a:pos x="1594" y="101"/>
              </a:cxn>
              <a:cxn ang="0">
                <a:pos x="1670" y="69"/>
              </a:cxn>
              <a:cxn ang="0">
                <a:pos x="1714" y="85"/>
              </a:cxn>
              <a:cxn ang="0">
                <a:pos x="1758" y="110"/>
              </a:cxn>
              <a:cxn ang="0">
                <a:pos x="1828" y="126"/>
              </a:cxn>
              <a:cxn ang="0">
                <a:pos x="1878" y="180"/>
              </a:cxn>
              <a:cxn ang="0">
                <a:pos x="1951" y="257"/>
              </a:cxn>
              <a:cxn ang="0">
                <a:pos x="2016" y="398"/>
              </a:cxn>
              <a:cxn ang="0">
                <a:pos x="2038" y="513"/>
              </a:cxn>
              <a:cxn ang="0">
                <a:pos x="1875" y="646"/>
              </a:cxn>
              <a:cxn ang="0">
                <a:pos x="1797" y="732"/>
              </a:cxn>
              <a:cxn ang="0">
                <a:pos x="1736" y="801"/>
              </a:cxn>
              <a:cxn ang="0">
                <a:pos x="908" y="910"/>
              </a:cxn>
              <a:cxn ang="0">
                <a:pos x="378" y="953"/>
              </a:cxn>
              <a:cxn ang="0">
                <a:pos x="15" y="1076"/>
              </a:cxn>
            </a:cxnLst>
            <a:rect l="0" t="0" r="r" b="b"/>
            <a:pathLst>
              <a:path w="2057" h="1076">
                <a:moveTo>
                  <a:pt x="0" y="1076"/>
                </a:moveTo>
                <a:lnTo>
                  <a:pt x="42" y="1063"/>
                </a:lnTo>
                <a:lnTo>
                  <a:pt x="66" y="1054"/>
                </a:lnTo>
                <a:lnTo>
                  <a:pt x="96" y="1041"/>
                </a:lnTo>
                <a:lnTo>
                  <a:pt x="101" y="1039"/>
                </a:lnTo>
                <a:lnTo>
                  <a:pt x="104" y="1025"/>
                </a:lnTo>
                <a:lnTo>
                  <a:pt x="104" y="989"/>
                </a:lnTo>
                <a:lnTo>
                  <a:pt x="118" y="980"/>
                </a:lnTo>
                <a:lnTo>
                  <a:pt x="126" y="975"/>
                </a:lnTo>
                <a:lnTo>
                  <a:pt x="126" y="967"/>
                </a:lnTo>
                <a:lnTo>
                  <a:pt x="125" y="956"/>
                </a:lnTo>
                <a:lnTo>
                  <a:pt x="138" y="948"/>
                </a:lnTo>
                <a:lnTo>
                  <a:pt x="146" y="963"/>
                </a:lnTo>
                <a:lnTo>
                  <a:pt x="157" y="969"/>
                </a:lnTo>
                <a:lnTo>
                  <a:pt x="161" y="954"/>
                </a:lnTo>
                <a:lnTo>
                  <a:pt x="180" y="929"/>
                </a:lnTo>
                <a:lnTo>
                  <a:pt x="192" y="921"/>
                </a:lnTo>
                <a:lnTo>
                  <a:pt x="214" y="905"/>
                </a:lnTo>
                <a:lnTo>
                  <a:pt x="260" y="886"/>
                </a:lnTo>
                <a:lnTo>
                  <a:pt x="289" y="878"/>
                </a:lnTo>
                <a:lnTo>
                  <a:pt x="297" y="875"/>
                </a:lnTo>
                <a:lnTo>
                  <a:pt x="308" y="874"/>
                </a:lnTo>
                <a:lnTo>
                  <a:pt x="311" y="858"/>
                </a:lnTo>
                <a:lnTo>
                  <a:pt x="311" y="849"/>
                </a:lnTo>
                <a:lnTo>
                  <a:pt x="308" y="842"/>
                </a:lnTo>
                <a:lnTo>
                  <a:pt x="294" y="826"/>
                </a:lnTo>
                <a:lnTo>
                  <a:pt x="279" y="818"/>
                </a:lnTo>
                <a:lnTo>
                  <a:pt x="272" y="802"/>
                </a:lnTo>
                <a:lnTo>
                  <a:pt x="266" y="785"/>
                </a:lnTo>
                <a:lnTo>
                  <a:pt x="269" y="782"/>
                </a:lnTo>
                <a:lnTo>
                  <a:pt x="278" y="769"/>
                </a:lnTo>
                <a:lnTo>
                  <a:pt x="285" y="762"/>
                </a:lnTo>
                <a:lnTo>
                  <a:pt x="301" y="756"/>
                </a:lnTo>
                <a:lnTo>
                  <a:pt x="330" y="763"/>
                </a:lnTo>
                <a:lnTo>
                  <a:pt x="351" y="762"/>
                </a:lnTo>
                <a:lnTo>
                  <a:pt x="367" y="753"/>
                </a:lnTo>
                <a:lnTo>
                  <a:pt x="370" y="744"/>
                </a:lnTo>
                <a:lnTo>
                  <a:pt x="371" y="738"/>
                </a:lnTo>
                <a:lnTo>
                  <a:pt x="364" y="724"/>
                </a:lnTo>
                <a:lnTo>
                  <a:pt x="351" y="713"/>
                </a:lnTo>
                <a:lnTo>
                  <a:pt x="351" y="702"/>
                </a:lnTo>
                <a:lnTo>
                  <a:pt x="359" y="694"/>
                </a:lnTo>
                <a:lnTo>
                  <a:pt x="367" y="683"/>
                </a:lnTo>
                <a:lnTo>
                  <a:pt x="365" y="665"/>
                </a:lnTo>
                <a:lnTo>
                  <a:pt x="365" y="644"/>
                </a:lnTo>
                <a:lnTo>
                  <a:pt x="367" y="634"/>
                </a:lnTo>
                <a:lnTo>
                  <a:pt x="374" y="622"/>
                </a:lnTo>
                <a:lnTo>
                  <a:pt x="377" y="609"/>
                </a:lnTo>
                <a:lnTo>
                  <a:pt x="381" y="587"/>
                </a:lnTo>
                <a:lnTo>
                  <a:pt x="399" y="554"/>
                </a:lnTo>
                <a:lnTo>
                  <a:pt x="402" y="547"/>
                </a:lnTo>
                <a:lnTo>
                  <a:pt x="409" y="541"/>
                </a:lnTo>
                <a:lnTo>
                  <a:pt x="424" y="547"/>
                </a:lnTo>
                <a:lnTo>
                  <a:pt x="435" y="547"/>
                </a:lnTo>
                <a:lnTo>
                  <a:pt x="446" y="545"/>
                </a:lnTo>
                <a:lnTo>
                  <a:pt x="480" y="531"/>
                </a:lnTo>
                <a:lnTo>
                  <a:pt x="512" y="522"/>
                </a:lnTo>
                <a:lnTo>
                  <a:pt x="532" y="510"/>
                </a:lnTo>
                <a:lnTo>
                  <a:pt x="544" y="494"/>
                </a:lnTo>
                <a:lnTo>
                  <a:pt x="557" y="475"/>
                </a:lnTo>
                <a:lnTo>
                  <a:pt x="564" y="465"/>
                </a:lnTo>
                <a:lnTo>
                  <a:pt x="576" y="455"/>
                </a:lnTo>
                <a:lnTo>
                  <a:pt x="590" y="455"/>
                </a:lnTo>
                <a:lnTo>
                  <a:pt x="593" y="455"/>
                </a:lnTo>
                <a:lnTo>
                  <a:pt x="602" y="461"/>
                </a:lnTo>
                <a:lnTo>
                  <a:pt x="611" y="468"/>
                </a:lnTo>
                <a:lnTo>
                  <a:pt x="611" y="478"/>
                </a:lnTo>
                <a:lnTo>
                  <a:pt x="615" y="485"/>
                </a:lnTo>
                <a:lnTo>
                  <a:pt x="630" y="491"/>
                </a:lnTo>
                <a:lnTo>
                  <a:pt x="647" y="491"/>
                </a:lnTo>
                <a:lnTo>
                  <a:pt x="663" y="485"/>
                </a:lnTo>
                <a:lnTo>
                  <a:pt x="663" y="481"/>
                </a:lnTo>
                <a:lnTo>
                  <a:pt x="666" y="468"/>
                </a:lnTo>
                <a:lnTo>
                  <a:pt x="671" y="459"/>
                </a:lnTo>
                <a:lnTo>
                  <a:pt x="677" y="453"/>
                </a:lnTo>
                <a:lnTo>
                  <a:pt x="701" y="436"/>
                </a:lnTo>
                <a:lnTo>
                  <a:pt x="712" y="436"/>
                </a:lnTo>
                <a:lnTo>
                  <a:pt x="725" y="436"/>
                </a:lnTo>
                <a:lnTo>
                  <a:pt x="738" y="443"/>
                </a:lnTo>
                <a:lnTo>
                  <a:pt x="755" y="452"/>
                </a:lnTo>
                <a:lnTo>
                  <a:pt x="768" y="452"/>
                </a:lnTo>
                <a:lnTo>
                  <a:pt x="774" y="449"/>
                </a:lnTo>
                <a:lnTo>
                  <a:pt x="787" y="430"/>
                </a:lnTo>
                <a:lnTo>
                  <a:pt x="796" y="421"/>
                </a:lnTo>
                <a:lnTo>
                  <a:pt x="807" y="407"/>
                </a:lnTo>
                <a:lnTo>
                  <a:pt x="813" y="411"/>
                </a:lnTo>
                <a:lnTo>
                  <a:pt x="829" y="404"/>
                </a:lnTo>
                <a:lnTo>
                  <a:pt x="836" y="370"/>
                </a:lnTo>
                <a:lnTo>
                  <a:pt x="836" y="363"/>
                </a:lnTo>
                <a:lnTo>
                  <a:pt x="846" y="363"/>
                </a:lnTo>
                <a:lnTo>
                  <a:pt x="856" y="363"/>
                </a:lnTo>
                <a:lnTo>
                  <a:pt x="864" y="376"/>
                </a:lnTo>
                <a:lnTo>
                  <a:pt x="868" y="395"/>
                </a:lnTo>
                <a:lnTo>
                  <a:pt x="877" y="412"/>
                </a:lnTo>
                <a:lnTo>
                  <a:pt x="887" y="420"/>
                </a:lnTo>
                <a:lnTo>
                  <a:pt x="908" y="421"/>
                </a:lnTo>
                <a:lnTo>
                  <a:pt x="922" y="415"/>
                </a:lnTo>
                <a:lnTo>
                  <a:pt x="937" y="412"/>
                </a:lnTo>
                <a:lnTo>
                  <a:pt x="950" y="392"/>
                </a:lnTo>
                <a:lnTo>
                  <a:pt x="976" y="344"/>
                </a:lnTo>
                <a:lnTo>
                  <a:pt x="989" y="332"/>
                </a:lnTo>
                <a:lnTo>
                  <a:pt x="1005" y="323"/>
                </a:lnTo>
                <a:lnTo>
                  <a:pt x="1010" y="320"/>
                </a:lnTo>
                <a:lnTo>
                  <a:pt x="1014" y="308"/>
                </a:lnTo>
                <a:lnTo>
                  <a:pt x="1014" y="289"/>
                </a:lnTo>
                <a:lnTo>
                  <a:pt x="1029" y="278"/>
                </a:lnTo>
                <a:lnTo>
                  <a:pt x="1042" y="267"/>
                </a:lnTo>
                <a:lnTo>
                  <a:pt x="1055" y="253"/>
                </a:lnTo>
                <a:lnTo>
                  <a:pt x="1056" y="243"/>
                </a:lnTo>
                <a:lnTo>
                  <a:pt x="1055" y="212"/>
                </a:lnTo>
                <a:lnTo>
                  <a:pt x="1059" y="196"/>
                </a:lnTo>
                <a:lnTo>
                  <a:pt x="1077" y="173"/>
                </a:lnTo>
                <a:lnTo>
                  <a:pt x="1099" y="164"/>
                </a:lnTo>
                <a:lnTo>
                  <a:pt x="1115" y="152"/>
                </a:lnTo>
                <a:lnTo>
                  <a:pt x="1128" y="162"/>
                </a:lnTo>
                <a:lnTo>
                  <a:pt x="1147" y="178"/>
                </a:lnTo>
                <a:lnTo>
                  <a:pt x="1168" y="189"/>
                </a:lnTo>
                <a:lnTo>
                  <a:pt x="1198" y="178"/>
                </a:lnTo>
                <a:lnTo>
                  <a:pt x="1219" y="165"/>
                </a:lnTo>
                <a:lnTo>
                  <a:pt x="1230" y="154"/>
                </a:lnTo>
                <a:lnTo>
                  <a:pt x="1241" y="148"/>
                </a:lnTo>
                <a:lnTo>
                  <a:pt x="1229" y="139"/>
                </a:lnTo>
                <a:lnTo>
                  <a:pt x="1226" y="133"/>
                </a:lnTo>
                <a:lnTo>
                  <a:pt x="1226" y="119"/>
                </a:lnTo>
                <a:lnTo>
                  <a:pt x="1219" y="111"/>
                </a:lnTo>
                <a:lnTo>
                  <a:pt x="1211" y="110"/>
                </a:lnTo>
                <a:lnTo>
                  <a:pt x="1203" y="100"/>
                </a:lnTo>
                <a:lnTo>
                  <a:pt x="1219" y="85"/>
                </a:lnTo>
                <a:lnTo>
                  <a:pt x="1229" y="69"/>
                </a:lnTo>
                <a:lnTo>
                  <a:pt x="1235" y="59"/>
                </a:lnTo>
                <a:lnTo>
                  <a:pt x="1241" y="31"/>
                </a:lnTo>
                <a:lnTo>
                  <a:pt x="1251" y="25"/>
                </a:lnTo>
                <a:lnTo>
                  <a:pt x="1260" y="22"/>
                </a:lnTo>
                <a:lnTo>
                  <a:pt x="1277" y="15"/>
                </a:lnTo>
                <a:lnTo>
                  <a:pt x="1289" y="9"/>
                </a:lnTo>
                <a:lnTo>
                  <a:pt x="1293" y="0"/>
                </a:lnTo>
                <a:lnTo>
                  <a:pt x="1309" y="0"/>
                </a:lnTo>
                <a:lnTo>
                  <a:pt x="1346" y="8"/>
                </a:lnTo>
                <a:lnTo>
                  <a:pt x="1384" y="24"/>
                </a:lnTo>
                <a:lnTo>
                  <a:pt x="1404" y="33"/>
                </a:lnTo>
                <a:lnTo>
                  <a:pt x="1411" y="43"/>
                </a:lnTo>
                <a:lnTo>
                  <a:pt x="1416" y="57"/>
                </a:lnTo>
                <a:lnTo>
                  <a:pt x="1417" y="76"/>
                </a:lnTo>
                <a:lnTo>
                  <a:pt x="1436" y="85"/>
                </a:lnTo>
                <a:lnTo>
                  <a:pt x="1452" y="100"/>
                </a:lnTo>
                <a:lnTo>
                  <a:pt x="1472" y="95"/>
                </a:lnTo>
                <a:lnTo>
                  <a:pt x="1505" y="82"/>
                </a:lnTo>
                <a:lnTo>
                  <a:pt x="1527" y="79"/>
                </a:lnTo>
                <a:lnTo>
                  <a:pt x="1540" y="82"/>
                </a:lnTo>
                <a:lnTo>
                  <a:pt x="1553" y="98"/>
                </a:lnTo>
                <a:lnTo>
                  <a:pt x="1577" y="114"/>
                </a:lnTo>
                <a:lnTo>
                  <a:pt x="1594" y="101"/>
                </a:lnTo>
                <a:lnTo>
                  <a:pt x="1612" y="108"/>
                </a:lnTo>
                <a:lnTo>
                  <a:pt x="1628" y="111"/>
                </a:lnTo>
                <a:lnTo>
                  <a:pt x="1642" y="97"/>
                </a:lnTo>
                <a:lnTo>
                  <a:pt x="1670" y="69"/>
                </a:lnTo>
                <a:lnTo>
                  <a:pt x="1680" y="66"/>
                </a:lnTo>
                <a:lnTo>
                  <a:pt x="1696" y="65"/>
                </a:lnTo>
                <a:lnTo>
                  <a:pt x="1709" y="81"/>
                </a:lnTo>
                <a:lnTo>
                  <a:pt x="1714" y="85"/>
                </a:lnTo>
                <a:lnTo>
                  <a:pt x="1728" y="85"/>
                </a:lnTo>
                <a:lnTo>
                  <a:pt x="1747" y="95"/>
                </a:lnTo>
                <a:lnTo>
                  <a:pt x="1750" y="101"/>
                </a:lnTo>
                <a:lnTo>
                  <a:pt x="1758" y="110"/>
                </a:lnTo>
                <a:lnTo>
                  <a:pt x="1775" y="120"/>
                </a:lnTo>
                <a:lnTo>
                  <a:pt x="1791" y="122"/>
                </a:lnTo>
                <a:lnTo>
                  <a:pt x="1815" y="133"/>
                </a:lnTo>
                <a:lnTo>
                  <a:pt x="1828" y="126"/>
                </a:lnTo>
                <a:lnTo>
                  <a:pt x="1862" y="139"/>
                </a:lnTo>
                <a:lnTo>
                  <a:pt x="1866" y="148"/>
                </a:lnTo>
                <a:lnTo>
                  <a:pt x="1875" y="168"/>
                </a:lnTo>
                <a:lnTo>
                  <a:pt x="1878" y="180"/>
                </a:lnTo>
                <a:lnTo>
                  <a:pt x="1904" y="197"/>
                </a:lnTo>
                <a:lnTo>
                  <a:pt x="1919" y="211"/>
                </a:lnTo>
                <a:lnTo>
                  <a:pt x="1948" y="231"/>
                </a:lnTo>
                <a:lnTo>
                  <a:pt x="1951" y="257"/>
                </a:lnTo>
                <a:lnTo>
                  <a:pt x="1968" y="285"/>
                </a:lnTo>
                <a:lnTo>
                  <a:pt x="1981" y="320"/>
                </a:lnTo>
                <a:lnTo>
                  <a:pt x="1999" y="354"/>
                </a:lnTo>
                <a:lnTo>
                  <a:pt x="2016" y="398"/>
                </a:lnTo>
                <a:lnTo>
                  <a:pt x="2035" y="449"/>
                </a:lnTo>
                <a:lnTo>
                  <a:pt x="2044" y="491"/>
                </a:lnTo>
                <a:lnTo>
                  <a:pt x="2057" y="501"/>
                </a:lnTo>
                <a:lnTo>
                  <a:pt x="2038" y="513"/>
                </a:lnTo>
                <a:lnTo>
                  <a:pt x="1975" y="585"/>
                </a:lnTo>
                <a:lnTo>
                  <a:pt x="1949" y="608"/>
                </a:lnTo>
                <a:lnTo>
                  <a:pt x="1904" y="633"/>
                </a:lnTo>
                <a:lnTo>
                  <a:pt x="1875" y="646"/>
                </a:lnTo>
                <a:lnTo>
                  <a:pt x="1872" y="666"/>
                </a:lnTo>
                <a:lnTo>
                  <a:pt x="1862" y="694"/>
                </a:lnTo>
                <a:lnTo>
                  <a:pt x="1831" y="719"/>
                </a:lnTo>
                <a:lnTo>
                  <a:pt x="1797" y="732"/>
                </a:lnTo>
                <a:lnTo>
                  <a:pt x="1775" y="754"/>
                </a:lnTo>
                <a:lnTo>
                  <a:pt x="1765" y="776"/>
                </a:lnTo>
                <a:lnTo>
                  <a:pt x="1752" y="789"/>
                </a:lnTo>
                <a:lnTo>
                  <a:pt x="1736" y="801"/>
                </a:lnTo>
                <a:lnTo>
                  <a:pt x="1717" y="816"/>
                </a:lnTo>
                <a:lnTo>
                  <a:pt x="1704" y="830"/>
                </a:lnTo>
                <a:lnTo>
                  <a:pt x="1680" y="843"/>
                </a:lnTo>
                <a:lnTo>
                  <a:pt x="908" y="910"/>
                </a:lnTo>
                <a:lnTo>
                  <a:pt x="870" y="931"/>
                </a:lnTo>
                <a:lnTo>
                  <a:pt x="456" y="967"/>
                </a:lnTo>
                <a:lnTo>
                  <a:pt x="454" y="945"/>
                </a:lnTo>
                <a:lnTo>
                  <a:pt x="378" y="953"/>
                </a:lnTo>
                <a:lnTo>
                  <a:pt x="383" y="1017"/>
                </a:lnTo>
                <a:lnTo>
                  <a:pt x="383" y="1028"/>
                </a:lnTo>
                <a:lnTo>
                  <a:pt x="32" y="1076"/>
                </a:lnTo>
                <a:lnTo>
                  <a:pt x="15" y="1076"/>
                </a:lnTo>
                <a:lnTo>
                  <a:pt x="0" y="1076"/>
                </a:lnTo>
                <a:lnTo>
                  <a:pt x="0" y="107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3" name="Freeform 219"/>
          <p:cNvSpPr>
            <a:spLocks/>
          </p:cNvSpPr>
          <p:nvPr/>
        </p:nvSpPr>
        <p:spPr bwMode="auto">
          <a:xfrm>
            <a:off x="4035425" y="2773363"/>
            <a:ext cx="754063" cy="258763"/>
          </a:xfrm>
          <a:custGeom>
            <a:avLst/>
            <a:gdLst/>
            <a:ahLst/>
            <a:cxnLst>
              <a:cxn ang="0">
                <a:pos x="546" y="263"/>
              </a:cxn>
              <a:cxn ang="0">
                <a:pos x="538" y="190"/>
              </a:cxn>
              <a:cxn ang="0">
                <a:pos x="617" y="204"/>
              </a:cxn>
              <a:cxn ang="0">
                <a:pos x="1034" y="169"/>
              </a:cxn>
              <a:cxn ang="0">
                <a:pos x="1786" y="83"/>
              </a:cxn>
              <a:cxn ang="0">
                <a:pos x="2374" y="0"/>
              </a:cxn>
              <a:cxn ang="0">
                <a:pos x="2331" y="53"/>
              </a:cxn>
              <a:cxn ang="0">
                <a:pos x="2326" y="89"/>
              </a:cxn>
              <a:cxn ang="0">
                <a:pos x="2337" y="146"/>
              </a:cxn>
              <a:cxn ang="0">
                <a:pos x="2307" y="136"/>
              </a:cxn>
              <a:cxn ang="0">
                <a:pos x="2268" y="171"/>
              </a:cxn>
              <a:cxn ang="0">
                <a:pos x="2229" y="223"/>
              </a:cxn>
              <a:cxn ang="0">
                <a:pos x="2198" y="269"/>
              </a:cxn>
              <a:cxn ang="0">
                <a:pos x="2154" y="250"/>
              </a:cxn>
              <a:cxn ang="0">
                <a:pos x="2103" y="278"/>
              </a:cxn>
              <a:cxn ang="0">
                <a:pos x="2074" y="320"/>
              </a:cxn>
              <a:cxn ang="0">
                <a:pos x="2038" y="358"/>
              </a:cxn>
              <a:cxn ang="0">
                <a:pos x="1991" y="333"/>
              </a:cxn>
              <a:cxn ang="0">
                <a:pos x="1935" y="438"/>
              </a:cxn>
              <a:cxn ang="0">
                <a:pos x="1890" y="476"/>
              </a:cxn>
              <a:cxn ang="0">
                <a:pos x="1829" y="488"/>
              </a:cxn>
              <a:cxn ang="0">
                <a:pos x="1808" y="533"/>
              </a:cxn>
              <a:cxn ang="0">
                <a:pos x="1801" y="562"/>
              </a:cxn>
              <a:cxn ang="0">
                <a:pos x="1783" y="589"/>
              </a:cxn>
              <a:cxn ang="0">
                <a:pos x="1753" y="669"/>
              </a:cxn>
              <a:cxn ang="0">
                <a:pos x="1068" y="728"/>
              </a:cxn>
              <a:cxn ang="0">
                <a:pos x="38" y="815"/>
              </a:cxn>
              <a:cxn ang="0">
                <a:pos x="8" y="767"/>
              </a:cxn>
              <a:cxn ang="0">
                <a:pos x="0" y="748"/>
              </a:cxn>
              <a:cxn ang="0">
                <a:pos x="0" y="725"/>
              </a:cxn>
              <a:cxn ang="0">
                <a:pos x="19" y="703"/>
              </a:cxn>
              <a:cxn ang="0">
                <a:pos x="33" y="679"/>
              </a:cxn>
              <a:cxn ang="0">
                <a:pos x="51" y="666"/>
              </a:cxn>
              <a:cxn ang="0">
                <a:pos x="75" y="644"/>
              </a:cxn>
              <a:cxn ang="0">
                <a:pos x="81" y="627"/>
              </a:cxn>
              <a:cxn ang="0">
                <a:pos x="89" y="589"/>
              </a:cxn>
              <a:cxn ang="0">
                <a:pos x="94" y="581"/>
              </a:cxn>
              <a:cxn ang="0">
                <a:pos x="115" y="575"/>
              </a:cxn>
              <a:cxn ang="0">
                <a:pos x="125" y="562"/>
              </a:cxn>
              <a:cxn ang="0">
                <a:pos x="113" y="542"/>
              </a:cxn>
              <a:cxn ang="0">
                <a:pos x="106" y="526"/>
              </a:cxn>
              <a:cxn ang="0">
                <a:pos x="113" y="488"/>
              </a:cxn>
              <a:cxn ang="0">
                <a:pos x="116" y="457"/>
              </a:cxn>
              <a:cxn ang="0">
                <a:pos x="131" y="441"/>
              </a:cxn>
              <a:cxn ang="0">
                <a:pos x="159" y="421"/>
              </a:cxn>
              <a:cxn ang="0">
                <a:pos x="164" y="397"/>
              </a:cxn>
              <a:cxn ang="0">
                <a:pos x="153" y="365"/>
              </a:cxn>
              <a:cxn ang="0">
                <a:pos x="151" y="335"/>
              </a:cxn>
              <a:cxn ang="0">
                <a:pos x="153" y="313"/>
              </a:cxn>
            </a:cxnLst>
            <a:rect l="0" t="0" r="r" b="b"/>
            <a:pathLst>
              <a:path w="2374" h="815">
                <a:moveTo>
                  <a:pt x="153" y="313"/>
                </a:moveTo>
                <a:lnTo>
                  <a:pt x="546" y="263"/>
                </a:lnTo>
                <a:lnTo>
                  <a:pt x="541" y="222"/>
                </a:lnTo>
                <a:lnTo>
                  <a:pt x="538" y="190"/>
                </a:lnTo>
                <a:lnTo>
                  <a:pt x="616" y="182"/>
                </a:lnTo>
                <a:lnTo>
                  <a:pt x="617" y="204"/>
                </a:lnTo>
                <a:lnTo>
                  <a:pt x="787" y="190"/>
                </a:lnTo>
                <a:lnTo>
                  <a:pt x="1034" y="169"/>
                </a:lnTo>
                <a:lnTo>
                  <a:pt x="1068" y="147"/>
                </a:lnTo>
                <a:lnTo>
                  <a:pt x="1786" y="83"/>
                </a:lnTo>
                <a:lnTo>
                  <a:pt x="1975" y="60"/>
                </a:lnTo>
                <a:lnTo>
                  <a:pt x="2374" y="0"/>
                </a:lnTo>
                <a:lnTo>
                  <a:pt x="2342" y="35"/>
                </a:lnTo>
                <a:lnTo>
                  <a:pt x="2331" y="53"/>
                </a:lnTo>
                <a:lnTo>
                  <a:pt x="2333" y="79"/>
                </a:lnTo>
                <a:lnTo>
                  <a:pt x="2326" y="89"/>
                </a:lnTo>
                <a:lnTo>
                  <a:pt x="2337" y="127"/>
                </a:lnTo>
                <a:lnTo>
                  <a:pt x="2337" y="146"/>
                </a:lnTo>
                <a:lnTo>
                  <a:pt x="2318" y="146"/>
                </a:lnTo>
                <a:lnTo>
                  <a:pt x="2307" y="136"/>
                </a:lnTo>
                <a:lnTo>
                  <a:pt x="2292" y="147"/>
                </a:lnTo>
                <a:lnTo>
                  <a:pt x="2268" y="171"/>
                </a:lnTo>
                <a:lnTo>
                  <a:pt x="2254" y="198"/>
                </a:lnTo>
                <a:lnTo>
                  <a:pt x="2229" y="223"/>
                </a:lnTo>
                <a:lnTo>
                  <a:pt x="2211" y="250"/>
                </a:lnTo>
                <a:lnTo>
                  <a:pt x="2198" y="269"/>
                </a:lnTo>
                <a:lnTo>
                  <a:pt x="2168" y="262"/>
                </a:lnTo>
                <a:lnTo>
                  <a:pt x="2154" y="250"/>
                </a:lnTo>
                <a:lnTo>
                  <a:pt x="2125" y="254"/>
                </a:lnTo>
                <a:lnTo>
                  <a:pt x="2103" y="278"/>
                </a:lnTo>
                <a:lnTo>
                  <a:pt x="2089" y="294"/>
                </a:lnTo>
                <a:lnTo>
                  <a:pt x="2074" y="320"/>
                </a:lnTo>
                <a:lnTo>
                  <a:pt x="2060" y="345"/>
                </a:lnTo>
                <a:lnTo>
                  <a:pt x="2038" y="358"/>
                </a:lnTo>
                <a:lnTo>
                  <a:pt x="2019" y="333"/>
                </a:lnTo>
                <a:lnTo>
                  <a:pt x="1991" y="333"/>
                </a:lnTo>
                <a:lnTo>
                  <a:pt x="1978" y="361"/>
                </a:lnTo>
                <a:lnTo>
                  <a:pt x="1935" y="438"/>
                </a:lnTo>
                <a:lnTo>
                  <a:pt x="1923" y="453"/>
                </a:lnTo>
                <a:lnTo>
                  <a:pt x="1890" y="476"/>
                </a:lnTo>
                <a:lnTo>
                  <a:pt x="1859" y="476"/>
                </a:lnTo>
                <a:lnTo>
                  <a:pt x="1829" y="488"/>
                </a:lnTo>
                <a:lnTo>
                  <a:pt x="1821" y="508"/>
                </a:lnTo>
                <a:lnTo>
                  <a:pt x="1808" y="533"/>
                </a:lnTo>
                <a:lnTo>
                  <a:pt x="1794" y="543"/>
                </a:lnTo>
                <a:lnTo>
                  <a:pt x="1801" y="562"/>
                </a:lnTo>
                <a:lnTo>
                  <a:pt x="1801" y="581"/>
                </a:lnTo>
                <a:lnTo>
                  <a:pt x="1783" y="589"/>
                </a:lnTo>
                <a:lnTo>
                  <a:pt x="1759" y="596"/>
                </a:lnTo>
                <a:lnTo>
                  <a:pt x="1753" y="669"/>
                </a:lnTo>
                <a:lnTo>
                  <a:pt x="1661" y="682"/>
                </a:lnTo>
                <a:lnTo>
                  <a:pt x="1068" y="728"/>
                </a:lnTo>
                <a:lnTo>
                  <a:pt x="576" y="768"/>
                </a:lnTo>
                <a:lnTo>
                  <a:pt x="38" y="815"/>
                </a:lnTo>
                <a:lnTo>
                  <a:pt x="20" y="784"/>
                </a:lnTo>
                <a:lnTo>
                  <a:pt x="8" y="767"/>
                </a:lnTo>
                <a:lnTo>
                  <a:pt x="4" y="758"/>
                </a:lnTo>
                <a:lnTo>
                  <a:pt x="0" y="748"/>
                </a:lnTo>
                <a:lnTo>
                  <a:pt x="0" y="732"/>
                </a:lnTo>
                <a:lnTo>
                  <a:pt x="0" y="725"/>
                </a:lnTo>
                <a:lnTo>
                  <a:pt x="7" y="716"/>
                </a:lnTo>
                <a:lnTo>
                  <a:pt x="19" y="703"/>
                </a:lnTo>
                <a:lnTo>
                  <a:pt x="27" y="691"/>
                </a:lnTo>
                <a:lnTo>
                  <a:pt x="33" y="679"/>
                </a:lnTo>
                <a:lnTo>
                  <a:pt x="42" y="671"/>
                </a:lnTo>
                <a:lnTo>
                  <a:pt x="51" y="666"/>
                </a:lnTo>
                <a:lnTo>
                  <a:pt x="62" y="655"/>
                </a:lnTo>
                <a:lnTo>
                  <a:pt x="75" y="644"/>
                </a:lnTo>
                <a:lnTo>
                  <a:pt x="80" y="631"/>
                </a:lnTo>
                <a:lnTo>
                  <a:pt x="81" y="627"/>
                </a:lnTo>
                <a:lnTo>
                  <a:pt x="86" y="602"/>
                </a:lnTo>
                <a:lnTo>
                  <a:pt x="89" y="589"/>
                </a:lnTo>
                <a:lnTo>
                  <a:pt x="89" y="586"/>
                </a:lnTo>
                <a:lnTo>
                  <a:pt x="94" y="581"/>
                </a:lnTo>
                <a:lnTo>
                  <a:pt x="100" y="581"/>
                </a:lnTo>
                <a:lnTo>
                  <a:pt x="115" y="575"/>
                </a:lnTo>
                <a:lnTo>
                  <a:pt x="122" y="568"/>
                </a:lnTo>
                <a:lnTo>
                  <a:pt x="125" y="562"/>
                </a:lnTo>
                <a:lnTo>
                  <a:pt x="121" y="551"/>
                </a:lnTo>
                <a:lnTo>
                  <a:pt x="113" y="542"/>
                </a:lnTo>
                <a:lnTo>
                  <a:pt x="106" y="532"/>
                </a:lnTo>
                <a:lnTo>
                  <a:pt x="106" y="526"/>
                </a:lnTo>
                <a:lnTo>
                  <a:pt x="106" y="502"/>
                </a:lnTo>
                <a:lnTo>
                  <a:pt x="113" y="488"/>
                </a:lnTo>
                <a:lnTo>
                  <a:pt x="112" y="470"/>
                </a:lnTo>
                <a:lnTo>
                  <a:pt x="116" y="457"/>
                </a:lnTo>
                <a:lnTo>
                  <a:pt x="118" y="450"/>
                </a:lnTo>
                <a:lnTo>
                  <a:pt x="131" y="441"/>
                </a:lnTo>
                <a:lnTo>
                  <a:pt x="143" y="431"/>
                </a:lnTo>
                <a:lnTo>
                  <a:pt x="159" y="421"/>
                </a:lnTo>
                <a:lnTo>
                  <a:pt x="164" y="405"/>
                </a:lnTo>
                <a:lnTo>
                  <a:pt x="164" y="397"/>
                </a:lnTo>
                <a:lnTo>
                  <a:pt x="159" y="386"/>
                </a:lnTo>
                <a:lnTo>
                  <a:pt x="153" y="365"/>
                </a:lnTo>
                <a:lnTo>
                  <a:pt x="151" y="355"/>
                </a:lnTo>
                <a:lnTo>
                  <a:pt x="151" y="335"/>
                </a:lnTo>
                <a:lnTo>
                  <a:pt x="148" y="327"/>
                </a:lnTo>
                <a:lnTo>
                  <a:pt x="153" y="31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4" name="Freeform 220"/>
          <p:cNvSpPr>
            <a:spLocks/>
          </p:cNvSpPr>
          <p:nvPr/>
        </p:nvSpPr>
        <p:spPr bwMode="auto">
          <a:xfrm>
            <a:off x="4035425" y="2773363"/>
            <a:ext cx="754063" cy="258763"/>
          </a:xfrm>
          <a:custGeom>
            <a:avLst/>
            <a:gdLst/>
            <a:ahLst/>
            <a:cxnLst>
              <a:cxn ang="0">
                <a:pos x="546" y="263"/>
              </a:cxn>
              <a:cxn ang="0">
                <a:pos x="538" y="190"/>
              </a:cxn>
              <a:cxn ang="0">
                <a:pos x="617" y="204"/>
              </a:cxn>
              <a:cxn ang="0">
                <a:pos x="1034" y="169"/>
              </a:cxn>
              <a:cxn ang="0">
                <a:pos x="1786" y="83"/>
              </a:cxn>
              <a:cxn ang="0">
                <a:pos x="2374" y="0"/>
              </a:cxn>
              <a:cxn ang="0">
                <a:pos x="2331" y="53"/>
              </a:cxn>
              <a:cxn ang="0">
                <a:pos x="2326" y="89"/>
              </a:cxn>
              <a:cxn ang="0">
                <a:pos x="2337" y="146"/>
              </a:cxn>
              <a:cxn ang="0">
                <a:pos x="2307" y="136"/>
              </a:cxn>
              <a:cxn ang="0">
                <a:pos x="2268" y="171"/>
              </a:cxn>
              <a:cxn ang="0">
                <a:pos x="2229" y="223"/>
              </a:cxn>
              <a:cxn ang="0">
                <a:pos x="2198" y="269"/>
              </a:cxn>
              <a:cxn ang="0">
                <a:pos x="2154" y="250"/>
              </a:cxn>
              <a:cxn ang="0">
                <a:pos x="2103" y="278"/>
              </a:cxn>
              <a:cxn ang="0">
                <a:pos x="2074" y="320"/>
              </a:cxn>
              <a:cxn ang="0">
                <a:pos x="2038" y="358"/>
              </a:cxn>
              <a:cxn ang="0">
                <a:pos x="1991" y="333"/>
              </a:cxn>
              <a:cxn ang="0">
                <a:pos x="1935" y="438"/>
              </a:cxn>
              <a:cxn ang="0">
                <a:pos x="1890" y="476"/>
              </a:cxn>
              <a:cxn ang="0">
                <a:pos x="1829" y="488"/>
              </a:cxn>
              <a:cxn ang="0">
                <a:pos x="1808" y="533"/>
              </a:cxn>
              <a:cxn ang="0">
                <a:pos x="1801" y="562"/>
              </a:cxn>
              <a:cxn ang="0">
                <a:pos x="1783" y="589"/>
              </a:cxn>
              <a:cxn ang="0">
                <a:pos x="1753" y="669"/>
              </a:cxn>
              <a:cxn ang="0">
                <a:pos x="1068" y="728"/>
              </a:cxn>
              <a:cxn ang="0">
                <a:pos x="38" y="815"/>
              </a:cxn>
              <a:cxn ang="0">
                <a:pos x="8" y="767"/>
              </a:cxn>
              <a:cxn ang="0">
                <a:pos x="0" y="748"/>
              </a:cxn>
              <a:cxn ang="0">
                <a:pos x="0" y="725"/>
              </a:cxn>
              <a:cxn ang="0">
                <a:pos x="19" y="703"/>
              </a:cxn>
              <a:cxn ang="0">
                <a:pos x="33" y="679"/>
              </a:cxn>
              <a:cxn ang="0">
                <a:pos x="51" y="666"/>
              </a:cxn>
              <a:cxn ang="0">
                <a:pos x="75" y="644"/>
              </a:cxn>
              <a:cxn ang="0">
                <a:pos x="81" y="627"/>
              </a:cxn>
              <a:cxn ang="0">
                <a:pos x="89" y="589"/>
              </a:cxn>
              <a:cxn ang="0">
                <a:pos x="94" y="581"/>
              </a:cxn>
              <a:cxn ang="0">
                <a:pos x="115" y="575"/>
              </a:cxn>
              <a:cxn ang="0">
                <a:pos x="125" y="562"/>
              </a:cxn>
              <a:cxn ang="0">
                <a:pos x="113" y="542"/>
              </a:cxn>
              <a:cxn ang="0">
                <a:pos x="106" y="526"/>
              </a:cxn>
              <a:cxn ang="0">
                <a:pos x="113" y="488"/>
              </a:cxn>
              <a:cxn ang="0">
                <a:pos x="116" y="457"/>
              </a:cxn>
              <a:cxn ang="0">
                <a:pos x="131" y="441"/>
              </a:cxn>
              <a:cxn ang="0">
                <a:pos x="159" y="421"/>
              </a:cxn>
              <a:cxn ang="0">
                <a:pos x="164" y="397"/>
              </a:cxn>
              <a:cxn ang="0">
                <a:pos x="153" y="365"/>
              </a:cxn>
              <a:cxn ang="0">
                <a:pos x="151" y="335"/>
              </a:cxn>
              <a:cxn ang="0">
                <a:pos x="153" y="313"/>
              </a:cxn>
            </a:cxnLst>
            <a:rect l="0" t="0" r="r" b="b"/>
            <a:pathLst>
              <a:path w="2374" h="815">
                <a:moveTo>
                  <a:pt x="153" y="313"/>
                </a:moveTo>
                <a:lnTo>
                  <a:pt x="546" y="263"/>
                </a:lnTo>
                <a:lnTo>
                  <a:pt x="541" y="222"/>
                </a:lnTo>
                <a:lnTo>
                  <a:pt x="538" y="190"/>
                </a:lnTo>
                <a:lnTo>
                  <a:pt x="616" y="182"/>
                </a:lnTo>
                <a:lnTo>
                  <a:pt x="617" y="204"/>
                </a:lnTo>
                <a:lnTo>
                  <a:pt x="787" y="190"/>
                </a:lnTo>
                <a:lnTo>
                  <a:pt x="1034" y="169"/>
                </a:lnTo>
                <a:lnTo>
                  <a:pt x="1068" y="147"/>
                </a:lnTo>
                <a:lnTo>
                  <a:pt x="1786" y="83"/>
                </a:lnTo>
                <a:lnTo>
                  <a:pt x="1975" y="60"/>
                </a:lnTo>
                <a:lnTo>
                  <a:pt x="2374" y="0"/>
                </a:lnTo>
                <a:lnTo>
                  <a:pt x="2342" y="35"/>
                </a:lnTo>
                <a:lnTo>
                  <a:pt x="2331" y="53"/>
                </a:lnTo>
                <a:lnTo>
                  <a:pt x="2333" y="79"/>
                </a:lnTo>
                <a:lnTo>
                  <a:pt x="2326" y="89"/>
                </a:lnTo>
                <a:lnTo>
                  <a:pt x="2337" y="127"/>
                </a:lnTo>
                <a:lnTo>
                  <a:pt x="2337" y="146"/>
                </a:lnTo>
                <a:lnTo>
                  <a:pt x="2318" y="146"/>
                </a:lnTo>
                <a:lnTo>
                  <a:pt x="2307" y="136"/>
                </a:lnTo>
                <a:lnTo>
                  <a:pt x="2292" y="147"/>
                </a:lnTo>
                <a:lnTo>
                  <a:pt x="2268" y="171"/>
                </a:lnTo>
                <a:lnTo>
                  <a:pt x="2254" y="198"/>
                </a:lnTo>
                <a:lnTo>
                  <a:pt x="2229" y="223"/>
                </a:lnTo>
                <a:lnTo>
                  <a:pt x="2211" y="250"/>
                </a:lnTo>
                <a:lnTo>
                  <a:pt x="2198" y="269"/>
                </a:lnTo>
                <a:lnTo>
                  <a:pt x="2168" y="262"/>
                </a:lnTo>
                <a:lnTo>
                  <a:pt x="2154" y="250"/>
                </a:lnTo>
                <a:lnTo>
                  <a:pt x="2125" y="254"/>
                </a:lnTo>
                <a:lnTo>
                  <a:pt x="2103" y="278"/>
                </a:lnTo>
                <a:lnTo>
                  <a:pt x="2089" y="294"/>
                </a:lnTo>
                <a:lnTo>
                  <a:pt x="2074" y="320"/>
                </a:lnTo>
                <a:lnTo>
                  <a:pt x="2060" y="345"/>
                </a:lnTo>
                <a:lnTo>
                  <a:pt x="2038" y="358"/>
                </a:lnTo>
                <a:lnTo>
                  <a:pt x="2019" y="333"/>
                </a:lnTo>
                <a:lnTo>
                  <a:pt x="1991" y="333"/>
                </a:lnTo>
                <a:lnTo>
                  <a:pt x="1978" y="361"/>
                </a:lnTo>
                <a:lnTo>
                  <a:pt x="1935" y="438"/>
                </a:lnTo>
                <a:lnTo>
                  <a:pt x="1923" y="453"/>
                </a:lnTo>
                <a:lnTo>
                  <a:pt x="1890" y="476"/>
                </a:lnTo>
                <a:lnTo>
                  <a:pt x="1859" y="476"/>
                </a:lnTo>
                <a:lnTo>
                  <a:pt x="1829" y="488"/>
                </a:lnTo>
                <a:lnTo>
                  <a:pt x="1821" y="508"/>
                </a:lnTo>
                <a:lnTo>
                  <a:pt x="1808" y="533"/>
                </a:lnTo>
                <a:lnTo>
                  <a:pt x="1794" y="543"/>
                </a:lnTo>
                <a:lnTo>
                  <a:pt x="1801" y="562"/>
                </a:lnTo>
                <a:lnTo>
                  <a:pt x="1801" y="581"/>
                </a:lnTo>
                <a:lnTo>
                  <a:pt x="1783" y="589"/>
                </a:lnTo>
                <a:lnTo>
                  <a:pt x="1759" y="596"/>
                </a:lnTo>
                <a:lnTo>
                  <a:pt x="1753" y="669"/>
                </a:lnTo>
                <a:lnTo>
                  <a:pt x="1661" y="682"/>
                </a:lnTo>
                <a:lnTo>
                  <a:pt x="1068" y="728"/>
                </a:lnTo>
                <a:lnTo>
                  <a:pt x="576" y="768"/>
                </a:lnTo>
                <a:lnTo>
                  <a:pt x="38" y="815"/>
                </a:lnTo>
                <a:lnTo>
                  <a:pt x="20" y="784"/>
                </a:lnTo>
                <a:lnTo>
                  <a:pt x="8" y="767"/>
                </a:lnTo>
                <a:lnTo>
                  <a:pt x="4" y="758"/>
                </a:lnTo>
                <a:lnTo>
                  <a:pt x="0" y="748"/>
                </a:lnTo>
                <a:lnTo>
                  <a:pt x="0" y="732"/>
                </a:lnTo>
                <a:lnTo>
                  <a:pt x="0" y="725"/>
                </a:lnTo>
                <a:lnTo>
                  <a:pt x="7" y="716"/>
                </a:lnTo>
                <a:lnTo>
                  <a:pt x="19" y="703"/>
                </a:lnTo>
                <a:lnTo>
                  <a:pt x="27" y="691"/>
                </a:lnTo>
                <a:lnTo>
                  <a:pt x="33" y="679"/>
                </a:lnTo>
                <a:lnTo>
                  <a:pt x="42" y="671"/>
                </a:lnTo>
                <a:lnTo>
                  <a:pt x="51" y="666"/>
                </a:lnTo>
                <a:lnTo>
                  <a:pt x="62" y="655"/>
                </a:lnTo>
                <a:lnTo>
                  <a:pt x="75" y="644"/>
                </a:lnTo>
                <a:lnTo>
                  <a:pt x="80" y="631"/>
                </a:lnTo>
                <a:lnTo>
                  <a:pt x="81" y="627"/>
                </a:lnTo>
                <a:lnTo>
                  <a:pt x="86" y="602"/>
                </a:lnTo>
                <a:lnTo>
                  <a:pt x="89" y="589"/>
                </a:lnTo>
                <a:lnTo>
                  <a:pt x="89" y="586"/>
                </a:lnTo>
                <a:lnTo>
                  <a:pt x="94" y="581"/>
                </a:lnTo>
                <a:lnTo>
                  <a:pt x="100" y="581"/>
                </a:lnTo>
                <a:lnTo>
                  <a:pt x="115" y="575"/>
                </a:lnTo>
                <a:lnTo>
                  <a:pt x="122" y="568"/>
                </a:lnTo>
                <a:lnTo>
                  <a:pt x="125" y="562"/>
                </a:lnTo>
                <a:lnTo>
                  <a:pt x="121" y="551"/>
                </a:lnTo>
                <a:lnTo>
                  <a:pt x="113" y="542"/>
                </a:lnTo>
                <a:lnTo>
                  <a:pt x="106" y="532"/>
                </a:lnTo>
                <a:lnTo>
                  <a:pt x="106" y="526"/>
                </a:lnTo>
                <a:lnTo>
                  <a:pt x="106" y="502"/>
                </a:lnTo>
                <a:lnTo>
                  <a:pt x="113" y="488"/>
                </a:lnTo>
                <a:lnTo>
                  <a:pt x="112" y="470"/>
                </a:lnTo>
                <a:lnTo>
                  <a:pt x="116" y="457"/>
                </a:lnTo>
                <a:lnTo>
                  <a:pt x="118" y="450"/>
                </a:lnTo>
                <a:lnTo>
                  <a:pt x="131" y="441"/>
                </a:lnTo>
                <a:lnTo>
                  <a:pt x="143" y="431"/>
                </a:lnTo>
                <a:lnTo>
                  <a:pt x="159" y="421"/>
                </a:lnTo>
                <a:lnTo>
                  <a:pt x="164" y="405"/>
                </a:lnTo>
                <a:lnTo>
                  <a:pt x="164" y="397"/>
                </a:lnTo>
                <a:lnTo>
                  <a:pt x="159" y="386"/>
                </a:lnTo>
                <a:lnTo>
                  <a:pt x="153" y="365"/>
                </a:lnTo>
                <a:lnTo>
                  <a:pt x="151" y="355"/>
                </a:lnTo>
                <a:lnTo>
                  <a:pt x="151" y="335"/>
                </a:lnTo>
                <a:lnTo>
                  <a:pt x="148" y="327"/>
                </a:lnTo>
                <a:lnTo>
                  <a:pt x="153" y="313"/>
                </a:lnTo>
                <a:lnTo>
                  <a:pt x="153" y="31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5" name="Freeform 221"/>
          <p:cNvSpPr>
            <a:spLocks/>
          </p:cNvSpPr>
          <p:nvPr/>
        </p:nvSpPr>
        <p:spPr bwMode="auto">
          <a:xfrm>
            <a:off x="3935413" y="3019425"/>
            <a:ext cx="295275" cy="571500"/>
          </a:xfrm>
          <a:custGeom>
            <a:avLst/>
            <a:gdLst/>
            <a:ahLst/>
            <a:cxnLst>
              <a:cxn ang="0">
                <a:pos x="879" y="22"/>
              </a:cxn>
              <a:cxn ang="0">
                <a:pos x="886" y="1160"/>
              </a:cxn>
              <a:cxn ang="0">
                <a:pos x="876" y="1757"/>
              </a:cxn>
              <a:cxn ang="0">
                <a:pos x="844" y="1784"/>
              </a:cxn>
              <a:cxn ang="0">
                <a:pos x="780" y="1757"/>
              </a:cxn>
              <a:cxn ang="0">
                <a:pos x="771" y="1785"/>
              </a:cxn>
              <a:cxn ang="0">
                <a:pos x="710" y="1785"/>
              </a:cxn>
              <a:cxn ang="0">
                <a:pos x="686" y="1803"/>
              </a:cxn>
              <a:cxn ang="0">
                <a:pos x="634" y="1789"/>
              </a:cxn>
              <a:cxn ang="0">
                <a:pos x="514" y="1684"/>
              </a:cxn>
              <a:cxn ang="0">
                <a:pos x="37" y="1639"/>
              </a:cxn>
              <a:cxn ang="0">
                <a:pos x="35" y="1600"/>
              </a:cxn>
              <a:cxn ang="0">
                <a:pos x="62" y="1563"/>
              </a:cxn>
              <a:cxn ang="0">
                <a:pos x="43" y="1515"/>
              </a:cxn>
              <a:cxn ang="0">
                <a:pos x="61" y="1450"/>
              </a:cxn>
              <a:cxn ang="0">
                <a:pos x="67" y="1389"/>
              </a:cxn>
              <a:cxn ang="0">
                <a:pos x="100" y="1351"/>
              </a:cxn>
              <a:cxn ang="0">
                <a:pos x="97" y="1310"/>
              </a:cxn>
              <a:cxn ang="0">
                <a:pos x="105" y="1271"/>
              </a:cxn>
              <a:cxn ang="0">
                <a:pos x="59" y="1248"/>
              </a:cxn>
              <a:cxn ang="0">
                <a:pos x="59" y="1210"/>
              </a:cxn>
              <a:cxn ang="0">
                <a:pos x="103" y="1216"/>
              </a:cxn>
              <a:cxn ang="0">
                <a:pos x="170" y="1152"/>
              </a:cxn>
              <a:cxn ang="0">
                <a:pos x="140" y="1122"/>
              </a:cxn>
              <a:cxn ang="0">
                <a:pos x="80" y="1093"/>
              </a:cxn>
              <a:cxn ang="0">
                <a:pos x="61" y="1049"/>
              </a:cxn>
              <a:cxn ang="0">
                <a:pos x="87" y="1017"/>
              </a:cxn>
              <a:cxn ang="0">
                <a:pos x="81" y="990"/>
              </a:cxn>
              <a:cxn ang="0">
                <a:pos x="51" y="973"/>
              </a:cxn>
              <a:cxn ang="0">
                <a:pos x="70" y="944"/>
              </a:cxn>
              <a:cxn ang="0">
                <a:pos x="56" y="910"/>
              </a:cxn>
              <a:cxn ang="0">
                <a:pos x="48" y="858"/>
              </a:cxn>
              <a:cxn ang="0">
                <a:pos x="74" y="836"/>
              </a:cxn>
              <a:cxn ang="0">
                <a:pos x="74" y="802"/>
              </a:cxn>
              <a:cxn ang="0">
                <a:pos x="78" y="759"/>
              </a:cxn>
              <a:cxn ang="0">
                <a:pos x="87" y="723"/>
              </a:cxn>
              <a:cxn ang="0">
                <a:pos x="100" y="681"/>
              </a:cxn>
              <a:cxn ang="0">
                <a:pos x="29" y="689"/>
              </a:cxn>
              <a:cxn ang="0">
                <a:pos x="81" y="628"/>
              </a:cxn>
              <a:cxn ang="0">
                <a:pos x="84" y="570"/>
              </a:cxn>
              <a:cxn ang="0">
                <a:pos x="115" y="517"/>
              </a:cxn>
              <a:cxn ang="0">
                <a:pos x="186" y="470"/>
              </a:cxn>
              <a:cxn ang="0">
                <a:pos x="151" y="428"/>
              </a:cxn>
              <a:cxn ang="0">
                <a:pos x="144" y="397"/>
              </a:cxn>
              <a:cxn ang="0">
                <a:pos x="191" y="356"/>
              </a:cxn>
              <a:cxn ang="0">
                <a:pos x="210" y="320"/>
              </a:cxn>
              <a:cxn ang="0">
                <a:pos x="268" y="282"/>
              </a:cxn>
              <a:cxn ang="0">
                <a:pos x="250" y="229"/>
              </a:cxn>
              <a:cxn ang="0">
                <a:pos x="276" y="153"/>
              </a:cxn>
              <a:cxn ang="0">
                <a:pos x="321" y="111"/>
              </a:cxn>
              <a:cxn ang="0">
                <a:pos x="362" y="73"/>
              </a:cxn>
            </a:cxnLst>
            <a:rect l="0" t="0" r="r" b="b"/>
            <a:pathLst>
              <a:path w="934" h="1804">
                <a:moveTo>
                  <a:pt x="357" y="42"/>
                </a:moveTo>
                <a:lnTo>
                  <a:pt x="844" y="0"/>
                </a:lnTo>
                <a:lnTo>
                  <a:pt x="866" y="13"/>
                </a:lnTo>
                <a:lnTo>
                  <a:pt x="879" y="22"/>
                </a:lnTo>
                <a:lnTo>
                  <a:pt x="883" y="38"/>
                </a:lnTo>
                <a:lnTo>
                  <a:pt x="892" y="54"/>
                </a:lnTo>
                <a:lnTo>
                  <a:pt x="893" y="80"/>
                </a:lnTo>
                <a:lnTo>
                  <a:pt x="886" y="1160"/>
                </a:lnTo>
                <a:lnTo>
                  <a:pt x="934" y="1747"/>
                </a:lnTo>
                <a:lnTo>
                  <a:pt x="896" y="1765"/>
                </a:lnTo>
                <a:lnTo>
                  <a:pt x="886" y="1765"/>
                </a:lnTo>
                <a:lnTo>
                  <a:pt x="876" y="1757"/>
                </a:lnTo>
                <a:lnTo>
                  <a:pt x="867" y="1747"/>
                </a:lnTo>
                <a:lnTo>
                  <a:pt x="857" y="1754"/>
                </a:lnTo>
                <a:lnTo>
                  <a:pt x="844" y="1773"/>
                </a:lnTo>
                <a:lnTo>
                  <a:pt x="844" y="1784"/>
                </a:lnTo>
                <a:lnTo>
                  <a:pt x="825" y="1785"/>
                </a:lnTo>
                <a:lnTo>
                  <a:pt x="812" y="1789"/>
                </a:lnTo>
                <a:lnTo>
                  <a:pt x="791" y="1776"/>
                </a:lnTo>
                <a:lnTo>
                  <a:pt x="780" y="1757"/>
                </a:lnTo>
                <a:lnTo>
                  <a:pt x="758" y="1750"/>
                </a:lnTo>
                <a:lnTo>
                  <a:pt x="743" y="1750"/>
                </a:lnTo>
                <a:lnTo>
                  <a:pt x="759" y="1773"/>
                </a:lnTo>
                <a:lnTo>
                  <a:pt x="771" y="1785"/>
                </a:lnTo>
                <a:lnTo>
                  <a:pt x="771" y="1791"/>
                </a:lnTo>
                <a:lnTo>
                  <a:pt x="746" y="1797"/>
                </a:lnTo>
                <a:lnTo>
                  <a:pt x="734" y="1797"/>
                </a:lnTo>
                <a:lnTo>
                  <a:pt x="710" y="1785"/>
                </a:lnTo>
                <a:lnTo>
                  <a:pt x="705" y="1773"/>
                </a:lnTo>
                <a:lnTo>
                  <a:pt x="695" y="1773"/>
                </a:lnTo>
                <a:lnTo>
                  <a:pt x="689" y="1785"/>
                </a:lnTo>
                <a:lnTo>
                  <a:pt x="686" y="1803"/>
                </a:lnTo>
                <a:lnTo>
                  <a:pt x="680" y="1804"/>
                </a:lnTo>
                <a:lnTo>
                  <a:pt x="669" y="1804"/>
                </a:lnTo>
                <a:lnTo>
                  <a:pt x="664" y="1804"/>
                </a:lnTo>
                <a:lnTo>
                  <a:pt x="634" y="1789"/>
                </a:lnTo>
                <a:lnTo>
                  <a:pt x="579" y="1760"/>
                </a:lnTo>
                <a:lnTo>
                  <a:pt x="540" y="1722"/>
                </a:lnTo>
                <a:lnTo>
                  <a:pt x="515" y="1705"/>
                </a:lnTo>
                <a:lnTo>
                  <a:pt x="514" y="1684"/>
                </a:lnTo>
                <a:lnTo>
                  <a:pt x="509" y="1655"/>
                </a:lnTo>
                <a:lnTo>
                  <a:pt x="0" y="1667"/>
                </a:lnTo>
                <a:lnTo>
                  <a:pt x="23" y="1646"/>
                </a:lnTo>
                <a:lnTo>
                  <a:pt x="37" y="1639"/>
                </a:lnTo>
                <a:lnTo>
                  <a:pt x="40" y="1636"/>
                </a:lnTo>
                <a:lnTo>
                  <a:pt x="37" y="1623"/>
                </a:lnTo>
                <a:lnTo>
                  <a:pt x="32" y="1616"/>
                </a:lnTo>
                <a:lnTo>
                  <a:pt x="35" y="1600"/>
                </a:lnTo>
                <a:lnTo>
                  <a:pt x="40" y="1594"/>
                </a:lnTo>
                <a:lnTo>
                  <a:pt x="49" y="1590"/>
                </a:lnTo>
                <a:lnTo>
                  <a:pt x="56" y="1587"/>
                </a:lnTo>
                <a:lnTo>
                  <a:pt x="62" y="1563"/>
                </a:lnTo>
                <a:lnTo>
                  <a:pt x="62" y="1559"/>
                </a:lnTo>
                <a:lnTo>
                  <a:pt x="55" y="1541"/>
                </a:lnTo>
                <a:lnTo>
                  <a:pt x="48" y="1527"/>
                </a:lnTo>
                <a:lnTo>
                  <a:pt x="43" y="1515"/>
                </a:lnTo>
                <a:lnTo>
                  <a:pt x="37" y="1488"/>
                </a:lnTo>
                <a:lnTo>
                  <a:pt x="55" y="1471"/>
                </a:lnTo>
                <a:lnTo>
                  <a:pt x="64" y="1462"/>
                </a:lnTo>
                <a:lnTo>
                  <a:pt x="61" y="1450"/>
                </a:lnTo>
                <a:lnTo>
                  <a:pt x="55" y="1437"/>
                </a:lnTo>
                <a:lnTo>
                  <a:pt x="59" y="1415"/>
                </a:lnTo>
                <a:lnTo>
                  <a:pt x="64" y="1407"/>
                </a:lnTo>
                <a:lnTo>
                  <a:pt x="67" y="1389"/>
                </a:lnTo>
                <a:lnTo>
                  <a:pt x="67" y="1380"/>
                </a:lnTo>
                <a:lnTo>
                  <a:pt x="71" y="1369"/>
                </a:lnTo>
                <a:lnTo>
                  <a:pt x="96" y="1356"/>
                </a:lnTo>
                <a:lnTo>
                  <a:pt x="100" y="1351"/>
                </a:lnTo>
                <a:lnTo>
                  <a:pt x="103" y="1344"/>
                </a:lnTo>
                <a:lnTo>
                  <a:pt x="97" y="1331"/>
                </a:lnTo>
                <a:lnTo>
                  <a:pt x="97" y="1319"/>
                </a:lnTo>
                <a:lnTo>
                  <a:pt x="97" y="1310"/>
                </a:lnTo>
                <a:lnTo>
                  <a:pt x="103" y="1302"/>
                </a:lnTo>
                <a:lnTo>
                  <a:pt x="113" y="1286"/>
                </a:lnTo>
                <a:lnTo>
                  <a:pt x="112" y="1281"/>
                </a:lnTo>
                <a:lnTo>
                  <a:pt x="105" y="1271"/>
                </a:lnTo>
                <a:lnTo>
                  <a:pt x="97" y="1267"/>
                </a:lnTo>
                <a:lnTo>
                  <a:pt x="91" y="1256"/>
                </a:lnTo>
                <a:lnTo>
                  <a:pt x="83" y="1255"/>
                </a:lnTo>
                <a:lnTo>
                  <a:pt x="59" y="1248"/>
                </a:lnTo>
                <a:lnTo>
                  <a:pt x="46" y="1242"/>
                </a:lnTo>
                <a:lnTo>
                  <a:pt x="48" y="1227"/>
                </a:lnTo>
                <a:lnTo>
                  <a:pt x="49" y="1226"/>
                </a:lnTo>
                <a:lnTo>
                  <a:pt x="59" y="1210"/>
                </a:lnTo>
                <a:lnTo>
                  <a:pt x="64" y="1210"/>
                </a:lnTo>
                <a:lnTo>
                  <a:pt x="84" y="1216"/>
                </a:lnTo>
                <a:lnTo>
                  <a:pt x="91" y="1216"/>
                </a:lnTo>
                <a:lnTo>
                  <a:pt x="103" y="1216"/>
                </a:lnTo>
                <a:lnTo>
                  <a:pt x="112" y="1210"/>
                </a:lnTo>
                <a:lnTo>
                  <a:pt x="144" y="1179"/>
                </a:lnTo>
                <a:lnTo>
                  <a:pt x="157" y="1159"/>
                </a:lnTo>
                <a:lnTo>
                  <a:pt x="170" y="1152"/>
                </a:lnTo>
                <a:lnTo>
                  <a:pt x="167" y="1141"/>
                </a:lnTo>
                <a:lnTo>
                  <a:pt x="167" y="1133"/>
                </a:lnTo>
                <a:lnTo>
                  <a:pt x="160" y="1133"/>
                </a:lnTo>
                <a:lnTo>
                  <a:pt x="140" y="1122"/>
                </a:lnTo>
                <a:lnTo>
                  <a:pt x="124" y="1122"/>
                </a:lnTo>
                <a:lnTo>
                  <a:pt x="105" y="1119"/>
                </a:lnTo>
                <a:lnTo>
                  <a:pt x="89" y="1109"/>
                </a:lnTo>
                <a:lnTo>
                  <a:pt x="80" y="1093"/>
                </a:lnTo>
                <a:lnTo>
                  <a:pt x="68" y="1082"/>
                </a:lnTo>
                <a:lnTo>
                  <a:pt x="62" y="1074"/>
                </a:lnTo>
                <a:lnTo>
                  <a:pt x="61" y="1059"/>
                </a:lnTo>
                <a:lnTo>
                  <a:pt x="61" y="1049"/>
                </a:lnTo>
                <a:lnTo>
                  <a:pt x="61" y="1044"/>
                </a:lnTo>
                <a:lnTo>
                  <a:pt x="71" y="1034"/>
                </a:lnTo>
                <a:lnTo>
                  <a:pt x="80" y="1025"/>
                </a:lnTo>
                <a:lnTo>
                  <a:pt x="87" y="1017"/>
                </a:lnTo>
                <a:lnTo>
                  <a:pt x="100" y="1009"/>
                </a:lnTo>
                <a:lnTo>
                  <a:pt x="100" y="998"/>
                </a:lnTo>
                <a:lnTo>
                  <a:pt x="100" y="990"/>
                </a:lnTo>
                <a:lnTo>
                  <a:pt x="81" y="990"/>
                </a:lnTo>
                <a:lnTo>
                  <a:pt x="67" y="985"/>
                </a:lnTo>
                <a:lnTo>
                  <a:pt x="61" y="985"/>
                </a:lnTo>
                <a:lnTo>
                  <a:pt x="56" y="982"/>
                </a:lnTo>
                <a:lnTo>
                  <a:pt x="51" y="973"/>
                </a:lnTo>
                <a:lnTo>
                  <a:pt x="49" y="961"/>
                </a:lnTo>
                <a:lnTo>
                  <a:pt x="56" y="958"/>
                </a:lnTo>
                <a:lnTo>
                  <a:pt x="67" y="948"/>
                </a:lnTo>
                <a:lnTo>
                  <a:pt x="70" y="944"/>
                </a:lnTo>
                <a:lnTo>
                  <a:pt x="70" y="941"/>
                </a:lnTo>
                <a:lnTo>
                  <a:pt x="62" y="926"/>
                </a:lnTo>
                <a:lnTo>
                  <a:pt x="59" y="917"/>
                </a:lnTo>
                <a:lnTo>
                  <a:pt x="56" y="910"/>
                </a:lnTo>
                <a:lnTo>
                  <a:pt x="46" y="894"/>
                </a:lnTo>
                <a:lnTo>
                  <a:pt x="48" y="884"/>
                </a:lnTo>
                <a:lnTo>
                  <a:pt x="43" y="866"/>
                </a:lnTo>
                <a:lnTo>
                  <a:pt x="48" y="858"/>
                </a:lnTo>
                <a:lnTo>
                  <a:pt x="67" y="858"/>
                </a:lnTo>
                <a:lnTo>
                  <a:pt x="78" y="856"/>
                </a:lnTo>
                <a:lnTo>
                  <a:pt x="78" y="850"/>
                </a:lnTo>
                <a:lnTo>
                  <a:pt x="74" y="836"/>
                </a:lnTo>
                <a:lnTo>
                  <a:pt x="64" y="828"/>
                </a:lnTo>
                <a:lnTo>
                  <a:pt x="58" y="821"/>
                </a:lnTo>
                <a:lnTo>
                  <a:pt x="64" y="805"/>
                </a:lnTo>
                <a:lnTo>
                  <a:pt x="74" y="802"/>
                </a:lnTo>
                <a:lnTo>
                  <a:pt x="87" y="786"/>
                </a:lnTo>
                <a:lnTo>
                  <a:pt x="96" y="780"/>
                </a:lnTo>
                <a:lnTo>
                  <a:pt x="87" y="768"/>
                </a:lnTo>
                <a:lnTo>
                  <a:pt x="78" y="759"/>
                </a:lnTo>
                <a:lnTo>
                  <a:pt x="51" y="759"/>
                </a:lnTo>
                <a:lnTo>
                  <a:pt x="51" y="754"/>
                </a:lnTo>
                <a:lnTo>
                  <a:pt x="51" y="743"/>
                </a:lnTo>
                <a:lnTo>
                  <a:pt x="87" y="723"/>
                </a:lnTo>
                <a:lnTo>
                  <a:pt x="103" y="710"/>
                </a:lnTo>
                <a:lnTo>
                  <a:pt x="105" y="695"/>
                </a:lnTo>
                <a:lnTo>
                  <a:pt x="103" y="688"/>
                </a:lnTo>
                <a:lnTo>
                  <a:pt x="100" y="681"/>
                </a:lnTo>
                <a:lnTo>
                  <a:pt x="61" y="691"/>
                </a:lnTo>
                <a:lnTo>
                  <a:pt x="48" y="698"/>
                </a:lnTo>
                <a:lnTo>
                  <a:pt x="33" y="695"/>
                </a:lnTo>
                <a:lnTo>
                  <a:pt x="29" y="689"/>
                </a:lnTo>
                <a:lnTo>
                  <a:pt x="30" y="666"/>
                </a:lnTo>
                <a:lnTo>
                  <a:pt x="40" y="644"/>
                </a:lnTo>
                <a:lnTo>
                  <a:pt x="61" y="641"/>
                </a:lnTo>
                <a:lnTo>
                  <a:pt x="81" y="628"/>
                </a:lnTo>
                <a:lnTo>
                  <a:pt x="91" y="625"/>
                </a:lnTo>
                <a:lnTo>
                  <a:pt x="91" y="590"/>
                </a:lnTo>
                <a:lnTo>
                  <a:pt x="91" y="574"/>
                </a:lnTo>
                <a:lnTo>
                  <a:pt x="84" y="570"/>
                </a:lnTo>
                <a:lnTo>
                  <a:pt x="80" y="555"/>
                </a:lnTo>
                <a:lnTo>
                  <a:pt x="84" y="539"/>
                </a:lnTo>
                <a:lnTo>
                  <a:pt x="97" y="523"/>
                </a:lnTo>
                <a:lnTo>
                  <a:pt x="115" y="517"/>
                </a:lnTo>
                <a:lnTo>
                  <a:pt x="145" y="511"/>
                </a:lnTo>
                <a:lnTo>
                  <a:pt x="179" y="495"/>
                </a:lnTo>
                <a:lnTo>
                  <a:pt x="182" y="488"/>
                </a:lnTo>
                <a:lnTo>
                  <a:pt x="186" y="470"/>
                </a:lnTo>
                <a:lnTo>
                  <a:pt x="182" y="461"/>
                </a:lnTo>
                <a:lnTo>
                  <a:pt x="179" y="445"/>
                </a:lnTo>
                <a:lnTo>
                  <a:pt x="159" y="439"/>
                </a:lnTo>
                <a:lnTo>
                  <a:pt x="151" y="428"/>
                </a:lnTo>
                <a:lnTo>
                  <a:pt x="138" y="428"/>
                </a:lnTo>
                <a:lnTo>
                  <a:pt x="132" y="423"/>
                </a:lnTo>
                <a:lnTo>
                  <a:pt x="137" y="404"/>
                </a:lnTo>
                <a:lnTo>
                  <a:pt x="144" y="397"/>
                </a:lnTo>
                <a:lnTo>
                  <a:pt x="159" y="388"/>
                </a:lnTo>
                <a:lnTo>
                  <a:pt x="182" y="378"/>
                </a:lnTo>
                <a:lnTo>
                  <a:pt x="186" y="372"/>
                </a:lnTo>
                <a:lnTo>
                  <a:pt x="191" y="356"/>
                </a:lnTo>
                <a:lnTo>
                  <a:pt x="191" y="342"/>
                </a:lnTo>
                <a:lnTo>
                  <a:pt x="194" y="336"/>
                </a:lnTo>
                <a:lnTo>
                  <a:pt x="194" y="320"/>
                </a:lnTo>
                <a:lnTo>
                  <a:pt x="210" y="320"/>
                </a:lnTo>
                <a:lnTo>
                  <a:pt x="223" y="317"/>
                </a:lnTo>
                <a:lnTo>
                  <a:pt x="242" y="308"/>
                </a:lnTo>
                <a:lnTo>
                  <a:pt x="259" y="292"/>
                </a:lnTo>
                <a:lnTo>
                  <a:pt x="268" y="282"/>
                </a:lnTo>
                <a:lnTo>
                  <a:pt x="264" y="267"/>
                </a:lnTo>
                <a:lnTo>
                  <a:pt x="261" y="251"/>
                </a:lnTo>
                <a:lnTo>
                  <a:pt x="255" y="240"/>
                </a:lnTo>
                <a:lnTo>
                  <a:pt x="250" y="229"/>
                </a:lnTo>
                <a:lnTo>
                  <a:pt x="258" y="216"/>
                </a:lnTo>
                <a:lnTo>
                  <a:pt x="262" y="178"/>
                </a:lnTo>
                <a:lnTo>
                  <a:pt x="271" y="159"/>
                </a:lnTo>
                <a:lnTo>
                  <a:pt x="276" y="153"/>
                </a:lnTo>
                <a:lnTo>
                  <a:pt x="296" y="149"/>
                </a:lnTo>
                <a:lnTo>
                  <a:pt x="301" y="146"/>
                </a:lnTo>
                <a:lnTo>
                  <a:pt x="311" y="125"/>
                </a:lnTo>
                <a:lnTo>
                  <a:pt x="321" y="111"/>
                </a:lnTo>
                <a:lnTo>
                  <a:pt x="343" y="102"/>
                </a:lnTo>
                <a:lnTo>
                  <a:pt x="359" y="95"/>
                </a:lnTo>
                <a:lnTo>
                  <a:pt x="362" y="92"/>
                </a:lnTo>
                <a:lnTo>
                  <a:pt x="362" y="73"/>
                </a:lnTo>
                <a:lnTo>
                  <a:pt x="360" y="54"/>
                </a:lnTo>
                <a:lnTo>
                  <a:pt x="357" y="4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6" name="Freeform 222"/>
          <p:cNvSpPr>
            <a:spLocks/>
          </p:cNvSpPr>
          <p:nvPr/>
        </p:nvSpPr>
        <p:spPr bwMode="auto">
          <a:xfrm>
            <a:off x="3935413" y="3019425"/>
            <a:ext cx="295275" cy="571500"/>
          </a:xfrm>
          <a:custGeom>
            <a:avLst/>
            <a:gdLst/>
            <a:ahLst/>
            <a:cxnLst>
              <a:cxn ang="0">
                <a:pos x="879" y="22"/>
              </a:cxn>
              <a:cxn ang="0">
                <a:pos x="886" y="1160"/>
              </a:cxn>
              <a:cxn ang="0">
                <a:pos x="876" y="1757"/>
              </a:cxn>
              <a:cxn ang="0">
                <a:pos x="844" y="1784"/>
              </a:cxn>
              <a:cxn ang="0">
                <a:pos x="780" y="1757"/>
              </a:cxn>
              <a:cxn ang="0">
                <a:pos x="771" y="1785"/>
              </a:cxn>
              <a:cxn ang="0">
                <a:pos x="710" y="1785"/>
              </a:cxn>
              <a:cxn ang="0">
                <a:pos x="686" y="1803"/>
              </a:cxn>
              <a:cxn ang="0">
                <a:pos x="634" y="1789"/>
              </a:cxn>
              <a:cxn ang="0">
                <a:pos x="514" y="1684"/>
              </a:cxn>
              <a:cxn ang="0">
                <a:pos x="37" y="1639"/>
              </a:cxn>
              <a:cxn ang="0">
                <a:pos x="35" y="1600"/>
              </a:cxn>
              <a:cxn ang="0">
                <a:pos x="62" y="1563"/>
              </a:cxn>
              <a:cxn ang="0">
                <a:pos x="43" y="1515"/>
              </a:cxn>
              <a:cxn ang="0">
                <a:pos x="61" y="1450"/>
              </a:cxn>
              <a:cxn ang="0">
                <a:pos x="67" y="1389"/>
              </a:cxn>
              <a:cxn ang="0">
                <a:pos x="100" y="1351"/>
              </a:cxn>
              <a:cxn ang="0">
                <a:pos x="97" y="1310"/>
              </a:cxn>
              <a:cxn ang="0">
                <a:pos x="105" y="1271"/>
              </a:cxn>
              <a:cxn ang="0">
                <a:pos x="59" y="1248"/>
              </a:cxn>
              <a:cxn ang="0">
                <a:pos x="59" y="1210"/>
              </a:cxn>
              <a:cxn ang="0">
                <a:pos x="103" y="1216"/>
              </a:cxn>
              <a:cxn ang="0">
                <a:pos x="170" y="1152"/>
              </a:cxn>
              <a:cxn ang="0">
                <a:pos x="140" y="1122"/>
              </a:cxn>
              <a:cxn ang="0">
                <a:pos x="80" y="1093"/>
              </a:cxn>
              <a:cxn ang="0">
                <a:pos x="61" y="1049"/>
              </a:cxn>
              <a:cxn ang="0">
                <a:pos x="87" y="1017"/>
              </a:cxn>
              <a:cxn ang="0">
                <a:pos x="81" y="990"/>
              </a:cxn>
              <a:cxn ang="0">
                <a:pos x="51" y="973"/>
              </a:cxn>
              <a:cxn ang="0">
                <a:pos x="70" y="944"/>
              </a:cxn>
              <a:cxn ang="0">
                <a:pos x="56" y="910"/>
              </a:cxn>
              <a:cxn ang="0">
                <a:pos x="48" y="858"/>
              </a:cxn>
              <a:cxn ang="0">
                <a:pos x="74" y="836"/>
              </a:cxn>
              <a:cxn ang="0">
                <a:pos x="74" y="802"/>
              </a:cxn>
              <a:cxn ang="0">
                <a:pos x="78" y="759"/>
              </a:cxn>
              <a:cxn ang="0">
                <a:pos x="87" y="723"/>
              </a:cxn>
              <a:cxn ang="0">
                <a:pos x="100" y="681"/>
              </a:cxn>
              <a:cxn ang="0">
                <a:pos x="29" y="689"/>
              </a:cxn>
              <a:cxn ang="0">
                <a:pos x="81" y="628"/>
              </a:cxn>
              <a:cxn ang="0">
                <a:pos x="84" y="570"/>
              </a:cxn>
              <a:cxn ang="0">
                <a:pos x="115" y="517"/>
              </a:cxn>
              <a:cxn ang="0">
                <a:pos x="186" y="470"/>
              </a:cxn>
              <a:cxn ang="0">
                <a:pos x="151" y="428"/>
              </a:cxn>
              <a:cxn ang="0">
                <a:pos x="144" y="397"/>
              </a:cxn>
              <a:cxn ang="0">
                <a:pos x="191" y="356"/>
              </a:cxn>
              <a:cxn ang="0">
                <a:pos x="210" y="320"/>
              </a:cxn>
              <a:cxn ang="0">
                <a:pos x="268" y="282"/>
              </a:cxn>
              <a:cxn ang="0">
                <a:pos x="250" y="229"/>
              </a:cxn>
              <a:cxn ang="0">
                <a:pos x="276" y="153"/>
              </a:cxn>
              <a:cxn ang="0">
                <a:pos x="321" y="111"/>
              </a:cxn>
              <a:cxn ang="0">
                <a:pos x="362" y="73"/>
              </a:cxn>
            </a:cxnLst>
            <a:rect l="0" t="0" r="r" b="b"/>
            <a:pathLst>
              <a:path w="934" h="1804">
                <a:moveTo>
                  <a:pt x="357" y="42"/>
                </a:moveTo>
                <a:lnTo>
                  <a:pt x="844" y="0"/>
                </a:lnTo>
                <a:lnTo>
                  <a:pt x="866" y="13"/>
                </a:lnTo>
                <a:lnTo>
                  <a:pt x="879" y="22"/>
                </a:lnTo>
                <a:lnTo>
                  <a:pt x="883" y="38"/>
                </a:lnTo>
                <a:lnTo>
                  <a:pt x="892" y="54"/>
                </a:lnTo>
                <a:lnTo>
                  <a:pt x="893" y="80"/>
                </a:lnTo>
                <a:lnTo>
                  <a:pt x="886" y="1160"/>
                </a:lnTo>
                <a:lnTo>
                  <a:pt x="934" y="1747"/>
                </a:lnTo>
                <a:lnTo>
                  <a:pt x="896" y="1765"/>
                </a:lnTo>
                <a:lnTo>
                  <a:pt x="886" y="1765"/>
                </a:lnTo>
                <a:lnTo>
                  <a:pt x="876" y="1757"/>
                </a:lnTo>
                <a:lnTo>
                  <a:pt x="867" y="1747"/>
                </a:lnTo>
                <a:lnTo>
                  <a:pt x="857" y="1754"/>
                </a:lnTo>
                <a:lnTo>
                  <a:pt x="844" y="1773"/>
                </a:lnTo>
                <a:lnTo>
                  <a:pt x="844" y="1784"/>
                </a:lnTo>
                <a:lnTo>
                  <a:pt x="825" y="1785"/>
                </a:lnTo>
                <a:lnTo>
                  <a:pt x="812" y="1789"/>
                </a:lnTo>
                <a:lnTo>
                  <a:pt x="791" y="1776"/>
                </a:lnTo>
                <a:lnTo>
                  <a:pt x="780" y="1757"/>
                </a:lnTo>
                <a:lnTo>
                  <a:pt x="758" y="1750"/>
                </a:lnTo>
                <a:lnTo>
                  <a:pt x="743" y="1750"/>
                </a:lnTo>
                <a:lnTo>
                  <a:pt x="759" y="1773"/>
                </a:lnTo>
                <a:lnTo>
                  <a:pt x="771" y="1785"/>
                </a:lnTo>
                <a:lnTo>
                  <a:pt x="771" y="1791"/>
                </a:lnTo>
                <a:lnTo>
                  <a:pt x="746" y="1797"/>
                </a:lnTo>
                <a:lnTo>
                  <a:pt x="734" y="1797"/>
                </a:lnTo>
                <a:lnTo>
                  <a:pt x="710" y="1785"/>
                </a:lnTo>
                <a:lnTo>
                  <a:pt x="705" y="1773"/>
                </a:lnTo>
                <a:lnTo>
                  <a:pt x="695" y="1773"/>
                </a:lnTo>
                <a:lnTo>
                  <a:pt x="689" y="1785"/>
                </a:lnTo>
                <a:lnTo>
                  <a:pt x="686" y="1803"/>
                </a:lnTo>
                <a:lnTo>
                  <a:pt x="680" y="1804"/>
                </a:lnTo>
                <a:lnTo>
                  <a:pt x="669" y="1804"/>
                </a:lnTo>
                <a:lnTo>
                  <a:pt x="664" y="1804"/>
                </a:lnTo>
                <a:lnTo>
                  <a:pt x="634" y="1789"/>
                </a:lnTo>
                <a:lnTo>
                  <a:pt x="579" y="1760"/>
                </a:lnTo>
                <a:lnTo>
                  <a:pt x="540" y="1722"/>
                </a:lnTo>
                <a:lnTo>
                  <a:pt x="515" y="1705"/>
                </a:lnTo>
                <a:lnTo>
                  <a:pt x="514" y="1684"/>
                </a:lnTo>
                <a:lnTo>
                  <a:pt x="509" y="1655"/>
                </a:lnTo>
                <a:lnTo>
                  <a:pt x="0" y="1667"/>
                </a:lnTo>
                <a:lnTo>
                  <a:pt x="23" y="1646"/>
                </a:lnTo>
                <a:lnTo>
                  <a:pt x="37" y="1639"/>
                </a:lnTo>
                <a:lnTo>
                  <a:pt x="40" y="1636"/>
                </a:lnTo>
                <a:lnTo>
                  <a:pt x="37" y="1623"/>
                </a:lnTo>
                <a:lnTo>
                  <a:pt x="32" y="1616"/>
                </a:lnTo>
                <a:lnTo>
                  <a:pt x="35" y="1600"/>
                </a:lnTo>
                <a:lnTo>
                  <a:pt x="40" y="1594"/>
                </a:lnTo>
                <a:lnTo>
                  <a:pt x="49" y="1590"/>
                </a:lnTo>
                <a:lnTo>
                  <a:pt x="56" y="1587"/>
                </a:lnTo>
                <a:lnTo>
                  <a:pt x="62" y="1563"/>
                </a:lnTo>
                <a:lnTo>
                  <a:pt x="62" y="1559"/>
                </a:lnTo>
                <a:lnTo>
                  <a:pt x="55" y="1541"/>
                </a:lnTo>
                <a:lnTo>
                  <a:pt x="48" y="1527"/>
                </a:lnTo>
                <a:lnTo>
                  <a:pt x="43" y="1515"/>
                </a:lnTo>
                <a:lnTo>
                  <a:pt x="37" y="1488"/>
                </a:lnTo>
                <a:lnTo>
                  <a:pt x="55" y="1471"/>
                </a:lnTo>
                <a:lnTo>
                  <a:pt x="64" y="1462"/>
                </a:lnTo>
                <a:lnTo>
                  <a:pt x="61" y="1450"/>
                </a:lnTo>
                <a:lnTo>
                  <a:pt x="55" y="1437"/>
                </a:lnTo>
                <a:lnTo>
                  <a:pt x="59" y="1415"/>
                </a:lnTo>
                <a:lnTo>
                  <a:pt x="64" y="1407"/>
                </a:lnTo>
                <a:lnTo>
                  <a:pt x="67" y="1389"/>
                </a:lnTo>
                <a:lnTo>
                  <a:pt x="67" y="1380"/>
                </a:lnTo>
                <a:lnTo>
                  <a:pt x="71" y="1369"/>
                </a:lnTo>
                <a:lnTo>
                  <a:pt x="96" y="1356"/>
                </a:lnTo>
                <a:lnTo>
                  <a:pt x="100" y="1351"/>
                </a:lnTo>
                <a:lnTo>
                  <a:pt x="103" y="1344"/>
                </a:lnTo>
                <a:lnTo>
                  <a:pt x="97" y="1331"/>
                </a:lnTo>
                <a:lnTo>
                  <a:pt x="97" y="1319"/>
                </a:lnTo>
                <a:lnTo>
                  <a:pt x="97" y="1310"/>
                </a:lnTo>
                <a:lnTo>
                  <a:pt x="103" y="1302"/>
                </a:lnTo>
                <a:lnTo>
                  <a:pt x="113" y="1286"/>
                </a:lnTo>
                <a:lnTo>
                  <a:pt x="112" y="1281"/>
                </a:lnTo>
                <a:lnTo>
                  <a:pt x="105" y="1271"/>
                </a:lnTo>
                <a:lnTo>
                  <a:pt x="97" y="1267"/>
                </a:lnTo>
                <a:lnTo>
                  <a:pt x="91" y="1256"/>
                </a:lnTo>
                <a:lnTo>
                  <a:pt x="83" y="1255"/>
                </a:lnTo>
                <a:lnTo>
                  <a:pt x="59" y="1248"/>
                </a:lnTo>
                <a:lnTo>
                  <a:pt x="46" y="1242"/>
                </a:lnTo>
                <a:lnTo>
                  <a:pt x="48" y="1227"/>
                </a:lnTo>
                <a:lnTo>
                  <a:pt x="49" y="1226"/>
                </a:lnTo>
                <a:lnTo>
                  <a:pt x="59" y="1210"/>
                </a:lnTo>
                <a:lnTo>
                  <a:pt x="64" y="1210"/>
                </a:lnTo>
                <a:lnTo>
                  <a:pt x="84" y="1216"/>
                </a:lnTo>
                <a:lnTo>
                  <a:pt x="91" y="1216"/>
                </a:lnTo>
                <a:lnTo>
                  <a:pt x="103" y="1216"/>
                </a:lnTo>
                <a:lnTo>
                  <a:pt x="112" y="1210"/>
                </a:lnTo>
                <a:lnTo>
                  <a:pt x="144" y="1179"/>
                </a:lnTo>
                <a:lnTo>
                  <a:pt x="157" y="1159"/>
                </a:lnTo>
                <a:lnTo>
                  <a:pt x="170" y="1152"/>
                </a:lnTo>
                <a:lnTo>
                  <a:pt x="167" y="1141"/>
                </a:lnTo>
                <a:lnTo>
                  <a:pt x="167" y="1133"/>
                </a:lnTo>
                <a:lnTo>
                  <a:pt x="160" y="1133"/>
                </a:lnTo>
                <a:lnTo>
                  <a:pt x="140" y="1122"/>
                </a:lnTo>
                <a:lnTo>
                  <a:pt x="124" y="1122"/>
                </a:lnTo>
                <a:lnTo>
                  <a:pt x="105" y="1119"/>
                </a:lnTo>
                <a:lnTo>
                  <a:pt x="89" y="1109"/>
                </a:lnTo>
                <a:lnTo>
                  <a:pt x="80" y="1093"/>
                </a:lnTo>
                <a:lnTo>
                  <a:pt x="68" y="1082"/>
                </a:lnTo>
                <a:lnTo>
                  <a:pt x="62" y="1074"/>
                </a:lnTo>
                <a:lnTo>
                  <a:pt x="61" y="1059"/>
                </a:lnTo>
                <a:lnTo>
                  <a:pt x="61" y="1049"/>
                </a:lnTo>
                <a:lnTo>
                  <a:pt x="61" y="1044"/>
                </a:lnTo>
                <a:lnTo>
                  <a:pt x="71" y="1034"/>
                </a:lnTo>
                <a:lnTo>
                  <a:pt x="80" y="1025"/>
                </a:lnTo>
                <a:lnTo>
                  <a:pt x="87" y="1017"/>
                </a:lnTo>
                <a:lnTo>
                  <a:pt x="100" y="1009"/>
                </a:lnTo>
                <a:lnTo>
                  <a:pt x="100" y="998"/>
                </a:lnTo>
                <a:lnTo>
                  <a:pt x="100" y="990"/>
                </a:lnTo>
                <a:lnTo>
                  <a:pt x="81" y="990"/>
                </a:lnTo>
                <a:lnTo>
                  <a:pt x="67" y="985"/>
                </a:lnTo>
                <a:lnTo>
                  <a:pt x="61" y="985"/>
                </a:lnTo>
                <a:lnTo>
                  <a:pt x="56" y="982"/>
                </a:lnTo>
                <a:lnTo>
                  <a:pt x="51" y="973"/>
                </a:lnTo>
                <a:lnTo>
                  <a:pt x="49" y="961"/>
                </a:lnTo>
                <a:lnTo>
                  <a:pt x="56" y="958"/>
                </a:lnTo>
                <a:lnTo>
                  <a:pt x="67" y="948"/>
                </a:lnTo>
                <a:lnTo>
                  <a:pt x="70" y="944"/>
                </a:lnTo>
                <a:lnTo>
                  <a:pt x="70" y="941"/>
                </a:lnTo>
                <a:lnTo>
                  <a:pt x="62" y="926"/>
                </a:lnTo>
                <a:lnTo>
                  <a:pt x="59" y="917"/>
                </a:lnTo>
                <a:lnTo>
                  <a:pt x="56" y="910"/>
                </a:lnTo>
                <a:lnTo>
                  <a:pt x="46" y="894"/>
                </a:lnTo>
                <a:lnTo>
                  <a:pt x="48" y="884"/>
                </a:lnTo>
                <a:lnTo>
                  <a:pt x="43" y="866"/>
                </a:lnTo>
                <a:lnTo>
                  <a:pt x="48" y="858"/>
                </a:lnTo>
                <a:lnTo>
                  <a:pt x="67" y="858"/>
                </a:lnTo>
                <a:lnTo>
                  <a:pt x="78" y="856"/>
                </a:lnTo>
                <a:lnTo>
                  <a:pt x="78" y="850"/>
                </a:lnTo>
                <a:lnTo>
                  <a:pt x="74" y="836"/>
                </a:lnTo>
                <a:lnTo>
                  <a:pt x="64" y="828"/>
                </a:lnTo>
                <a:lnTo>
                  <a:pt x="58" y="821"/>
                </a:lnTo>
                <a:lnTo>
                  <a:pt x="64" y="805"/>
                </a:lnTo>
                <a:lnTo>
                  <a:pt x="74" y="802"/>
                </a:lnTo>
                <a:lnTo>
                  <a:pt x="87" y="786"/>
                </a:lnTo>
                <a:lnTo>
                  <a:pt x="96" y="780"/>
                </a:lnTo>
                <a:lnTo>
                  <a:pt x="87" y="768"/>
                </a:lnTo>
                <a:lnTo>
                  <a:pt x="78" y="759"/>
                </a:lnTo>
                <a:lnTo>
                  <a:pt x="51" y="759"/>
                </a:lnTo>
                <a:lnTo>
                  <a:pt x="51" y="754"/>
                </a:lnTo>
                <a:lnTo>
                  <a:pt x="51" y="743"/>
                </a:lnTo>
                <a:lnTo>
                  <a:pt x="87" y="723"/>
                </a:lnTo>
                <a:lnTo>
                  <a:pt x="103" y="710"/>
                </a:lnTo>
                <a:lnTo>
                  <a:pt x="105" y="695"/>
                </a:lnTo>
                <a:lnTo>
                  <a:pt x="103" y="688"/>
                </a:lnTo>
                <a:lnTo>
                  <a:pt x="100" y="681"/>
                </a:lnTo>
                <a:lnTo>
                  <a:pt x="61" y="691"/>
                </a:lnTo>
                <a:lnTo>
                  <a:pt x="48" y="698"/>
                </a:lnTo>
                <a:lnTo>
                  <a:pt x="33" y="695"/>
                </a:lnTo>
                <a:lnTo>
                  <a:pt x="29" y="689"/>
                </a:lnTo>
                <a:lnTo>
                  <a:pt x="30" y="666"/>
                </a:lnTo>
                <a:lnTo>
                  <a:pt x="40" y="644"/>
                </a:lnTo>
                <a:lnTo>
                  <a:pt x="61" y="641"/>
                </a:lnTo>
                <a:lnTo>
                  <a:pt x="81" y="628"/>
                </a:lnTo>
                <a:lnTo>
                  <a:pt x="91" y="625"/>
                </a:lnTo>
                <a:lnTo>
                  <a:pt x="91" y="590"/>
                </a:lnTo>
                <a:lnTo>
                  <a:pt x="91" y="574"/>
                </a:lnTo>
                <a:lnTo>
                  <a:pt x="84" y="570"/>
                </a:lnTo>
                <a:lnTo>
                  <a:pt x="80" y="555"/>
                </a:lnTo>
                <a:lnTo>
                  <a:pt x="84" y="539"/>
                </a:lnTo>
                <a:lnTo>
                  <a:pt x="97" y="523"/>
                </a:lnTo>
                <a:lnTo>
                  <a:pt x="115" y="517"/>
                </a:lnTo>
                <a:lnTo>
                  <a:pt x="145" y="511"/>
                </a:lnTo>
                <a:lnTo>
                  <a:pt x="179" y="495"/>
                </a:lnTo>
                <a:lnTo>
                  <a:pt x="182" y="488"/>
                </a:lnTo>
                <a:lnTo>
                  <a:pt x="186" y="470"/>
                </a:lnTo>
                <a:lnTo>
                  <a:pt x="182" y="461"/>
                </a:lnTo>
                <a:lnTo>
                  <a:pt x="179" y="445"/>
                </a:lnTo>
                <a:lnTo>
                  <a:pt x="159" y="439"/>
                </a:lnTo>
                <a:lnTo>
                  <a:pt x="151" y="428"/>
                </a:lnTo>
                <a:lnTo>
                  <a:pt x="138" y="428"/>
                </a:lnTo>
                <a:lnTo>
                  <a:pt x="132" y="423"/>
                </a:lnTo>
                <a:lnTo>
                  <a:pt x="137" y="404"/>
                </a:lnTo>
                <a:lnTo>
                  <a:pt x="144" y="397"/>
                </a:lnTo>
                <a:lnTo>
                  <a:pt x="159" y="388"/>
                </a:lnTo>
                <a:lnTo>
                  <a:pt x="182" y="378"/>
                </a:lnTo>
                <a:lnTo>
                  <a:pt x="186" y="372"/>
                </a:lnTo>
                <a:lnTo>
                  <a:pt x="191" y="356"/>
                </a:lnTo>
                <a:lnTo>
                  <a:pt x="191" y="342"/>
                </a:lnTo>
                <a:lnTo>
                  <a:pt x="194" y="336"/>
                </a:lnTo>
                <a:lnTo>
                  <a:pt x="194" y="320"/>
                </a:lnTo>
                <a:lnTo>
                  <a:pt x="210" y="320"/>
                </a:lnTo>
                <a:lnTo>
                  <a:pt x="223" y="317"/>
                </a:lnTo>
                <a:lnTo>
                  <a:pt x="242" y="308"/>
                </a:lnTo>
                <a:lnTo>
                  <a:pt x="259" y="292"/>
                </a:lnTo>
                <a:lnTo>
                  <a:pt x="268" y="282"/>
                </a:lnTo>
                <a:lnTo>
                  <a:pt x="264" y="267"/>
                </a:lnTo>
                <a:lnTo>
                  <a:pt x="261" y="251"/>
                </a:lnTo>
                <a:lnTo>
                  <a:pt x="255" y="240"/>
                </a:lnTo>
                <a:lnTo>
                  <a:pt x="250" y="229"/>
                </a:lnTo>
                <a:lnTo>
                  <a:pt x="258" y="216"/>
                </a:lnTo>
                <a:lnTo>
                  <a:pt x="262" y="178"/>
                </a:lnTo>
                <a:lnTo>
                  <a:pt x="271" y="159"/>
                </a:lnTo>
                <a:lnTo>
                  <a:pt x="276" y="153"/>
                </a:lnTo>
                <a:lnTo>
                  <a:pt x="296" y="149"/>
                </a:lnTo>
                <a:lnTo>
                  <a:pt x="301" y="146"/>
                </a:lnTo>
                <a:lnTo>
                  <a:pt x="311" y="125"/>
                </a:lnTo>
                <a:lnTo>
                  <a:pt x="321" y="111"/>
                </a:lnTo>
                <a:lnTo>
                  <a:pt x="343" y="102"/>
                </a:lnTo>
                <a:lnTo>
                  <a:pt x="359" y="95"/>
                </a:lnTo>
                <a:lnTo>
                  <a:pt x="362" y="92"/>
                </a:lnTo>
                <a:lnTo>
                  <a:pt x="362" y="73"/>
                </a:lnTo>
                <a:lnTo>
                  <a:pt x="360" y="54"/>
                </a:lnTo>
                <a:lnTo>
                  <a:pt x="357" y="42"/>
                </a:lnTo>
                <a:lnTo>
                  <a:pt x="357" y="4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7" name="Freeform 223"/>
          <p:cNvSpPr>
            <a:spLocks/>
          </p:cNvSpPr>
          <p:nvPr/>
        </p:nvSpPr>
        <p:spPr bwMode="auto">
          <a:xfrm>
            <a:off x="4202113" y="2998788"/>
            <a:ext cx="382588" cy="582613"/>
          </a:xfrm>
          <a:custGeom>
            <a:avLst/>
            <a:gdLst/>
            <a:ahLst/>
            <a:cxnLst>
              <a:cxn ang="0">
                <a:pos x="44" y="1222"/>
              </a:cxn>
              <a:cxn ang="0">
                <a:pos x="48" y="117"/>
              </a:cxn>
              <a:cxn ang="0">
                <a:pos x="28" y="82"/>
              </a:cxn>
              <a:cxn ang="0">
                <a:pos x="0" y="60"/>
              </a:cxn>
              <a:cxn ang="0">
                <a:pos x="782" y="0"/>
              </a:cxn>
              <a:cxn ang="0">
                <a:pos x="1058" y="817"/>
              </a:cxn>
              <a:cxn ang="0">
                <a:pos x="1092" y="886"/>
              </a:cxn>
              <a:cxn ang="0">
                <a:pos x="1136" y="953"/>
              </a:cxn>
              <a:cxn ang="0">
                <a:pos x="1136" y="980"/>
              </a:cxn>
              <a:cxn ang="0">
                <a:pos x="1137" y="1026"/>
              </a:cxn>
              <a:cxn ang="0">
                <a:pos x="1137" y="1077"/>
              </a:cxn>
              <a:cxn ang="0">
                <a:pos x="1123" y="1137"/>
              </a:cxn>
              <a:cxn ang="0">
                <a:pos x="1134" y="1193"/>
              </a:cxn>
              <a:cxn ang="0">
                <a:pos x="1178" y="1260"/>
              </a:cxn>
              <a:cxn ang="0">
                <a:pos x="1185" y="1306"/>
              </a:cxn>
              <a:cxn ang="0">
                <a:pos x="1174" y="1362"/>
              </a:cxn>
              <a:cxn ang="0">
                <a:pos x="1188" y="1424"/>
              </a:cxn>
              <a:cxn ang="0">
                <a:pos x="360" y="1571"/>
              </a:cxn>
              <a:cxn ang="0">
                <a:pos x="355" y="1639"/>
              </a:cxn>
              <a:cxn ang="0">
                <a:pos x="409" y="1677"/>
              </a:cxn>
              <a:cxn ang="0">
                <a:pos x="431" y="1714"/>
              </a:cxn>
              <a:cxn ang="0">
                <a:pos x="406" y="1749"/>
              </a:cxn>
              <a:cxn ang="0">
                <a:pos x="380" y="1788"/>
              </a:cxn>
              <a:cxn ang="0">
                <a:pos x="290" y="1828"/>
              </a:cxn>
              <a:cxn ang="0">
                <a:pos x="228" y="1833"/>
              </a:cxn>
              <a:cxn ang="0">
                <a:pos x="240" y="1820"/>
              </a:cxn>
              <a:cxn ang="0">
                <a:pos x="288" y="1810"/>
              </a:cxn>
              <a:cxn ang="0">
                <a:pos x="272" y="1788"/>
              </a:cxn>
              <a:cxn ang="0">
                <a:pos x="243" y="1740"/>
              </a:cxn>
              <a:cxn ang="0">
                <a:pos x="205" y="1693"/>
              </a:cxn>
              <a:cxn ang="0">
                <a:pos x="167" y="1682"/>
              </a:cxn>
              <a:cxn ang="0">
                <a:pos x="157" y="1739"/>
              </a:cxn>
              <a:cxn ang="0">
                <a:pos x="157" y="1791"/>
              </a:cxn>
              <a:cxn ang="0">
                <a:pos x="138" y="1796"/>
              </a:cxn>
              <a:cxn ang="0">
                <a:pos x="110" y="1798"/>
              </a:cxn>
              <a:cxn ang="0">
                <a:pos x="92" y="1812"/>
              </a:cxn>
            </a:cxnLst>
            <a:rect l="0" t="0" r="r" b="b"/>
            <a:pathLst>
              <a:path w="1204" h="1833">
                <a:moveTo>
                  <a:pt x="92" y="1812"/>
                </a:moveTo>
                <a:lnTo>
                  <a:pt x="44" y="1222"/>
                </a:lnTo>
                <a:lnTo>
                  <a:pt x="51" y="147"/>
                </a:lnTo>
                <a:lnTo>
                  <a:pt x="48" y="117"/>
                </a:lnTo>
                <a:lnTo>
                  <a:pt x="43" y="102"/>
                </a:lnTo>
                <a:lnTo>
                  <a:pt x="28" y="82"/>
                </a:lnTo>
                <a:lnTo>
                  <a:pt x="22" y="74"/>
                </a:lnTo>
                <a:lnTo>
                  <a:pt x="0" y="60"/>
                </a:lnTo>
                <a:lnTo>
                  <a:pt x="545" y="18"/>
                </a:lnTo>
                <a:lnTo>
                  <a:pt x="782" y="0"/>
                </a:lnTo>
                <a:lnTo>
                  <a:pt x="1038" y="796"/>
                </a:lnTo>
                <a:lnTo>
                  <a:pt x="1058" y="817"/>
                </a:lnTo>
                <a:lnTo>
                  <a:pt x="1092" y="841"/>
                </a:lnTo>
                <a:lnTo>
                  <a:pt x="1092" y="886"/>
                </a:lnTo>
                <a:lnTo>
                  <a:pt x="1118" y="924"/>
                </a:lnTo>
                <a:lnTo>
                  <a:pt x="1136" y="953"/>
                </a:lnTo>
                <a:lnTo>
                  <a:pt x="1162" y="959"/>
                </a:lnTo>
                <a:lnTo>
                  <a:pt x="1136" y="980"/>
                </a:lnTo>
                <a:lnTo>
                  <a:pt x="1131" y="994"/>
                </a:lnTo>
                <a:lnTo>
                  <a:pt x="1137" y="1026"/>
                </a:lnTo>
                <a:lnTo>
                  <a:pt x="1143" y="1064"/>
                </a:lnTo>
                <a:lnTo>
                  <a:pt x="1137" y="1077"/>
                </a:lnTo>
                <a:lnTo>
                  <a:pt x="1129" y="1096"/>
                </a:lnTo>
                <a:lnTo>
                  <a:pt x="1123" y="1137"/>
                </a:lnTo>
                <a:lnTo>
                  <a:pt x="1123" y="1167"/>
                </a:lnTo>
                <a:lnTo>
                  <a:pt x="1134" y="1193"/>
                </a:lnTo>
                <a:lnTo>
                  <a:pt x="1159" y="1232"/>
                </a:lnTo>
                <a:lnTo>
                  <a:pt x="1178" y="1260"/>
                </a:lnTo>
                <a:lnTo>
                  <a:pt x="1185" y="1287"/>
                </a:lnTo>
                <a:lnTo>
                  <a:pt x="1185" y="1306"/>
                </a:lnTo>
                <a:lnTo>
                  <a:pt x="1185" y="1333"/>
                </a:lnTo>
                <a:lnTo>
                  <a:pt x="1174" y="1362"/>
                </a:lnTo>
                <a:lnTo>
                  <a:pt x="1174" y="1385"/>
                </a:lnTo>
                <a:lnTo>
                  <a:pt x="1188" y="1424"/>
                </a:lnTo>
                <a:lnTo>
                  <a:pt x="1204" y="1487"/>
                </a:lnTo>
                <a:lnTo>
                  <a:pt x="360" y="1571"/>
                </a:lnTo>
                <a:lnTo>
                  <a:pt x="355" y="1615"/>
                </a:lnTo>
                <a:lnTo>
                  <a:pt x="355" y="1639"/>
                </a:lnTo>
                <a:lnTo>
                  <a:pt x="393" y="1660"/>
                </a:lnTo>
                <a:lnTo>
                  <a:pt x="409" y="1677"/>
                </a:lnTo>
                <a:lnTo>
                  <a:pt x="427" y="1693"/>
                </a:lnTo>
                <a:lnTo>
                  <a:pt x="431" y="1714"/>
                </a:lnTo>
                <a:lnTo>
                  <a:pt x="418" y="1736"/>
                </a:lnTo>
                <a:lnTo>
                  <a:pt x="406" y="1749"/>
                </a:lnTo>
                <a:lnTo>
                  <a:pt x="390" y="1772"/>
                </a:lnTo>
                <a:lnTo>
                  <a:pt x="380" y="1788"/>
                </a:lnTo>
                <a:lnTo>
                  <a:pt x="345" y="1819"/>
                </a:lnTo>
                <a:lnTo>
                  <a:pt x="290" y="1828"/>
                </a:lnTo>
                <a:lnTo>
                  <a:pt x="246" y="1833"/>
                </a:lnTo>
                <a:lnTo>
                  <a:pt x="228" y="1833"/>
                </a:lnTo>
                <a:lnTo>
                  <a:pt x="220" y="1828"/>
                </a:lnTo>
                <a:lnTo>
                  <a:pt x="240" y="1820"/>
                </a:lnTo>
                <a:lnTo>
                  <a:pt x="272" y="1816"/>
                </a:lnTo>
                <a:lnTo>
                  <a:pt x="288" y="1810"/>
                </a:lnTo>
                <a:lnTo>
                  <a:pt x="288" y="1804"/>
                </a:lnTo>
                <a:lnTo>
                  <a:pt x="272" y="1788"/>
                </a:lnTo>
                <a:lnTo>
                  <a:pt x="255" y="1772"/>
                </a:lnTo>
                <a:lnTo>
                  <a:pt x="243" y="1740"/>
                </a:lnTo>
                <a:lnTo>
                  <a:pt x="211" y="1709"/>
                </a:lnTo>
                <a:lnTo>
                  <a:pt x="205" y="1693"/>
                </a:lnTo>
                <a:lnTo>
                  <a:pt x="192" y="1682"/>
                </a:lnTo>
                <a:lnTo>
                  <a:pt x="167" y="1682"/>
                </a:lnTo>
                <a:lnTo>
                  <a:pt x="150" y="1704"/>
                </a:lnTo>
                <a:lnTo>
                  <a:pt x="157" y="1739"/>
                </a:lnTo>
                <a:lnTo>
                  <a:pt x="157" y="1769"/>
                </a:lnTo>
                <a:lnTo>
                  <a:pt x="157" y="1791"/>
                </a:lnTo>
                <a:lnTo>
                  <a:pt x="150" y="1796"/>
                </a:lnTo>
                <a:lnTo>
                  <a:pt x="138" y="1796"/>
                </a:lnTo>
                <a:lnTo>
                  <a:pt x="128" y="1791"/>
                </a:lnTo>
                <a:lnTo>
                  <a:pt x="110" y="1798"/>
                </a:lnTo>
                <a:lnTo>
                  <a:pt x="94" y="1806"/>
                </a:lnTo>
                <a:lnTo>
                  <a:pt x="92" y="181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8" name="Freeform 224"/>
          <p:cNvSpPr>
            <a:spLocks/>
          </p:cNvSpPr>
          <p:nvPr/>
        </p:nvSpPr>
        <p:spPr bwMode="auto">
          <a:xfrm>
            <a:off x="4202113" y="2998788"/>
            <a:ext cx="382588" cy="582613"/>
          </a:xfrm>
          <a:custGeom>
            <a:avLst/>
            <a:gdLst/>
            <a:ahLst/>
            <a:cxnLst>
              <a:cxn ang="0">
                <a:pos x="44" y="1222"/>
              </a:cxn>
              <a:cxn ang="0">
                <a:pos x="48" y="117"/>
              </a:cxn>
              <a:cxn ang="0">
                <a:pos x="28" y="82"/>
              </a:cxn>
              <a:cxn ang="0">
                <a:pos x="0" y="60"/>
              </a:cxn>
              <a:cxn ang="0">
                <a:pos x="782" y="0"/>
              </a:cxn>
              <a:cxn ang="0">
                <a:pos x="1058" y="817"/>
              </a:cxn>
              <a:cxn ang="0">
                <a:pos x="1092" y="886"/>
              </a:cxn>
              <a:cxn ang="0">
                <a:pos x="1136" y="953"/>
              </a:cxn>
              <a:cxn ang="0">
                <a:pos x="1136" y="980"/>
              </a:cxn>
              <a:cxn ang="0">
                <a:pos x="1137" y="1026"/>
              </a:cxn>
              <a:cxn ang="0">
                <a:pos x="1137" y="1077"/>
              </a:cxn>
              <a:cxn ang="0">
                <a:pos x="1123" y="1137"/>
              </a:cxn>
              <a:cxn ang="0">
                <a:pos x="1134" y="1193"/>
              </a:cxn>
              <a:cxn ang="0">
                <a:pos x="1178" y="1260"/>
              </a:cxn>
              <a:cxn ang="0">
                <a:pos x="1185" y="1306"/>
              </a:cxn>
              <a:cxn ang="0">
                <a:pos x="1174" y="1362"/>
              </a:cxn>
              <a:cxn ang="0">
                <a:pos x="1188" y="1424"/>
              </a:cxn>
              <a:cxn ang="0">
                <a:pos x="360" y="1571"/>
              </a:cxn>
              <a:cxn ang="0">
                <a:pos x="355" y="1639"/>
              </a:cxn>
              <a:cxn ang="0">
                <a:pos x="409" y="1677"/>
              </a:cxn>
              <a:cxn ang="0">
                <a:pos x="431" y="1714"/>
              </a:cxn>
              <a:cxn ang="0">
                <a:pos x="406" y="1749"/>
              </a:cxn>
              <a:cxn ang="0">
                <a:pos x="380" y="1788"/>
              </a:cxn>
              <a:cxn ang="0">
                <a:pos x="290" y="1828"/>
              </a:cxn>
              <a:cxn ang="0">
                <a:pos x="228" y="1833"/>
              </a:cxn>
              <a:cxn ang="0">
                <a:pos x="240" y="1820"/>
              </a:cxn>
              <a:cxn ang="0">
                <a:pos x="288" y="1810"/>
              </a:cxn>
              <a:cxn ang="0">
                <a:pos x="272" y="1788"/>
              </a:cxn>
              <a:cxn ang="0">
                <a:pos x="243" y="1740"/>
              </a:cxn>
              <a:cxn ang="0">
                <a:pos x="205" y="1693"/>
              </a:cxn>
              <a:cxn ang="0">
                <a:pos x="167" y="1682"/>
              </a:cxn>
              <a:cxn ang="0">
                <a:pos x="157" y="1739"/>
              </a:cxn>
              <a:cxn ang="0">
                <a:pos x="157" y="1791"/>
              </a:cxn>
              <a:cxn ang="0">
                <a:pos x="138" y="1796"/>
              </a:cxn>
              <a:cxn ang="0">
                <a:pos x="110" y="1798"/>
              </a:cxn>
              <a:cxn ang="0">
                <a:pos x="92" y="1812"/>
              </a:cxn>
            </a:cxnLst>
            <a:rect l="0" t="0" r="r" b="b"/>
            <a:pathLst>
              <a:path w="1204" h="1833">
                <a:moveTo>
                  <a:pt x="92" y="1812"/>
                </a:moveTo>
                <a:lnTo>
                  <a:pt x="44" y="1222"/>
                </a:lnTo>
                <a:lnTo>
                  <a:pt x="51" y="147"/>
                </a:lnTo>
                <a:lnTo>
                  <a:pt x="48" y="117"/>
                </a:lnTo>
                <a:lnTo>
                  <a:pt x="43" y="102"/>
                </a:lnTo>
                <a:lnTo>
                  <a:pt x="28" y="82"/>
                </a:lnTo>
                <a:lnTo>
                  <a:pt x="22" y="74"/>
                </a:lnTo>
                <a:lnTo>
                  <a:pt x="0" y="60"/>
                </a:lnTo>
                <a:lnTo>
                  <a:pt x="545" y="18"/>
                </a:lnTo>
                <a:lnTo>
                  <a:pt x="782" y="0"/>
                </a:lnTo>
                <a:lnTo>
                  <a:pt x="1038" y="796"/>
                </a:lnTo>
                <a:lnTo>
                  <a:pt x="1058" y="817"/>
                </a:lnTo>
                <a:lnTo>
                  <a:pt x="1092" y="841"/>
                </a:lnTo>
                <a:lnTo>
                  <a:pt x="1092" y="886"/>
                </a:lnTo>
                <a:lnTo>
                  <a:pt x="1118" y="924"/>
                </a:lnTo>
                <a:lnTo>
                  <a:pt x="1136" y="953"/>
                </a:lnTo>
                <a:lnTo>
                  <a:pt x="1162" y="959"/>
                </a:lnTo>
                <a:lnTo>
                  <a:pt x="1136" y="980"/>
                </a:lnTo>
                <a:lnTo>
                  <a:pt x="1131" y="994"/>
                </a:lnTo>
                <a:lnTo>
                  <a:pt x="1137" y="1026"/>
                </a:lnTo>
                <a:lnTo>
                  <a:pt x="1143" y="1064"/>
                </a:lnTo>
                <a:lnTo>
                  <a:pt x="1137" y="1077"/>
                </a:lnTo>
                <a:lnTo>
                  <a:pt x="1129" y="1096"/>
                </a:lnTo>
                <a:lnTo>
                  <a:pt x="1123" y="1137"/>
                </a:lnTo>
                <a:lnTo>
                  <a:pt x="1123" y="1167"/>
                </a:lnTo>
                <a:lnTo>
                  <a:pt x="1134" y="1193"/>
                </a:lnTo>
                <a:lnTo>
                  <a:pt x="1159" y="1232"/>
                </a:lnTo>
                <a:lnTo>
                  <a:pt x="1178" y="1260"/>
                </a:lnTo>
                <a:lnTo>
                  <a:pt x="1185" y="1287"/>
                </a:lnTo>
                <a:lnTo>
                  <a:pt x="1185" y="1306"/>
                </a:lnTo>
                <a:lnTo>
                  <a:pt x="1185" y="1333"/>
                </a:lnTo>
                <a:lnTo>
                  <a:pt x="1174" y="1362"/>
                </a:lnTo>
                <a:lnTo>
                  <a:pt x="1174" y="1385"/>
                </a:lnTo>
                <a:lnTo>
                  <a:pt x="1188" y="1424"/>
                </a:lnTo>
                <a:lnTo>
                  <a:pt x="1204" y="1487"/>
                </a:lnTo>
                <a:lnTo>
                  <a:pt x="360" y="1571"/>
                </a:lnTo>
                <a:lnTo>
                  <a:pt x="355" y="1615"/>
                </a:lnTo>
                <a:lnTo>
                  <a:pt x="355" y="1639"/>
                </a:lnTo>
                <a:lnTo>
                  <a:pt x="393" y="1660"/>
                </a:lnTo>
                <a:lnTo>
                  <a:pt x="409" y="1677"/>
                </a:lnTo>
                <a:lnTo>
                  <a:pt x="427" y="1693"/>
                </a:lnTo>
                <a:lnTo>
                  <a:pt x="431" y="1714"/>
                </a:lnTo>
                <a:lnTo>
                  <a:pt x="418" y="1736"/>
                </a:lnTo>
                <a:lnTo>
                  <a:pt x="406" y="1749"/>
                </a:lnTo>
                <a:lnTo>
                  <a:pt x="390" y="1772"/>
                </a:lnTo>
                <a:lnTo>
                  <a:pt x="380" y="1788"/>
                </a:lnTo>
                <a:lnTo>
                  <a:pt x="345" y="1819"/>
                </a:lnTo>
                <a:lnTo>
                  <a:pt x="290" y="1828"/>
                </a:lnTo>
                <a:lnTo>
                  <a:pt x="246" y="1833"/>
                </a:lnTo>
                <a:lnTo>
                  <a:pt x="228" y="1833"/>
                </a:lnTo>
                <a:lnTo>
                  <a:pt x="220" y="1828"/>
                </a:lnTo>
                <a:lnTo>
                  <a:pt x="240" y="1820"/>
                </a:lnTo>
                <a:lnTo>
                  <a:pt x="272" y="1816"/>
                </a:lnTo>
                <a:lnTo>
                  <a:pt x="288" y="1810"/>
                </a:lnTo>
                <a:lnTo>
                  <a:pt x="288" y="1804"/>
                </a:lnTo>
                <a:lnTo>
                  <a:pt x="272" y="1788"/>
                </a:lnTo>
                <a:lnTo>
                  <a:pt x="255" y="1772"/>
                </a:lnTo>
                <a:lnTo>
                  <a:pt x="243" y="1740"/>
                </a:lnTo>
                <a:lnTo>
                  <a:pt x="211" y="1709"/>
                </a:lnTo>
                <a:lnTo>
                  <a:pt x="205" y="1693"/>
                </a:lnTo>
                <a:lnTo>
                  <a:pt x="192" y="1682"/>
                </a:lnTo>
                <a:lnTo>
                  <a:pt x="167" y="1682"/>
                </a:lnTo>
                <a:lnTo>
                  <a:pt x="150" y="1704"/>
                </a:lnTo>
                <a:lnTo>
                  <a:pt x="157" y="1739"/>
                </a:lnTo>
                <a:lnTo>
                  <a:pt x="157" y="1769"/>
                </a:lnTo>
                <a:lnTo>
                  <a:pt x="157" y="1791"/>
                </a:lnTo>
                <a:lnTo>
                  <a:pt x="150" y="1796"/>
                </a:lnTo>
                <a:lnTo>
                  <a:pt x="138" y="1796"/>
                </a:lnTo>
                <a:lnTo>
                  <a:pt x="128" y="1791"/>
                </a:lnTo>
                <a:lnTo>
                  <a:pt x="110" y="1798"/>
                </a:lnTo>
                <a:lnTo>
                  <a:pt x="94" y="1806"/>
                </a:lnTo>
                <a:lnTo>
                  <a:pt x="92" y="1812"/>
                </a:lnTo>
                <a:lnTo>
                  <a:pt x="92" y="181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89" name="Freeform 225"/>
          <p:cNvSpPr>
            <a:spLocks/>
          </p:cNvSpPr>
          <p:nvPr/>
        </p:nvSpPr>
        <p:spPr bwMode="auto">
          <a:xfrm>
            <a:off x="4449763" y="2963863"/>
            <a:ext cx="498475" cy="541338"/>
          </a:xfrm>
          <a:custGeom>
            <a:avLst/>
            <a:gdLst/>
            <a:ahLst/>
            <a:cxnLst>
              <a:cxn ang="0">
                <a:pos x="286" y="930"/>
              </a:cxn>
              <a:cxn ang="0">
                <a:pos x="310" y="976"/>
              </a:cxn>
              <a:cxn ang="0">
                <a:pos x="317" y="1008"/>
              </a:cxn>
              <a:cxn ang="0">
                <a:pos x="349" y="1053"/>
              </a:cxn>
              <a:cxn ang="0">
                <a:pos x="370" y="1067"/>
              </a:cxn>
              <a:cxn ang="0">
                <a:pos x="349" y="1097"/>
              </a:cxn>
              <a:cxn ang="0">
                <a:pos x="358" y="1177"/>
              </a:cxn>
              <a:cxn ang="0">
                <a:pos x="341" y="1266"/>
              </a:cxn>
              <a:cxn ang="0">
                <a:pos x="361" y="1313"/>
              </a:cxn>
              <a:cxn ang="0">
                <a:pos x="398" y="1379"/>
              </a:cxn>
              <a:cxn ang="0">
                <a:pos x="403" y="1433"/>
              </a:cxn>
              <a:cxn ang="0">
                <a:pos x="392" y="1484"/>
              </a:cxn>
              <a:cxn ang="0">
                <a:pos x="408" y="1532"/>
              </a:cxn>
              <a:cxn ang="0">
                <a:pos x="422" y="1597"/>
              </a:cxn>
              <a:cxn ang="0">
                <a:pos x="484" y="1682"/>
              </a:cxn>
              <a:cxn ang="0">
                <a:pos x="1186" y="1613"/>
              </a:cxn>
              <a:cxn ang="0">
                <a:pos x="1226" y="1649"/>
              </a:cxn>
              <a:cxn ang="0">
                <a:pos x="1265" y="1705"/>
              </a:cxn>
              <a:cxn ang="0">
                <a:pos x="1331" y="1686"/>
              </a:cxn>
              <a:cxn ang="0">
                <a:pos x="1325" y="1578"/>
              </a:cxn>
              <a:cxn ang="0">
                <a:pos x="1305" y="1503"/>
              </a:cxn>
              <a:cxn ang="0">
                <a:pos x="1346" y="1486"/>
              </a:cxn>
              <a:cxn ang="0">
                <a:pos x="1416" y="1518"/>
              </a:cxn>
              <a:cxn ang="0">
                <a:pos x="1503" y="1516"/>
              </a:cxn>
              <a:cxn ang="0">
                <a:pos x="1451" y="1449"/>
              </a:cxn>
              <a:cxn ang="0">
                <a:pos x="1482" y="1411"/>
              </a:cxn>
              <a:cxn ang="0">
                <a:pos x="1457" y="1398"/>
              </a:cxn>
              <a:cxn ang="0">
                <a:pos x="1482" y="1373"/>
              </a:cxn>
              <a:cxn ang="0">
                <a:pos x="1493" y="1346"/>
              </a:cxn>
              <a:cxn ang="0">
                <a:pos x="1461" y="1285"/>
              </a:cxn>
              <a:cxn ang="0">
                <a:pos x="1492" y="1223"/>
              </a:cxn>
              <a:cxn ang="0">
                <a:pos x="1534" y="1198"/>
              </a:cxn>
              <a:cxn ang="0">
                <a:pos x="1553" y="1172"/>
              </a:cxn>
              <a:cxn ang="0">
                <a:pos x="1524" y="1132"/>
              </a:cxn>
              <a:cxn ang="0">
                <a:pos x="1490" y="1109"/>
              </a:cxn>
              <a:cxn ang="0">
                <a:pos x="1498" y="1077"/>
              </a:cxn>
              <a:cxn ang="0">
                <a:pos x="1498" y="1039"/>
              </a:cxn>
              <a:cxn ang="0">
                <a:pos x="1522" y="1005"/>
              </a:cxn>
              <a:cxn ang="0">
                <a:pos x="1568" y="960"/>
              </a:cxn>
              <a:cxn ang="0">
                <a:pos x="1549" y="932"/>
              </a:cxn>
              <a:cxn ang="0">
                <a:pos x="1501" y="859"/>
              </a:cxn>
              <a:cxn ang="0">
                <a:pos x="1445" y="831"/>
              </a:cxn>
              <a:cxn ang="0">
                <a:pos x="1422" y="717"/>
              </a:cxn>
              <a:cxn ang="0">
                <a:pos x="1371" y="650"/>
              </a:cxn>
              <a:cxn ang="0">
                <a:pos x="1280" y="594"/>
              </a:cxn>
              <a:cxn ang="0">
                <a:pos x="1213" y="548"/>
              </a:cxn>
              <a:cxn ang="0">
                <a:pos x="1124" y="473"/>
              </a:cxn>
              <a:cxn ang="0">
                <a:pos x="1014" y="399"/>
              </a:cxn>
              <a:cxn ang="0">
                <a:pos x="947" y="293"/>
              </a:cxn>
              <a:cxn ang="0">
                <a:pos x="824" y="207"/>
              </a:cxn>
              <a:cxn ang="0">
                <a:pos x="704" y="155"/>
              </a:cxn>
              <a:cxn ang="0">
                <a:pos x="742" y="50"/>
              </a:cxn>
              <a:cxn ang="0">
                <a:pos x="611" y="29"/>
              </a:cxn>
              <a:cxn ang="0">
                <a:pos x="0" y="108"/>
              </a:cxn>
            </a:cxnLst>
            <a:rect l="0" t="0" r="r" b="b"/>
            <a:pathLst>
              <a:path w="1568" h="1705">
                <a:moveTo>
                  <a:pt x="0" y="108"/>
                </a:moveTo>
                <a:lnTo>
                  <a:pt x="256" y="904"/>
                </a:lnTo>
                <a:lnTo>
                  <a:pt x="286" y="930"/>
                </a:lnTo>
                <a:lnTo>
                  <a:pt x="310" y="951"/>
                </a:lnTo>
                <a:lnTo>
                  <a:pt x="310" y="968"/>
                </a:lnTo>
                <a:lnTo>
                  <a:pt x="310" y="976"/>
                </a:lnTo>
                <a:lnTo>
                  <a:pt x="310" y="989"/>
                </a:lnTo>
                <a:lnTo>
                  <a:pt x="315" y="997"/>
                </a:lnTo>
                <a:lnTo>
                  <a:pt x="317" y="1008"/>
                </a:lnTo>
                <a:lnTo>
                  <a:pt x="336" y="1029"/>
                </a:lnTo>
                <a:lnTo>
                  <a:pt x="342" y="1045"/>
                </a:lnTo>
                <a:lnTo>
                  <a:pt x="349" y="1053"/>
                </a:lnTo>
                <a:lnTo>
                  <a:pt x="349" y="1059"/>
                </a:lnTo>
                <a:lnTo>
                  <a:pt x="370" y="1065"/>
                </a:lnTo>
                <a:lnTo>
                  <a:pt x="370" y="1067"/>
                </a:lnTo>
                <a:lnTo>
                  <a:pt x="361" y="1078"/>
                </a:lnTo>
                <a:lnTo>
                  <a:pt x="352" y="1086"/>
                </a:lnTo>
                <a:lnTo>
                  <a:pt x="349" y="1097"/>
                </a:lnTo>
                <a:lnTo>
                  <a:pt x="351" y="1115"/>
                </a:lnTo>
                <a:lnTo>
                  <a:pt x="358" y="1145"/>
                </a:lnTo>
                <a:lnTo>
                  <a:pt x="358" y="1177"/>
                </a:lnTo>
                <a:lnTo>
                  <a:pt x="347" y="1204"/>
                </a:lnTo>
                <a:lnTo>
                  <a:pt x="341" y="1233"/>
                </a:lnTo>
                <a:lnTo>
                  <a:pt x="341" y="1266"/>
                </a:lnTo>
                <a:lnTo>
                  <a:pt x="341" y="1280"/>
                </a:lnTo>
                <a:lnTo>
                  <a:pt x="349" y="1291"/>
                </a:lnTo>
                <a:lnTo>
                  <a:pt x="361" y="1313"/>
                </a:lnTo>
                <a:lnTo>
                  <a:pt x="373" y="1331"/>
                </a:lnTo>
                <a:lnTo>
                  <a:pt x="390" y="1357"/>
                </a:lnTo>
                <a:lnTo>
                  <a:pt x="398" y="1379"/>
                </a:lnTo>
                <a:lnTo>
                  <a:pt x="403" y="1398"/>
                </a:lnTo>
                <a:lnTo>
                  <a:pt x="403" y="1416"/>
                </a:lnTo>
                <a:lnTo>
                  <a:pt x="403" y="1433"/>
                </a:lnTo>
                <a:lnTo>
                  <a:pt x="398" y="1458"/>
                </a:lnTo>
                <a:lnTo>
                  <a:pt x="392" y="1470"/>
                </a:lnTo>
                <a:lnTo>
                  <a:pt x="392" y="1484"/>
                </a:lnTo>
                <a:lnTo>
                  <a:pt x="393" y="1503"/>
                </a:lnTo>
                <a:lnTo>
                  <a:pt x="405" y="1518"/>
                </a:lnTo>
                <a:lnTo>
                  <a:pt x="408" y="1532"/>
                </a:lnTo>
                <a:lnTo>
                  <a:pt x="417" y="1562"/>
                </a:lnTo>
                <a:lnTo>
                  <a:pt x="422" y="1594"/>
                </a:lnTo>
                <a:lnTo>
                  <a:pt x="422" y="1597"/>
                </a:lnTo>
                <a:lnTo>
                  <a:pt x="473" y="1648"/>
                </a:lnTo>
                <a:lnTo>
                  <a:pt x="484" y="1664"/>
                </a:lnTo>
                <a:lnTo>
                  <a:pt x="484" y="1682"/>
                </a:lnTo>
                <a:lnTo>
                  <a:pt x="484" y="1693"/>
                </a:lnTo>
                <a:lnTo>
                  <a:pt x="491" y="1698"/>
                </a:lnTo>
                <a:lnTo>
                  <a:pt x="1186" y="1613"/>
                </a:lnTo>
                <a:lnTo>
                  <a:pt x="1216" y="1610"/>
                </a:lnTo>
                <a:lnTo>
                  <a:pt x="1223" y="1636"/>
                </a:lnTo>
                <a:lnTo>
                  <a:pt x="1226" y="1649"/>
                </a:lnTo>
                <a:lnTo>
                  <a:pt x="1240" y="1652"/>
                </a:lnTo>
                <a:lnTo>
                  <a:pt x="1240" y="1683"/>
                </a:lnTo>
                <a:lnTo>
                  <a:pt x="1265" y="1705"/>
                </a:lnTo>
                <a:lnTo>
                  <a:pt x="1290" y="1705"/>
                </a:lnTo>
                <a:lnTo>
                  <a:pt x="1319" y="1701"/>
                </a:lnTo>
                <a:lnTo>
                  <a:pt x="1331" y="1686"/>
                </a:lnTo>
                <a:lnTo>
                  <a:pt x="1347" y="1658"/>
                </a:lnTo>
                <a:lnTo>
                  <a:pt x="1346" y="1629"/>
                </a:lnTo>
                <a:lnTo>
                  <a:pt x="1325" y="1578"/>
                </a:lnTo>
                <a:lnTo>
                  <a:pt x="1305" y="1546"/>
                </a:lnTo>
                <a:lnTo>
                  <a:pt x="1305" y="1518"/>
                </a:lnTo>
                <a:lnTo>
                  <a:pt x="1305" y="1503"/>
                </a:lnTo>
                <a:lnTo>
                  <a:pt x="1315" y="1492"/>
                </a:lnTo>
                <a:lnTo>
                  <a:pt x="1334" y="1502"/>
                </a:lnTo>
                <a:lnTo>
                  <a:pt x="1346" y="1486"/>
                </a:lnTo>
                <a:lnTo>
                  <a:pt x="1353" y="1486"/>
                </a:lnTo>
                <a:lnTo>
                  <a:pt x="1381" y="1506"/>
                </a:lnTo>
                <a:lnTo>
                  <a:pt x="1416" y="1518"/>
                </a:lnTo>
                <a:lnTo>
                  <a:pt x="1442" y="1518"/>
                </a:lnTo>
                <a:lnTo>
                  <a:pt x="1468" y="1518"/>
                </a:lnTo>
                <a:lnTo>
                  <a:pt x="1503" y="1516"/>
                </a:lnTo>
                <a:lnTo>
                  <a:pt x="1468" y="1452"/>
                </a:lnTo>
                <a:lnTo>
                  <a:pt x="1460" y="1449"/>
                </a:lnTo>
                <a:lnTo>
                  <a:pt x="1451" y="1449"/>
                </a:lnTo>
                <a:lnTo>
                  <a:pt x="1444" y="1442"/>
                </a:lnTo>
                <a:lnTo>
                  <a:pt x="1464" y="1432"/>
                </a:lnTo>
                <a:lnTo>
                  <a:pt x="1482" y="1411"/>
                </a:lnTo>
                <a:lnTo>
                  <a:pt x="1490" y="1395"/>
                </a:lnTo>
                <a:lnTo>
                  <a:pt x="1470" y="1395"/>
                </a:lnTo>
                <a:lnTo>
                  <a:pt x="1457" y="1398"/>
                </a:lnTo>
                <a:lnTo>
                  <a:pt x="1444" y="1394"/>
                </a:lnTo>
                <a:lnTo>
                  <a:pt x="1460" y="1381"/>
                </a:lnTo>
                <a:lnTo>
                  <a:pt x="1482" y="1373"/>
                </a:lnTo>
                <a:lnTo>
                  <a:pt x="1480" y="1350"/>
                </a:lnTo>
                <a:lnTo>
                  <a:pt x="1490" y="1349"/>
                </a:lnTo>
                <a:lnTo>
                  <a:pt x="1493" y="1346"/>
                </a:lnTo>
                <a:lnTo>
                  <a:pt x="1480" y="1319"/>
                </a:lnTo>
                <a:lnTo>
                  <a:pt x="1461" y="1306"/>
                </a:lnTo>
                <a:lnTo>
                  <a:pt x="1461" y="1285"/>
                </a:lnTo>
                <a:lnTo>
                  <a:pt x="1480" y="1272"/>
                </a:lnTo>
                <a:lnTo>
                  <a:pt x="1492" y="1252"/>
                </a:lnTo>
                <a:lnTo>
                  <a:pt x="1492" y="1223"/>
                </a:lnTo>
                <a:lnTo>
                  <a:pt x="1514" y="1217"/>
                </a:lnTo>
                <a:lnTo>
                  <a:pt x="1525" y="1208"/>
                </a:lnTo>
                <a:lnTo>
                  <a:pt x="1534" y="1198"/>
                </a:lnTo>
                <a:lnTo>
                  <a:pt x="1538" y="1188"/>
                </a:lnTo>
                <a:lnTo>
                  <a:pt x="1538" y="1180"/>
                </a:lnTo>
                <a:lnTo>
                  <a:pt x="1553" y="1172"/>
                </a:lnTo>
                <a:lnTo>
                  <a:pt x="1544" y="1151"/>
                </a:lnTo>
                <a:lnTo>
                  <a:pt x="1536" y="1141"/>
                </a:lnTo>
                <a:lnTo>
                  <a:pt x="1524" y="1132"/>
                </a:lnTo>
                <a:lnTo>
                  <a:pt x="1496" y="1122"/>
                </a:lnTo>
                <a:lnTo>
                  <a:pt x="1490" y="1116"/>
                </a:lnTo>
                <a:lnTo>
                  <a:pt x="1490" y="1109"/>
                </a:lnTo>
                <a:lnTo>
                  <a:pt x="1517" y="1094"/>
                </a:lnTo>
                <a:lnTo>
                  <a:pt x="1515" y="1083"/>
                </a:lnTo>
                <a:lnTo>
                  <a:pt x="1498" y="1077"/>
                </a:lnTo>
                <a:lnTo>
                  <a:pt x="1498" y="1067"/>
                </a:lnTo>
                <a:lnTo>
                  <a:pt x="1498" y="1055"/>
                </a:lnTo>
                <a:lnTo>
                  <a:pt x="1498" y="1039"/>
                </a:lnTo>
                <a:lnTo>
                  <a:pt x="1505" y="1029"/>
                </a:lnTo>
                <a:lnTo>
                  <a:pt x="1534" y="1021"/>
                </a:lnTo>
                <a:lnTo>
                  <a:pt x="1522" y="1005"/>
                </a:lnTo>
                <a:lnTo>
                  <a:pt x="1518" y="992"/>
                </a:lnTo>
                <a:lnTo>
                  <a:pt x="1549" y="977"/>
                </a:lnTo>
                <a:lnTo>
                  <a:pt x="1568" y="960"/>
                </a:lnTo>
                <a:lnTo>
                  <a:pt x="1568" y="949"/>
                </a:lnTo>
                <a:lnTo>
                  <a:pt x="1560" y="942"/>
                </a:lnTo>
                <a:lnTo>
                  <a:pt x="1549" y="932"/>
                </a:lnTo>
                <a:lnTo>
                  <a:pt x="1518" y="910"/>
                </a:lnTo>
                <a:lnTo>
                  <a:pt x="1505" y="885"/>
                </a:lnTo>
                <a:lnTo>
                  <a:pt x="1501" y="859"/>
                </a:lnTo>
                <a:lnTo>
                  <a:pt x="1482" y="844"/>
                </a:lnTo>
                <a:lnTo>
                  <a:pt x="1460" y="840"/>
                </a:lnTo>
                <a:lnTo>
                  <a:pt x="1445" y="831"/>
                </a:lnTo>
                <a:lnTo>
                  <a:pt x="1432" y="811"/>
                </a:lnTo>
                <a:lnTo>
                  <a:pt x="1432" y="766"/>
                </a:lnTo>
                <a:lnTo>
                  <a:pt x="1422" y="717"/>
                </a:lnTo>
                <a:lnTo>
                  <a:pt x="1398" y="690"/>
                </a:lnTo>
                <a:lnTo>
                  <a:pt x="1371" y="672"/>
                </a:lnTo>
                <a:lnTo>
                  <a:pt x="1371" y="650"/>
                </a:lnTo>
                <a:lnTo>
                  <a:pt x="1353" y="621"/>
                </a:lnTo>
                <a:lnTo>
                  <a:pt x="1322" y="599"/>
                </a:lnTo>
                <a:lnTo>
                  <a:pt x="1280" y="594"/>
                </a:lnTo>
                <a:lnTo>
                  <a:pt x="1249" y="583"/>
                </a:lnTo>
                <a:lnTo>
                  <a:pt x="1233" y="570"/>
                </a:lnTo>
                <a:lnTo>
                  <a:pt x="1213" y="548"/>
                </a:lnTo>
                <a:lnTo>
                  <a:pt x="1179" y="514"/>
                </a:lnTo>
                <a:lnTo>
                  <a:pt x="1163" y="507"/>
                </a:lnTo>
                <a:lnTo>
                  <a:pt x="1124" y="473"/>
                </a:lnTo>
                <a:lnTo>
                  <a:pt x="1090" y="456"/>
                </a:lnTo>
                <a:lnTo>
                  <a:pt x="1051" y="422"/>
                </a:lnTo>
                <a:lnTo>
                  <a:pt x="1014" y="399"/>
                </a:lnTo>
                <a:lnTo>
                  <a:pt x="995" y="384"/>
                </a:lnTo>
                <a:lnTo>
                  <a:pt x="971" y="342"/>
                </a:lnTo>
                <a:lnTo>
                  <a:pt x="947" y="293"/>
                </a:lnTo>
                <a:lnTo>
                  <a:pt x="904" y="264"/>
                </a:lnTo>
                <a:lnTo>
                  <a:pt x="868" y="226"/>
                </a:lnTo>
                <a:lnTo>
                  <a:pt x="824" y="207"/>
                </a:lnTo>
                <a:lnTo>
                  <a:pt x="779" y="197"/>
                </a:lnTo>
                <a:lnTo>
                  <a:pt x="732" y="178"/>
                </a:lnTo>
                <a:lnTo>
                  <a:pt x="704" y="155"/>
                </a:lnTo>
                <a:lnTo>
                  <a:pt x="677" y="120"/>
                </a:lnTo>
                <a:lnTo>
                  <a:pt x="684" y="88"/>
                </a:lnTo>
                <a:lnTo>
                  <a:pt x="742" y="50"/>
                </a:lnTo>
                <a:lnTo>
                  <a:pt x="757" y="19"/>
                </a:lnTo>
                <a:lnTo>
                  <a:pt x="772" y="0"/>
                </a:lnTo>
                <a:lnTo>
                  <a:pt x="611" y="29"/>
                </a:lnTo>
                <a:lnTo>
                  <a:pt x="600" y="47"/>
                </a:lnTo>
                <a:lnTo>
                  <a:pt x="438" y="67"/>
                </a:lnTo>
                <a:lnTo>
                  <a:pt x="0" y="10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0" name="Freeform 226"/>
          <p:cNvSpPr>
            <a:spLocks/>
          </p:cNvSpPr>
          <p:nvPr/>
        </p:nvSpPr>
        <p:spPr bwMode="auto">
          <a:xfrm>
            <a:off x="4449763" y="2963863"/>
            <a:ext cx="498475" cy="541338"/>
          </a:xfrm>
          <a:custGeom>
            <a:avLst/>
            <a:gdLst/>
            <a:ahLst/>
            <a:cxnLst>
              <a:cxn ang="0">
                <a:pos x="286" y="930"/>
              </a:cxn>
              <a:cxn ang="0">
                <a:pos x="310" y="976"/>
              </a:cxn>
              <a:cxn ang="0">
                <a:pos x="317" y="1008"/>
              </a:cxn>
              <a:cxn ang="0">
                <a:pos x="349" y="1053"/>
              </a:cxn>
              <a:cxn ang="0">
                <a:pos x="370" y="1067"/>
              </a:cxn>
              <a:cxn ang="0">
                <a:pos x="349" y="1097"/>
              </a:cxn>
              <a:cxn ang="0">
                <a:pos x="358" y="1177"/>
              </a:cxn>
              <a:cxn ang="0">
                <a:pos x="341" y="1266"/>
              </a:cxn>
              <a:cxn ang="0">
                <a:pos x="361" y="1313"/>
              </a:cxn>
              <a:cxn ang="0">
                <a:pos x="398" y="1379"/>
              </a:cxn>
              <a:cxn ang="0">
                <a:pos x="403" y="1433"/>
              </a:cxn>
              <a:cxn ang="0">
                <a:pos x="392" y="1484"/>
              </a:cxn>
              <a:cxn ang="0">
                <a:pos x="408" y="1532"/>
              </a:cxn>
              <a:cxn ang="0">
                <a:pos x="422" y="1597"/>
              </a:cxn>
              <a:cxn ang="0">
                <a:pos x="484" y="1682"/>
              </a:cxn>
              <a:cxn ang="0">
                <a:pos x="1186" y="1613"/>
              </a:cxn>
              <a:cxn ang="0">
                <a:pos x="1226" y="1649"/>
              </a:cxn>
              <a:cxn ang="0">
                <a:pos x="1265" y="1705"/>
              </a:cxn>
              <a:cxn ang="0">
                <a:pos x="1331" y="1686"/>
              </a:cxn>
              <a:cxn ang="0">
                <a:pos x="1325" y="1578"/>
              </a:cxn>
              <a:cxn ang="0">
                <a:pos x="1305" y="1503"/>
              </a:cxn>
              <a:cxn ang="0">
                <a:pos x="1346" y="1486"/>
              </a:cxn>
              <a:cxn ang="0">
                <a:pos x="1416" y="1518"/>
              </a:cxn>
              <a:cxn ang="0">
                <a:pos x="1503" y="1516"/>
              </a:cxn>
              <a:cxn ang="0">
                <a:pos x="1451" y="1449"/>
              </a:cxn>
              <a:cxn ang="0">
                <a:pos x="1482" y="1411"/>
              </a:cxn>
              <a:cxn ang="0">
                <a:pos x="1457" y="1398"/>
              </a:cxn>
              <a:cxn ang="0">
                <a:pos x="1482" y="1373"/>
              </a:cxn>
              <a:cxn ang="0">
                <a:pos x="1493" y="1346"/>
              </a:cxn>
              <a:cxn ang="0">
                <a:pos x="1461" y="1285"/>
              </a:cxn>
              <a:cxn ang="0">
                <a:pos x="1492" y="1223"/>
              </a:cxn>
              <a:cxn ang="0">
                <a:pos x="1534" y="1198"/>
              </a:cxn>
              <a:cxn ang="0">
                <a:pos x="1553" y="1172"/>
              </a:cxn>
              <a:cxn ang="0">
                <a:pos x="1524" y="1132"/>
              </a:cxn>
              <a:cxn ang="0">
                <a:pos x="1490" y="1109"/>
              </a:cxn>
              <a:cxn ang="0">
                <a:pos x="1498" y="1077"/>
              </a:cxn>
              <a:cxn ang="0">
                <a:pos x="1498" y="1039"/>
              </a:cxn>
              <a:cxn ang="0">
                <a:pos x="1522" y="1005"/>
              </a:cxn>
              <a:cxn ang="0">
                <a:pos x="1568" y="960"/>
              </a:cxn>
              <a:cxn ang="0">
                <a:pos x="1549" y="932"/>
              </a:cxn>
              <a:cxn ang="0">
                <a:pos x="1501" y="859"/>
              </a:cxn>
              <a:cxn ang="0">
                <a:pos x="1445" y="831"/>
              </a:cxn>
              <a:cxn ang="0">
                <a:pos x="1422" y="717"/>
              </a:cxn>
              <a:cxn ang="0">
                <a:pos x="1371" y="650"/>
              </a:cxn>
              <a:cxn ang="0">
                <a:pos x="1280" y="594"/>
              </a:cxn>
              <a:cxn ang="0">
                <a:pos x="1213" y="548"/>
              </a:cxn>
              <a:cxn ang="0">
                <a:pos x="1124" y="473"/>
              </a:cxn>
              <a:cxn ang="0">
                <a:pos x="1014" y="399"/>
              </a:cxn>
              <a:cxn ang="0">
                <a:pos x="947" y="293"/>
              </a:cxn>
              <a:cxn ang="0">
                <a:pos x="824" y="207"/>
              </a:cxn>
              <a:cxn ang="0">
                <a:pos x="704" y="155"/>
              </a:cxn>
              <a:cxn ang="0">
                <a:pos x="742" y="50"/>
              </a:cxn>
              <a:cxn ang="0">
                <a:pos x="611" y="29"/>
              </a:cxn>
              <a:cxn ang="0">
                <a:pos x="0" y="108"/>
              </a:cxn>
            </a:cxnLst>
            <a:rect l="0" t="0" r="r" b="b"/>
            <a:pathLst>
              <a:path w="1568" h="1705">
                <a:moveTo>
                  <a:pt x="0" y="108"/>
                </a:moveTo>
                <a:lnTo>
                  <a:pt x="256" y="904"/>
                </a:lnTo>
                <a:lnTo>
                  <a:pt x="286" y="930"/>
                </a:lnTo>
                <a:lnTo>
                  <a:pt x="310" y="951"/>
                </a:lnTo>
                <a:lnTo>
                  <a:pt x="310" y="968"/>
                </a:lnTo>
                <a:lnTo>
                  <a:pt x="310" y="976"/>
                </a:lnTo>
                <a:lnTo>
                  <a:pt x="310" y="989"/>
                </a:lnTo>
                <a:lnTo>
                  <a:pt x="315" y="997"/>
                </a:lnTo>
                <a:lnTo>
                  <a:pt x="317" y="1008"/>
                </a:lnTo>
                <a:lnTo>
                  <a:pt x="336" y="1029"/>
                </a:lnTo>
                <a:lnTo>
                  <a:pt x="342" y="1045"/>
                </a:lnTo>
                <a:lnTo>
                  <a:pt x="349" y="1053"/>
                </a:lnTo>
                <a:lnTo>
                  <a:pt x="349" y="1059"/>
                </a:lnTo>
                <a:lnTo>
                  <a:pt x="370" y="1065"/>
                </a:lnTo>
                <a:lnTo>
                  <a:pt x="370" y="1067"/>
                </a:lnTo>
                <a:lnTo>
                  <a:pt x="361" y="1078"/>
                </a:lnTo>
                <a:lnTo>
                  <a:pt x="352" y="1086"/>
                </a:lnTo>
                <a:lnTo>
                  <a:pt x="349" y="1097"/>
                </a:lnTo>
                <a:lnTo>
                  <a:pt x="351" y="1115"/>
                </a:lnTo>
                <a:lnTo>
                  <a:pt x="358" y="1145"/>
                </a:lnTo>
                <a:lnTo>
                  <a:pt x="358" y="1177"/>
                </a:lnTo>
                <a:lnTo>
                  <a:pt x="347" y="1204"/>
                </a:lnTo>
                <a:lnTo>
                  <a:pt x="341" y="1233"/>
                </a:lnTo>
                <a:lnTo>
                  <a:pt x="341" y="1266"/>
                </a:lnTo>
                <a:lnTo>
                  <a:pt x="341" y="1280"/>
                </a:lnTo>
                <a:lnTo>
                  <a:pt x="349" y="1291"/>
                </a:lnTo>
                <a:lnTo>
                  <a:pt x="361" y="1313"/>
                </a:lnTo>
                <a:lnTo>
                  <a:pt x="373" y="1331"/>
                </a:lnTo>
                <a:lnTo>
                  <a:pt x="390" y="1357"/>
                </a:lnTo>
                <a:lnTo>
                  <a:pt x="398" y="1379"/>
                </a:lnTo>
                <a:lnTo>
                  <a:pt x="403" y="1398"/>
                </a:lnTo>
                <a:lnTo>
                  <a:pt x="403" y="1416"/>
                </a:lnTo>
                <a:lnTo>
                  <a:pt x="403" y="1433"/>
                </a:lnTo>
                <a:lnTo>
                  <a:pt x="398" y="1458"/>
                </a:lnTo>
                <a:lnTo>
                  <a:pt x="392" y="1470"/>
                </a:lnTo>
                <a:lnTo>
                  <a:pt x="392" y="1484"/>
                </a:lnTo>
                <a:lnTo>
                  <a:pt x="393" y="1503"/>
                </a:lnTo>
                <a:lnTo>
                  <a:pt x="405" y="1518"/>
                </a:lnTo>
                <a:lnTo>
                  <a:pt x="408" y="1532"/>
                </a:lnTo>
                <a:lnTo>
                  <a:pt x="417" y="1562"/>
                </a:lnTo>
                <a:lnTo>
                  <a:pt x="422" y="1594"/>
                </a:lnTo>
                <a:lnTo>
                  <a:pt x="422" y="1597"/>
                </a:lnTo>
                <a:lnTo>
                  <a:pt x="473" y="1648"/>
                </a:lnTo>
                <a:lnTo>
                  <a:pt x="484" y="1664"/>
                </a:lnTo>
                <a:lnTo>
                  <a:pt x="484" y="1682"/>
                </a:lnTo>
                <a:lnTo>
                  <a:pt x="484" y="1693"/>
                </a:lnTo>
                <a:lnTo>
                  <a:pt x="491" y="1698"/>
                </a:lnTo>
                <a:lnTo>
                  <a:pt x="1186" y="1613"/>
                </a:lnTo>
                <a:lnTo>
                  <a:pt x="1216" y="1610"/>
                </a:lnTo>
                <a:lnTo>
                  <a:pt x="1223" y="1636"/>
                </a:lnTo>
                <a:lnTo>
                  <a:pt x="1226" y="1649"/>
                </a:lnTo>
                <a:lnTo>
                  <a:pt x="1240" y="1652"/>
                </a:lnTo>
                <a:lnTo>
                  <a:pt x="1240" y="1683"/>
                </a:lnTo>
                <a:lnTo>
                  <a:pt x="1265" y="1705"/>
                </a:lnTo>
                <a:lnTo>
                  <a:pt x="1290" y="1705"/>
                </a:lnTo>
                <a:lnTo>
                  <a:pt x="1319" y="1701"/>
                </a:lnTo>
                <a:lnTo>
                  <a:pt x="1331" y="1686"/>
                </a:lnTo>
                <a:lnTo>
                  <a:pt x="1347" y="1658"/>
                </a:lnTo>
                <a:lnTo>
                  <a:pt x="1346" y="1629"/>
                </a:lnTo>
                <a:lnTo>
                  <a:pt x="1325" y="1578"/>
                </a:lnTo>
                <a:lnTo>
                  <a:pt x="1305" y="1546"/>
                </a:lnTo>
                <a:lnTo>
                  <a:pt x="1305" y="1518"/>
                </a:lnTo>
                <a:lnTo>
                  <a:pt x="1305" y="1503"/>
                </a:lnTo>
                <a:lnTo>
                  <a:pt x="1315" y="1492"/>
                </a:lnTo>
                <a:lnTo>
                  <a:pt x="1334" y="1502"/>
                </a:lnTo>
                <a:lnTo>
                  <a:pt x="1346" y="1486"/>
                </a:lnTo>
                <a:lnTo>
                  <a:pt x="1353" y="1486"/>
                </a:lnTo>
                <a:lnTo>
                  <a:pt x="1381" y="1506"/>
                </a:lnTo>
                <a:lnTo>
                  <a:pt x="1416" y="1518"/>
                </a:lnTo>
                <a:lnTo>
                  <a:pt x="1442" y="1518"/>
                </a:lnTo>
                <a:lnTo>
                  <a:pt x="1468" y="1518"/>
                </a:lnTo>
                <a:lnTo>
                  <a:pt x="1503" y="1516"/>
                </a:lnTo>
                <a:lnTo>
                  <a:pt x="1468" y="1452"/>
                </a:lnTo>
                <a:lnTo>
                  <a:pt x="1460" y="1449"/>
                </a:lnTo>
                <a:lnTo>
                  <a:pt x="1451" y="1449"/>
                </a:lnTo>
                <a:lnTo>
                  <a:pt x="1444" y="1442"/>
                </a:lnTo>
                <a:lnTo>
                  <a:pt x="1464" y="1432"/>
                </a:lnTo>
                <a:lnTo>
                  <a:pt x="1482" y="1411"/>
                </a:lnTo>
                <a:lnTo>
                  <a:pt x="1490" y="1395"/>
                </a:lnTo>
                <a:lnTo>
                  <a:pt x="1470" y="1395"/>
                </a:lnTo>
                <a:lnTo>
                  <a:pt x="1457" y="1398"/>
                </a:lnTo>
                <a:lnTo>
                  <a:pt x="1444" y="1394"/>
                </a:lnTo>
                <a:lnTo>
                  <a:pt x="1460" y="1381"/>
                </a:lnTo>
                <a:lnTo>
                  <a:pt x="1482" y="1373"/>
                </a:lnTo>
                <a:lnTo>
                  <a:pt x="1480" y="1350"/>
                </a:lnTo>
                <a:lnTo>
                  <a:pt x="1490" y="1349"/>
                </a:lnTo>
                <a:lnTo>
                  <a:pt x="1493" y="1346"/>
                </a:lnTo>
                <a:lnTo>
                  <a:pt x="1480" y="1319"/>
                </a:lnTo>
                <a:lnTo>
                  <a:pt x="1461" y="1306"/>
                </a:lnTo>
                <a:lnTo>
                  <a:pt x="1461" y="1285"/>
                </a:lnTo>
                <a:lnTo>
                  <a:pt x="1480" y="1272"/>
                </a:lnTo>
                <a:lnTo>
                  <a:pt x="1492" y="1252"/>
                </a:lnTo>
                <a:lnTo>
                  <a:pt x="1492" y="1223"/>
                </a:lnTo>
                <a:lnTo>
                  <a:pt x="1514" y="1217"/>
                </a:lnTo>
                <a:lnTo>
                  <a:pt x="1525" y="1208"/>
                </a:lnTo>
                <a:lnTo>
                  <a:pt x="1534" y="1198"/>
                </a:lnTo>
                <a:lnTo>
                  <a:pt x="1538" y="1188"/>
                </a:lnTo>
                <a:lnTo>
                  <a:pt x="1538" y="1180"/>
                </a:lnTo>
                <a:lnTo>
                  <a:pt x="1553" y="1172"/>
                </a:lnTo>
                <a:lnTo>
                  <a:pt x="1544" y="1151"/>
                </a:lnTo>
                <a:lnTo>
                  <a:pt x="1536" y="1141"/>
                </a:lnTo>
                <a:lnTo>
                  <a:pt x="1524" y="1132"/>
                </a:lnTo>
                <a:lnTo>
                  <a:pt x="1496" y="1122"/>
                </a:lnTo>
                <a:lnTo>
                  <a:pt x="1490" y="1116"/>
                </a:lnTo>
                <a:lnTo>
                  <a:pt x="1490" y="1109"/>
                </a:lnTo>
                <a:lnTo>
                  <a:pt x="1517" y="1094"/>
                </a:lnTo>
                <a:lnTo>
                  <a:pt x="1515" y="1083"/>
                </a:lnTo>
                <a:lnTo>
                  <a:pt x="1498" y="1077"/>
                </a:lnTo>
                <a:lnTo>
                  <a:pt x="1498" y="1067"/>
                </a:lnTo>
                <a:lnTo>
                  <a:pt x="1498" y="1055"/>
                </a:lnTo>
                <a:lnTo>
                  <a:pt x="1498" y="1039"/>
                </a:lnTo>
                <a:lnTo>
                  <a:pt x="1505" y="1029"/>
                </a:lnTo>
                <a:lnTo>
                  <a:pt x="1534" y="1021"/>
                </a:lnTo>
                <a:lnTo>
                  <a:pt x="1522" y="1005"/>
                </a:lnTo>
                <a:lnTo>
                  <a:pt x="1518" y="992"/>
                </a:lnTo>
                <a:lnTo>
                  <a:pt x="1549" y="977"/>
                </a:lnTo>
                <a:lnTo>
                  <a:pt x="1568" y="960"/>
                </a:lnTo>
                <a:lnTo>
                  <a:pt x="1568" y="949"/>
                </a:lnTo>
                <a:lnTo>
                  <a:pt x="1560" y="942"/>
                </a:lnTo>
                <a:lnTo>
                  <a:pt x="1549" y="932"/>
                </a:lnTo>
                <a:lnTo>
                  <a:pt x="1518" y="910"/>
                </a:lnTo>
                <a:lnTo>
                  <a:pt x="1505" y="885"/>
                </a:lnTo>
                <a:lnTo>
                  <a:pt x="1501" y="859"/>
                </a:lnTo>
                <a:lnTo>
                  <a:pt x="1482" y="844"/>
                </a:lnTo>
                <a:lnTo>
                  <a:pt x="1460" y="840"/>
                </a:lnTo>
                <a:lnTo>
                  <a:pt x="1445" y="831"/>
                </a:lnTo>
                <a:lnTo>
                  <a:pt x="1432" y="811"/>
                </a:lnTo>
                <a:lnTo>
                  <a:pt x="1432" y="766"/>
                </a:lnTo>
                <a:lnTo>
                  <a:pt x="1422" y="717"/>
                </a:lnTo>
                <a:lnTo>
                  <a:pt x="1398" y="690"/>
                </a:lnTo>
                <a:lnTo>
                  <a:pt x="1371" y="672"/>
                </a:lnTo>
                <a:lnTo>
                  <a:pt x="1371" y="650"/>
                </a:lnTo>
                <a:lnTo>
                  <a:pt x="1353" y="621"/>
                </a:lnTo>
                <a:lnTo>
                  <a:pt x="1322" y="599"/>
                </a:lnTo>
                <a:lnTo>
                  <a:pt x="1280" y="594"/>
                </a:lnTo>
                <a:lnTo>
                  <a:pt x="1249" y="583"/>
                </a:lnTo>
                <a:lnTo>
                  <a:pt x="1233" y="570"/>
                </a:lnTo>
                <a:lnTo>
                  <a:pt x="1213" y="548"/>
                </a:lnTo>
                <a:lnTo>
                  <a:pt x="1179" y="514"/>
                </a:lnTo>
                <a:lnTo>
                  <a:pt x="1163" y="507"/>
                </a:lnTo>
                <a:lnTo>
                  <a:pt x="1124" y="473"/>
                </a:lnTo>
                <a:lnTo>
                  <a:pt x="1090" y="456"/>
                </a:lnTo>
                <a:lnTo>
                  <a:pt x="1051" y="422"/>
                </a:lnTo>
                <a:lnTo>
                  <a:pt x="1014" y="399"/>
                </a:lnTo>
                <a:lnTo>
                  <a:pt x="995" y="384"/>
                </a:lnTo>
                <a:lnTo>
                  <a:pt x="971" y="342"/>
                </a:lnTo>
                <a:lnTo>
                  <a:pt x="947" y="293"/>
                </a:lnTo>
                <a:lnTo>
                  <a:pt x="904" y="264"/>
                </a:lnTo>
                <a:lnTo>
                  <a:pt x="868" y="226"/>
                </a:lnTo>
                <a:lnTo>
                  <a:pt x="824" y="207"/>
                </a:lnTo>
                <a:lnTo>
                  <a:pt x="779" y="197"/>
                </a:lnTo>
                <a:lnTo>
                  <a:pt x="732" y="178"/>
                </a:lnTo>
                <a:lnTo>
                  <a:pt x="704" y="155"/>
                </a:lnTo>
                <a:lnTo>
                  <a:pt x="677" y="120"/>
                </a:lnTo>
                <a:lnTo>
                  <a:pt x="684" y="88"/>
                </a:lnTo>
                <a:lnTo>
                  <a:pt x="742" y="50"/>
                </a:lnTo>
                <a:lnTo>
                  <a:pt x="757" y="19"/>
                </a:lnTo>
                <a:lnTo>
                  <a:pt x="772" y="0"/>
                </a:lnTo>
                <a:lnTo>
                  <a:pt x="611" y="29"/>
                </a:lnTo>
                <a:lnTo>
                  <a:pt x="600" y="47"/>
                </a:lnTo>
                <a:lnTo>
                  <a:pt x="438" y="67"/>
                </a:lnTo>
                <a:lnTo>
                  <a:pt x="0" y="108"/>
                </a:lnTo>
                <a:lnTo>
                  <a:pt x="0" y="10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1" name="Freeform 227"/>
          <p:cNvSpPr>
            <a:spLocks/>
          </p:cNvSpPr>
          <p:nvPr/>
        </p:nvSpPr>
        <p:spPr bwMode="auto">
          <a:xfrm>
            <a:off x="4313238" y="3433763"/>
            <a:ext cx="858838" cy="623888"/>
          </a:xfrm>
          <a:custGeom>
            <a:avLst/>
            <a:gdLst/>
            <a:ahLst/>
            <a:cxnLst>
              <a:cxn ang="0">
                <a:pos x="75" y="343"/>
              </a:cxn>
              <a:cxn ang="0">
                <a:pos x="25" y="279"/>
              </a:cxn>
              <a:cxn ang="0">
                <a:pos x="0" y="228"/>
              </a:cxn>
              <a:cxn ang="0">
                <a:pos x="852" y="115"/>
              </a:cxn>
              <a:cxn ang="0">
                <a:pos x="914" y="190"/>
              </a:cxn>
              <a:cxn ang="0">
                <a:pos x="1663" y="169"/>
              </a:cxn>
              <a:cxn ang="0">
                <a:pos x="1695" y="218"/>
              </a:cxn>
              <a:cxn ang="0">
                <a:pos x="1767" y="184"/>
              </a:cxn>
              <a:cxn ang="0">
                <a:pos x="1751" y="90"/>
              </a:cxn>
              <a:cxn ang="0">
                <a:pos x="1732" y="26"/>
              </a:cxn>
              <a:cxn ang="0">
                <a:pos x="1763" y="10"/>
              </a:cxn>
              <a:cxn ang="0">
                <a:pos x="1839" y="35"/>
              </a:cxn>
              <a:cxn ang="0">
                <a:pos x="1933" y="36"/>
              </a:cxn>
              <a:cxn ang="0">
                <a:pos x="2199" y="514"/>
              </a:cxn>
              <a:cxn ang="0">
                <a:pos x="2316" y="726"/>
              </a:cxn>
              <a:cxn ang="0">
                <a:pos x="2608" y="1161"/>
              </a:cxn>
              <a:cxn ang="0">
                <a:pos x="2683" y="1603"/>
              </a:cxn>
              <a:cxn ang="0">
                <a:pos x="2608" y="1860"/>
              </a:cxn>
              <a:cxn ang="0">
                <a:pos x="2401" y="1961"/>
              </a:cxn>
              <a:cxn ang="0">
                <a:pos x="2329" y="1920"/>
              </a:cxn>
              <a:cxn ang="0">
                <a:pos x="2353" y="1848"/>
              </a:cxn>
              <a:cxn ang="0">
                <a:pos x="2353" y="1782"/>
              </a:cxn>
              <a:cxn ang="0">
                <a:pos x="2085" y="1638"/>
              </a:cxn>
              <a:cxn ang="0">
                <a:pos x="2009" y="1439"/>
              </a:cxn>
              <a:cxn ang="0">
                <a:pos x="1966" y="1308"/>
              </a:cxn>
              <a:cxn ang="0">
                <a:pos x="1942" y="1293"/>
              </a:cxn>
              <a:cxn ang="0">
                <a:pos x="1901" y="1347"/>
              </a:cxn>
              <a:cxn ang="0">
                <a:pos x="1815" y="1332"/>
              </a:cxn>
              <a:cxn ang="0">
                <a:pos x="1707" y="1158"/>
              </a:cxn>
              <a:cxn ang="0">
                <a:pos x="1789" y="1021"/>
              </a:cxn>
              <a:cxn ang="0">
                <a:pos x="1710" y="998"/>
              </a:cxn>
              <a:cxn ang="0">
                <a:pos x="1723" y="1072"/>
              </a:cxn>
              <a:cxn ang="0">
                <a:pos x="1635" y="999"/>
              </a:cxn>
              <a:cxn ang="0">
                <a:pos x="1565" y="609"/>
              </a:cxn>
              <a:cxn ang="0">
                <a:pos x="1356" y="447"/>
              </a:cxn>
              <a:cxn ang="0">
                <a:pos x="1235" y="397"/>
              </a:cxn>
              <a:cxn ang="0">
                <a:pos x="1114" y="332"/>
              </a:cxn>
              <a:cxn ang="0">
                <a:pos x="953" y="448"/>
              </a:cxn>
              <a:cxn ang="0">
                <a:pos x="732" y="557"/>
              </a:cxn>
              <a:cxn ang="0">
                <a:pos x="661" y="469"/>
              </a:cxn>
              <a:cxn ang="0">
                <a:pos x="731" y="518"/>
              </a:cxn>
              <a:cxn ang="0">
                <a:pos x="648" y="391"/>
              </a:cxn>
              <a:cxn ang="0">
                <a:pos x="694" y="352"/>
              </a:cxn>
              <a:cxn ang="0">
                <a:pos x="525" y="337"/>
              </a:cxn>
              <a:cxn ang="0">
                <a:pos x="513" y="294"/>
              </a:cxn>
              <a:cxn ang="0">
                <a:pos x="461" y="337"/>
              </a:cxn>
              <a:cxn ang="0">
                <a:pos x="246" y="368"/>
              </a:cxn>
              <a:cxn ang="0">
                <a:pos x="228" y="329"/>
              </a:cxn>
              <a:cxn ang="0">
                <a:pos x="170" y="367"/>
              </a:cxn>
              <a:cxn ang="0">
                <a:pos x="19" y="424"/>
              </a:cxn>
            </a:cxnLst>
            <a:rect l="0" t="0" r="r" b="b"/>
            <a:pathLst>
              <a:path w="2702" h="1962">
                <a:moveTo>
                  <a:pt x="19" y="424"/>
                </a:moveTo>
                <a:lnTo>
                  <a:pt x="40" y="396"/>
                </a:lnTo>
                <a:lnTo>
                  <a:pt x="63" y="365"/>
                </a:lnTo>
                <a:lnTo>
                  <a:pt x="75" y="343"/>
                </a:lnTo>
                <a:lnTo>
                  <a:pt x="75" y="327"/>
                </a:lnTo>
                <a:lnTo>
                  <a:pt x="72" y="313"/>
                </a:lnTo>
                <a:lnTo>
                  <a:pt x="49" y="297"/>
                </a:lnTo>
                <a:lnTo>
                  <a:pt x="25" y="279"/>
                </a:lnTo>
                <a:lnTo>
                  <a:pt x="8" y="273"/>
                </a:lnTo>
                <a:lnTo>
                  <a:pt x="0" y="266"/>
                </a:lnTo>
                <a:lnTo>
                  <a:pt x="0" y="241"/>
                </a:lnTo>
                <a:lnTo>
                  <a:pt x="0" y="228"/>
                </a:lnTo>
                <a:lnTo>
                  <a:pt x="5" y="213"/>
                </a:lnTo>
                <a:lnTo>
                  <a:pt x="5" y="196"/>
                </a:lnTo>
                <a:lnTo>
                  <a:pt x="797" y="121"/>
                </a:lnTo>
                <a:lnTo>
                  <a:pt x="852" y="115"/>
                </a:lnTo>
                <a:lnTo>
                  <a:pt x="868" y="130"/>
                </a:lnTo>
                <a:lnTo>
                  <a:pt x="882" y="141"/>
                </a:lnTo>
                <a:lnTo>
                  <a:pt x="911" y="172"/>
                </a:lnTo>
                <a:lnTo>
                  <a:pt x="914" y="190"/>
                </a:lnTo>
                <a:lnTo>
                  <a:pt x="917" y="216"/>
                </a:lnTo>
                <a:lnTo>
                  <a:pt x="1640" y="127"/>
                </a:lnTo>
                <a:lnTo>
                  <a:pt x="1662" y="149"/>
                </a:lnTo>
                <a:lnTo>
                  <a:pt x="1663" y="169"/>
                </a:lnTo>
                <a:lnTo>
                  <a:pt x="1672" y="172"/>
                </a:lnTo>
                <a:lnTo>
                  <a:pt x="1670" y="193"/>
                </a:lnTo>
                <a:lnTo>
                  <a:pt x="1673" y="206"/>
                </a:lnTo>
                <a:lnTo>
                  <a:pt x="1695" y="218"/>
                </a:lnTo>
                <a:lnTo>
                  <a:pt x="1717" y="225"/>
                </a:lnTo>
                <a:lnTo>
                  <a:pt x="1749" y="224"/>
                </a:lnTo>
                <a:lnTo>
                  <a:pt x="1752" y="216"/>
                </a:lnTo>
                <a:lnTo>
                  <a:pt x="1767" y="184"/>
                </a:lnTo>
                <a:lnTo>
                  <a:pt x="1779" y="169"/>
                </a:lnTo>
                <a:lnTo>
                  <a:pt x="1776" y="149"/>
                </a:lnTo>
                <a:lnTo>
                  <a:pt x="1758" y="104"/>
                </a:lnTo>
                <a:lnTo>
                  <a:pt x="1751" y="90"/>
                </a:lnTo>
                <a:lnTo>
                  <a:pt x="1733" y="70"/>
                </a:lnTo>
                <a:lnTo>
                  <a:pt x="1732" y="48"/>
                </a:lnTo>
                <a:lnTo>
                  <a:pt x="1732" y="32"/>
                </a:lnTo>
                <a:lnTo>
                  <a:pt x="1732" y="26"/>
                </a:lnTo>
                <a:lnTo>
                  <a:pt x="1735" y="13"/>
                </a:lnTo>
                <a:lnTo>
                  <a:pt x="1751" y="13"/>
                </a:lnTo>
                <a:lnTo>
                  <a:pt x="1763" y="17"/>
                </a:lnTo>
                <a:lnTo>
                  <a:pt x="1763" y="10"/>
                </a:lnTo>
                <a:lnTo>
                  <a:pt x="1780" y="0"/>
                </a:lnTo>
                <a:lnTo>
                  <a:pt x="1792" y="10"/>
                </a:lnTo>
                <a:lnTo>
                  <a:pt x="1808" y="17"/>
                </a:lnTo>
                <a:lnTo>
                  <a:pt x="1839" y="35"/>
                </a:lnTo>
                <a:lnTo>
                  <a:pt x="1855" y="38"/>
                </a:lnTo>
                <a:lnTo>
                  <a:pt x="1887" y="38"/>
                </a:lnTo>
                <a:lnTo>
                  <a:pt x="1919" y="36"/>
                </a:lnTo>
                <a:lnTo>
                  <a:pt x="1933" y="36"/>
                </a:lnTo>
                <a:lnTo>
                  <a:pt x="1964" y="115"/>
                </a:lnTo>
                <a:lnTo>
                  <a:pt x="2008" y="189"/>
                </a:lnTo>
                <a:lnTo>
                  <a:pt x="2122" y="409"/>
                </a:lnTo>
                <a:lnTo>
                  <a:pt x="2199" y="514"/>
                </a:lnTo>
                <a:lnTo>
                  <a:pt x="2232" y="554"/>
                </a:lnTo>
                <a:lnTo>
                  <a:pt x="2286" y="617"/>
                </a:lnTo>
                <a:lnTo>
                  <a:pt x="2291" y="647"/>
                </a:lnTo>
                <a:lnTo>
                  <a:pt x="2316" y="726"/>
                </a:lnTo>
                <a:lnTo>
                  <a:pt x="2344" y="790"/>
                </a:lnTo>
                <a:lnTo>
                  <a:pt x="2389" y="862"/>
                </a:lnTo>
                <a:lnTo>
                  <a:pt x="2431" y="954"/>
                </a:lnTo>
                <a:lnTo>
                  <a:pt x="2608" y="1161"/>
                </a:lnTo>
                <a:lnTo>
                  <a:pt x="2620" y="1217"/>
                </a:lnTo>
                <a:lnTo>
                  <a:pt x="2692" y="1465"/>
                </a:lnTo>
                <a:lnTo>
                  <a:pt x="2702" y="1626"/>
                </a:lnTo>
                <a:lnTo>
                  <a:pt x="2683" y="1603"/>
                </a:lnTo>
                <a:lnTo>
                  <a:pt x="2683" y="1695"/>
                </a:lnTo>
                <a:lnTo>
                  <a:pt x="2658" y="1763"/>
                </a:lnTo>
                <a:lnTo>
                  <a:pt x="2630" y="1804"/>
                </a:lnTo>
                <a:lnTo>
                  <a:pt x="2608" y="1860"/>
                </a:lnTo>
                <a:lnTo>
                  <a:pt x="2594" y="1863"/>
                </a:lnTo>
                <a:lnTo>
                  <a:pt x="2483" y="1942"/>
                </a:lnTo>
                <a:lnTo>
                  <a:pt x="2427" y="1942"/>
                </a:lnTo>
                <a:lnTo>
                  <a:pt x="2401" y="1961"/>
                </a:lnTo>
                <a:lnTo>
                  <a:pt x="2341" y="1962"/>
                </a:lnTo>
                <a:lnTo>
                  <a:pt x="2286" y="1945"/>
                </a:lnTo>
                <a:lnTo>
                  <a:pt x="2302" y="1916"/>
                </a:lnTo>
                <a:lnTo>
                  <a:pt x="2329" y="1920"/>
                </a:lnTo>
                <a:lnTo>
                  <a:pt x="2363" y="1930"/>
                </a:lnTo>
                <a:lnTo>
                  <a:pt x="2380" y="1920"/>
                </a:lnTo>
                <a:lnTo>
                  <a:pt x="2342" y="1875"/>
                </a:lnTo>
                <a:lnTo>
                  <a:pt x="2353" y="1848"/>
                </a:lnTo>
                <a:lnTo>
                  <a:pt x="2379" y="1833"/>
                </a:lnTo>
                <a:lnTo>
                  <a:pt x="2388" y="1804"/>
                </a:lnTo>
                <a:lnTo>
                  <a:pt x="2353" y="1804"/>
                </a:lnTo>
                <a:lnTo>
                  <a:pt x="2353" y="1782"/>
                </a:lnTo>
                <a:lnTo>
                  <a:pt x="2364" y="1753"/>
                </a:lnTo>
                <a:lnTo>
                  <a:pt x="2344" y="1727"/>
                </a:lnTo>
                <a:lnTo>
                  <a:pt x="2224" y="1712"/>
                </a:lnTo>
                <a:lnTo>
                  <a:pt x="2085" y="1638"/>
                </a:lnTo>
                <a:lnTo>
                  <a:pt x="2036" y="1552"/>
                </a:lnTo>
                <a:lnTo>
                  <a:pt x="2044" y="1432"/>
                </a:lnTo>
                <a:lnTo>
                  <a:pt x="2043" y="1401"/>
                </a:lnTo>
                <a:lnTo>
                  <a:pt x="2009" y="1439"/>
                </a:lnTo>
                <a:lnTo>
                  <a:pt x="1983" y="1465"/>
                </a:lnTo>
                <a:lnTo>
                  <a:pt x="1970" y="1461"/>
                </a:lnTo>
                <a:lnTo>
                  <a:pt x="1948" y="1334"/>
                </a:lnTo>
                <a:lnTo>
                  <a:pt x="1966" y="1308"/>
                </a:lnTo>
                <a:lnTo>
                  <a:pt x="1966" y="1284"/>
                </a:lnTo>
                <a:lnTo>
                  <a:pt x="1966" y="1245"/>
                </a:lnTo>
                <a:lnTo>
                  <a:pt x="1954" y="1280"/>
                </a:lnTo>
                <a:lnTo>
                  <a:pt x="1942" y="1293"/>
                </a:lnTo>
                <a:lnTo>
                  <a:pt x="1920" y="1302"/>
                </a:lnTo>
                <a:lnTo>
                  <a:pt x="1887" y="1299"/>
                </a:lnTo>
                <a:lnTo>
                  <a:pt x="1879" y="1296"/>
                </a:lnTo>
                <a:lnTo>
                  <a:pt x="1901" y="1347"/>
                </a:lnTo>
                <a:lnTo>
                  <a:pt x="1881" y="1356"/>
                </a:lnTo>
                <a:lnTo>
                  <a:pt x="1863" y="1347"/>
                </a:lnTo>
                <a:lnTo>
                  <a:pt x="1814" y="1300"/>
                </a:lnTo>
                <a:lnTo>
                  <a:pt x="1815" y="1332"/>
                </a:lnTo>
                <a:lnTo>
                  <a:pt x="1764" y="1232"/>
                </a:lnTo>
                <a:lnTo>
                  <a:pt x="1720" y="1185"/>
                </a:lnTo>
                <a:lnTo>
                  <a:pt x="1697" y="1173"/>
                </a:lnTo>
                <a:lnTo>
                  <a:pt x="1707" y="1158"/>
                </a:lnTo>
                <a:lnTo>
                  <a:pt x="1743" y="1128"/>
                </a:lnTo>
                <a:lnTo>
                  <a:pt x="1780" y="1074"/>
                </a:lnTo>
                <a:lnTo>
                  <a:pt x="1779" y="1039"/>
                </a:lnTo>
                <a:lnTo>
                  <a:pt x="1789" y="1021"/>
                </a:lnTo>
                <a:lnTo>
                  <a:pt x="1789" y="998"/>
                </a:lnTo>
                <a:lnTo>
                  <a:pt x="1749" y="967"/>
                </a:lnTo>
                <a:lnTo>
                  <a:pt x="1742" y="1030"/>
                </a:lnTo>
                <a:lnTo>
                  <a:pt x="1710" y="998"/>
                </a:lnTo>
                <a:lnTo>
                  <a:pt x="1695" y="1005"/>
                </a:lnTo>
                <a:lnTo>
                  <a:pt x="1695" y="1014"/>
                </a:lnTo>
                <a:lnTo>
                  <a:pt x="1717" y="1053"/>
                </a:lnTo>
                <a:lnTo>
                  <a:pt x="1723" y="1072"/>
                </a:lnTo>
                <a:lnTo>
                  <a:pt x="1705" y="1084"/>
                </a:lnTo>
                <a:lnTo>
                  <a:pt x="1692" y="1097"/>
                </a:lnTo>
                <a:lnTo>
                  <a:pt x="1670" y="1093"/>
                </a:lnTo>
                <a:lnTo>
                  <a:pt x="1635" y="999"/>
                </a:lnTo>
                <a:lnTo>
                  <a:pt x="1641" y="918"/>
                </a:lnTo>
                <a:lnTo>
                  <a:pt x="1640" y="803"/>
                </a:lnTo>
                <a:lnTo>
                  <a:pt x="1618" y="672"/>
                </a:lnTo>
                <a:lnTo>
                  <a:pt x="1565" y="609"/>
                </a:lnTo>
                <a:lnTo>
                  <a:pt x="1430" y="526"/>
                </a:lnTo>
                <a:lnTo>
                  <a:pt x="1369" y="501"/>
                </a:lnTo>
                <a:lnTo>
                  <a:pt x="1356" y="495"/>
                </a:lnTo>
                <a:lnTo>
                  <a:pt x="1356" y="447"/>
                </a:lnTo>
                <a:lnTo>
                  <a:pt x="1349" y="424"/>
                </a:lnTo>
                <a:lnTo>
                  <a:pt x="1293" y="421"/>
                </a:lnTo>
                <a:lnTo>
                  <a:pt x="1267" y="402"/>
                </a:lnTo>
                <a:lnTo>
                  <a:pt x="1235" y="397"/>
                </a:lnTo>
                <a:lnTo>
                  <a:pt x="1216" y="386"/>
                </a:lnTo>
                <a:lnTo>
                  <a:pt x="1197" y="355"/>
                </a:lnTo>
                <a:lnTo>
                  <a:pt x="1145" y="332"/>
                </a:lnTo>
                <a:lnTo>
                  <a:pt x="1114" y="332"/>
                </a:lnTo>
                <a:lnTo>
                  <a:pt x="1092" y="337"/>
                </a:lnTo>
                <a:lnTo>
                  <a:pt x="1061" y="365"/>
                </a:lnTo>
                <a:lnTo>
                  <a:pt x="992" y="441"/>
                </a:lnTo>
                <a:lnTo>
                  <a:pt x="953" y="448"/>
                </a:lnTo>
                <a:lnTo>
                  <a:pt x="901" y="504"/>
                </a:lnTo>
                <a:lnTo>
                  <a:pt x="857" y="514"/>
                </a:lnTo>
                <a:lnTo>
                  <a:pt x="797" y="548"/>
                </a:lnTo>
                <a:lnTo>
                  <a:pt x="732" y="557"/>
                </a:lnTo>
                <a:lnTo>
                  <a:pt x="705" y="542"/>
                </a:lnTo>
                <a:lnTo>
                  <a:pt x="677" y="528"/>
                </a:lnTo>
                <a:lnTo>
                  <a:pt x="661" y="464"/>
                </a:lnTo>
                <a:lnTo>
                  <a:pt x="661" y="469"/>
                </a:lnTo>
                <a:lnTo>
                  <a:pt x="677" y="480"/>
                </a:lnTo>
                <a:lnTo>
                  <a:pt x="683" y="510"/>
                </a:lnTo>
                <a:lnTo>
                  <a:pt x="706" y="528"/>
                </a:lnTo>
                <a:lnTo>
                  <a:pt x="731" y="518"/>
                </a:lnTo>
                <a:lnTo>
                  <a:pt x="731" y="448"/>
                </a:lnTo>
                <a:lnTo>
                  <a:pt x="719" y="412"/>
                </a:lnTo>
                <a:lnTo>
                  <a:pt x="694" y="387"/>
                </a:lnTo>
                <a:lnTo>
                  <a:pt x="648" y="391"/>
                </a:lnTo>
                <a:lnTo>
                  <a:pt x="626" y="391"/>
                </a:lnTo>
                <a:lnTo>
                  <a:pt x="626" y="377"/>
                </a:lnTo>
                <a:lnTo>
                  <a:pt x="626" y="370"/>
                </a:lnTo>
                <a:lnTo>
                  <a:pt x="694" y="352"/>
                </a:lnTo>
                <a:lnTo>
                  <a:pt x="672" y="337"/>
                </a:lnTo>
                <a:lnTo>
                  <a:pt x="566" y="342"/>
                </a:lnTo>
                <a:lnTo>
                  <a:pt x="534" y="342"/>
                </a:lnTo>
                <a:lnTo>
                  <a:pt x="525" y="337"/>
                </a:lnTo>
                <a:lnTo>
                  <a:pt x="525" y="317"/>
                </a:lnTo>
                <a:lnTo>
                  <a:pt x="546" y="307"/>
                </a:lnTo>
                <a:lnTo>
                  <a:pt x="546" y="294"/>
                </a:lnTo>
                <a:lnTo>
                  <a:pt x="513" y="294"/>
                </a:lnTo>
                <a:lnTo>
                  <a:pt x="494" y="310"/>
                </a:lnTo>
                <a:lnTo>
                  <a:pt x="474" y="321"/>
                </a:lnTo>
                <a:lnTo>
                  <a:pt x="494" y="348"/>
                </a:lnTo>
                <a:lnTo>
                  <a:pt x="461" y="337"/>
                </a:lnTo>
                <a:lnTo>
                  <a:pt x="449" y="333"/>
                </a:lnTo>
                <a:lnTo>
                  <a:pt x="338" y="345"/>
                </a:lnTo>
                <a:lnTo>
                  <a:pt x="303" y="361"/>
                </a:lnTo>
                <a:lnTo>
                  <a:pt x="246" y="368"/>
                </a:lnTo>
                <a:lnTo>
                  <a:pt x="228" y="377"/>
                </a:lnTo>
                <a:lnTo>
                  <a:pt x="228" y="365"/>
                </a:lnTo>
                <a:lnTo>
                  <a:pt x="234" y="346"/>
                </a:lnTo>
                <a:lnTo>
                  <a:pt x="228" y="329"/>
                </a:lnTo>
                <a:lnTo>
                  <a:pt x="214" y="316"/>
                </a:lnTo>
                <a:lnTo>
                  <a:pt x="161" y="337"/>
                </a:lnTo>
                <a:lnTo>
                  <a:pt x="161" y="348"/>
                </a:lnTo>
                <a:lnTo>
                  <a:pt x="170" y="367"/>
                </a:lnTo>
                <a:lnTo>
                  <a:pt x="170" y="378"/>
                </a:lnTo>
                <a:lnTo>
                  <a:pt x="151" y="397"/>
                </a:lnTo>
                <a:lnTo>
                  <a:pt x="31" y="422"/>
                </a:lnTo>
                <a:lnTo>
                  <a:pt x="19" y="42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2" name="Freeform 228"/>
          <p:cNvSpPr>
            <a:spLocks/>
          </p:cNvSpPr>
          <p:nvPr/>
        </p:nvSpPr>
        <p:spPr bwMode="auto">
          <a:xfrm>
            <a:off x="4313238" y="3433763"/>
            <a:ext cx="858838" cy="623888"/>
          </a:xfrm>
          <a:custGeom>
            <a:avLst/>
            <a:gdLst/>
            <a:ahLst/>
            <a:cxnLst>
              <a:cxn ang="0">
                <a:pos x="75" y="343"/>
              </a:cxn>
              <a:cxn ang="0">
                <a:pos x="25" y="279"/>
              </a:cxn>
              <a:cxn ang="0">
                <a:pos x="0" y="228"/>
              </a:cxn>
              <a:cxn ang="0">
                <a:pos x="852" y="115"/>
              </a:cxn>
              <a:cxn ang="0">
                <a:pos x="914" y="190"/>
              </a:cxn>
              <a:cxn ang="0">
                <a:pos x="1663" y="169"/>
              </a:cxn>
              <a:cxn ang="0">
                <a:pos x="1695" y="218"/>
              </a:cxn>
              <a:cxn ang="0">
                <a:pos x="1767" y="184"/>
              </a:cxn>
              <a:cxn ang="0">
                <a:pos x="1751" y="90"/>
              </a:cxn>
              <a:cxn ang="0">
                <a:pos x="1732" y="26"/>
              </a:cxn>
              <a:cxn ang="0">
                <a:pos x="1763" y="10"/>
              </a:cxn>
              <a:cxn ang="0">
                <a:pos x="1839" y="35"/>
              </a:cxn>
              <a:cxn ang="0">
                <a:pos x="1933" y="36"/>
              </a:cxn>
              <a:cxn ang="0">
                <a:pos x="2199" y="514"/>
              </a:cxn>
              <a:cxn ang="0">
                <a:pos x="2316" y="726"/>
              </a:cxn>
              <a:cxn ang="0">
                <a:pos x="2608" y="1161"/>
              </a:cxn>
              <a:cxn ang="0">
                <a:pos x="2683" y="1603"/>
              </a:cxn>
              <a:cxn ang="0">
                <a:pos x="2608" y="1860"/>
              </a:cxn>
              <a:cxn ang="0">
                <a:pos x="2401" y="1961"/>
              </a:cxn>
              <a:cxn ang="0">
                <a:pos x="2329" y="1920"/>
              </a:cxn>
              <a:cxn ang="0">
                <a:pos x="2353" y="1848"/>
              </a:cxn>
              <a:cxn ang="0">
                <a:pos x="2353" y="1782"/>
              </a:cxn>
              <a:cxn ang="0">
                <a:pos x="2085" y="1638"/>
              </a:cxn>
              <a:cxn ang="0">
                <a:pos x="2009" y="1439"/>
              </a:cxn>
              <a:cxn ang="0">
                <a:pos x="1966" y="1308"/>
              </a:cxn>
              <a:cxn ang="0">
                <a:pos x="1942" y="1293"/>
              </a:cxn>
              <a:cxn ang="0">
                <a:pos x="1901" y="1347"/>
              </a:cxn>
              <a:cxn ang="0">
                <a:pos x="1815" y="1332"/>
              </a:cxn>
              <a:cxn ang="0">
                <a:pos x="1707" y="1158"/>
              </a:cxn>
              <a:cxn ang="0">
                <a:pos x="1789" y="1021"/>
              </a:cxn>
              <a:cxn ang="0">
                <a:pos x="1710" y="998"/>
              </a:cxn>
              <a:cxn ang="0">
                <a:pos x="1723" y="1072"/>
              </a:cxn>
              <a:cxn ang="0">
                <a:pos x="1635" y="999"/>
              </a:cxn>
              <a:cxn ang="0">
                <a:pos x="1565" y="609"/>
              </a:cxn>
              <a:cxn ang="0">
                <a:pos x="1356" y="447"/>
              </a:cxn>
              <a:cxn ang="0">
                <a:pos x="1235" y="397"/>
              </a:cxn>
              <a:cxn ang="0">
                <a:pos x="1114" y="332"/>
              </a:cxn>
              <a:cxn ang="0">
                <a:pos x="953" y="448"/>
              </a:cxn>
              <a:cxn ang="0">
                <a:pos x="732" y="557"/>
              </a:cxn>
              <a:cxn ang="0">
                <a:pos x="661" y="469"/>
              </a:cxn>
              <a:cxn ang="0">
                <a:pos x="731" y="518"/>
              </a:cxn>
              <a:cxn ang="0">
                <a:pos x="648" y="391"/>
              </a:cxn>
              <a:cxn ang="0">
                <a:pos x="694" y="352"/>
              </a:cxn>
              <a:cxn ang="0">
                <a:pos x="525" y="337"/>
              </a:cxn>
              <a:cxn ang="0">
                <a:pos x="513" y="294"/>
              </a:cxn>
              <a:cxn ang="0">
                <a:pos x="461" y="337"/>
              </a:cxn>
              <a:cxn ang="0">
                <a:pos x="246" y="368"/>
              </a:cxn>
              <a:cxn ang="0">
                <a:pos x="228" y="329"/>
              </a:cxn>
              <a:cxn ang="0">
                <a:pos x="170" y="367"/>
              </a:cxn>
              <a:cxn ang="0">
                <a:pos x="19" y="424"/>
              </a:cxn>
            </a:cxnLst>
            <a:rect l="0" t="0" r="r" b="b"/>
            <a:pathLst>
              <a:path w="2702" h="1962">
                <a:moveTo>
                  <a:pt x="19" y="424"/>
                </a:moveTo>
                <a:lnTo>
                  <a:pt x="40" y="396"/>
                </a:lnTo>
                <a:lnTo>
                  <a:pt x="63" y="365"/>
                </a:lnTo>
                <a:lnTo>
                  <a:pt x="75" y="343"/>
                </a:lnTo>
                <a:lnTo>
                  <a:pt x="75" y="327"/>
                </a:lnTo>
                <a:lnTo>
                  <a:pt x="72" y="313"/>
                </a:lnTo>
                <a:lnTo>
                  <a:pt x="49" y="297"/>
                </a:lnTo>
                <a:lnTo>
                  <a:pt x="25" y="279"/>
                </a:lnTo>
                <a:lnTo>
                  <a:pt x="8" y="273"/>
                </a:lnTo>
                <a:lnTo>
                  <a:pt x="0" y="266"/>
                </a:lnTo>
                <a:lnTo>
                  <a:pt x="0" y="241"/>
                </a:lnTo>
                <a:lnTo>
                  <a:pt x="0" y="228"/>
                </a:lnTo>
                <a:lnTo>
                  <a:pt x="5" y="213"/>
                </a:lnTo>
                <a:lnTo>
                  <a:pt x="5" y="196"/>
                </a:lnTo>
                <a:lnTo>
                  <a:pt x="797" y="121"/>
                </a:lnTo>
                <a:lnTo>
                  <a:pt x="852" y="115"/>
                </a:lnTo>
                <a:lnTo>
                  <a:pt x="868" y="130"/>
                </a:lnTo>
                <a:lnTo>
                  <a:pt x="882" y="141"/>
                </a:lnTo>
                <a:lnTo>
                  <a:pt x="911" y="172"/>
                </a:lnTo>
                <a:lnTo>
                  <a:pt x="914" y="190"/>
                </a:lnTo>
                <a:lnTo>
                  <a:pt x="917" y="216"/>
                </a:lnTo>
                <a:lnTo>
                  <a:pt x="1640" y="127"/>
                </a:lnTo>
                <a:lnTo>
                  <a:pt x="1662" y="149"/>
                </a:lnTo>
                <a:lnTo>
                  <a:pt x="1663" y="169"/>
                </a:lnTo>
                <a:lnTo>
                  <a:pt x="1672" y="172"/>
                </a:lnTo>
                <a:lnTo>
                  <a:pt x="1670" y="193"/>
                </a:lnTo>
                <a:lnTo>
                  <a:pt x="1673" y="206"/>
                </a:lnTo>
                <a:lnTo>
                  <a:pt x="1695" y="218"/>
                </a:lnTo>
                <a:lnTo>
                  <a:pt x="1717" y="225"/>
                </a:lnTo>
                <a:lnTo>
                  <a:pt x="1749" y="224"/>
                </a:lnTo>
                <a:lnTo>
                  <a:pt x="1752" y="216"/>
                </a:lnTo>
                <a:lnTo>
                  <a:pt x="1767" y="184"/>
                </a:lnTo>
                <a:lnTo>
                  <a:pt x="1779" y="169"/>
                </a:lnTo>
                <a:lnTo>
                  <a:pt x="1776" y="149"/>
                </a:lnTo>
                <a:lnTo>
                  <a:pt x="1758" y="104"/>
                </a:lnTo>
                <a:lnTo>
                  <a:pt x="1751" y="90"/>
                </a:lnTo>
                <a:lnTo>
                  <a:pt x="1733" y="70"/>
                </a:lnTo>
                <a:lnTo>
                  <a:pt x="1732" y="48"/>
                </a:lnTo>
                <a:lnTo>
                  <a:pt x="1732" y="32"/>
                </a:lnTo>
                <a:lnTo>
                  <a:pt x="1732" y="26"/>
                </a:lnTo>
                <a:lnTo>
                  <a:pt x="1735" y="13"/>
                </a:lnTo>
                <a:lnTo>
                  <a:pt x="1751" y="13"/>
                </a:lnTo>
                <a:lnTo>
                  <a:pt x="1763" y="17"/>
                </a:lnTo>
                <a:lnTo>
                  <a:pt x="1763" y="10"/>
                </a:lnTo>
                <a:lnTo>
                  <a:pt x="1780" y="0"/>
                </a:lnTo>
                <a:lnTo>
                  <a:pt x="1792" y="10"/>
                </a:lnTo>
                <a:lnTo>
                  <a:pt x="1808" y="17"/>
                </a:lnTo>
                <a:lnTo>
                  <a:pt x="1839" y="35"/>
                </a:lnTo>
                <a:lnTo>
                  <a:pt x="1855" y="38"/>
                </a:lnTo>
                <a:lnTo>
                  <a:pt x="1887" y="38"/>
                </a:lnTo>
                <a:lnTo>
                  <a:pt x="1919" y="36"/>
                </a:lnTo>
                <a:lnTo>
                  <a:pt x="1933" y="36"/>
                </a:lnTo>
                <a:lnTo>
                  <a:pt x="1964" y="115"/>
                </a:lnTo>
                <a:lnTo>
                  <a:pt x="2008" y="189"/>
                </a:lnTo>
                <a:lnTo>
                  <a:pt x="2122" y="409"/>
                </a:lnTo>
                <a:lnTo>
                  <a:pt x="2199" y="514"/>
                </a:lnTo>
                <a:lnTo>
                  <a:pt x="2232" y="554"/>
                </a:lnTo>
                <a:lnTo>
                  <a:pt x="2286" y="617"/>
                </a:lnTo>
                <a:lnTo>
                  <a:pt x="2291" y="647"/>
                </a:lnTo>
                <a:lnTo>
                  <a:pt x="2316" y="726"/>
                </a:lnTo>
                <a:lnTo>
                  <a:pt x="2344" y="790"/>
                </a:lnTo>
                <a:lnTo>
                  <a:pt x="2389" y="862"/>
                </a:lnTo>
                <a:lnTo>
                  <a:pt x="2431" y="954"/>
                </a:lnTo>
                <a:lnTo>
                  <a:pt x="2608" y="1161"/>
                </a:lnTo>
                <a:lnTo>
                  <a:pt x="2620" y="1217"/>
                </a:lnTo>
                <a:lnTo>
                  <a:pt x="2692" y="1465"/>
                </a:lnTo>
                <a:lnTo>
                  <a:pt x="2702" y="1626"/>
                </a:lnTo>
                <a:lnTo>
                  <a:pt x="2683" y="1603"/>
                </a:lnTo>
                <a:lnTo>
                  <a:pt x="2683" y="1695"/>
                </a:lnTo>
                <a:lnTo>
                  <a:pt x="2658" y="1763"/>
                </a:lnTo>
                <a:lnTo>
                  <a:pt x="2630" y="1804"/>
                </a:lnTo>
                <a:lnTo>
                  <a:pt x="2608" y="1860"/>
                </a:lnTo>
                <a:lnTo>
                  <a:pt x="2594" y="1863"/>
                </a:lnTo>
                <a:lnTo>
                  <a:pt x="2483" y="1942"/>
                </a:lnTo>
                <a:lnTo>
                  <a:pt x="2427" y="1942"/>
                </a:lnTo>
                <a:lnTo>
                  <a:pt x="2401" y="1961"/>
                </a:lnTo>
                <a:lnTo>
                  <a:pt x="2341" y="1962"/>
                </a:lnTo>
                <a:lnTo>
                  <a:pt x="2286" y="1945"/>
                </a:lnTo>
                <a:lnTo>
                  <a:pt x="2302" y="1916"/>
                </a:lnTo>
                <a:lnTo>
                  <a:pt x="2329" y="1920"/>
                </a:lnTo>
                <a:lnTo>
                  <a:pt x="2363" y="1930"/>
                </a:lnTo>
                <a:lnTo>
                  <a:pt x="2380" y="1920"/>
                </a:lnTo>
                <a:lnTo>
                  <a:pt x="2342" y="1875"/>
                </a:lnTo>
                <a:lnTo>
                  <a:pt x="2353" y="1848"/>
                </a:lnTo>
                <a:lnTo>
                  <a:pt x="2379" y="1833"/>
                </a:lnTo>
                <a:lnTo>
                  <a:pt x="2388" y="1804"/>
                </a:lnTo>
                <a:lnTo>
                  <a:pt x="2353" y="1804"/>
                </a:lnTo>
                <a:lnTo>
                  <a:pt x="2353" y="1782"/>
                </a:lnTo>
                <a:lnTo>
                  <a:pt x="2364" y="1753"/>
                </a:lnTo>
                <a:lnTo>
                  <a:pt x="2344" y="1727"/>
                </a:lnTo>
                <a:lnTo>
                  <a:pt x="2224" y="1712"/>
                </a:lnTo>
                <a:lnTo>
                  <a:pt x="2085" y="1638"/>
                </a:lnTo>
                <a:lnTo>
                  <a:pt x="2036" y="1552"/>
                </a:lnTo>
                <a:lnTo>
                  <a:pt x="2044" y="1432"/>
                </a:lnTo>
                <a:lnTo>
                  <a:pt x="2043" y="1401"/>
                </a:lnTo>
                <a:lnTo>
                  <a:pt x="2009" y="1439"/>
                </a:lnTo>
                <a:lnTo>
                  <a:pt x="1983" y="1465"/>
                </a:lnTo>
                <a:lnTo>
                  <a:pt x="1970" y="1461"/>
                </a:lnTo>
                <a:lnTo>
                  <a:pt x="1948" y="1334"/>
                </a:lnTo>
                <a:lnTo>
                  <a:pt x="1966" y="1308"/>
                </a:lnTo>
                <a:lnTo>
                  <a:pt x="1966" y="1284"/>
                </a:lnTo>
                <a:lnTo>
                  <a:pt x="1966" y="1245"/>
                </a:lnTo>
                <a:lnTo>
                  <a:pt x="1954" y="1280"/>
                </a:lnTo>
                <a:lnTo>
                  <a:pt x="1942" y="1293"/>
                </a:lnTo>
                <a:lnTo>
                  <a:pt x="1920" y="1302"/>
                </a:lnTo>
                <a:lnTo>
                  <a:pt x="1887" y="1299"/>
                </a:lnTo>
                <a:lnTo>
                  <a:pt x="1879" y="1296"/>
                </a:lnTo>
                <a:lnTo>
                  <a:pt x="1901" y="1347"/>
                </a:lnTo>
                <a:lnTo>
                  <a:pt x="1881" y="1356"/>
                </a:lnTo>
                <a:lnTo>
                  <a:pt x="1863" y="1347"/>
                </a:lnTo>
                <a:lnTo>
                  <a:pt x="1814" y="1300"/>
                </a:lnTo>
                <a:lnTo>
                  <a:pt x="1815" y="1332"/>
                </a:lnTo>
                <a:lnTo>
                  <a:pt x="1764" y="1232"/>
                </a:lnTo>
                <a:lnTo>
                  <a:pt x="1720" y="1185"/>
                </a:lnTo>
                <a:lnTo>
                  <a:pt x="1697" y="1173"/>
                </a:lnTo>
                <a:lnTo>
                  <a:pt x="1707" y="1158"/>
                </a:lnTo>
                <a:lnTo>
                  <a:pt x="1743" y="1128"/>
                </a:lnTo>
                <a:lnTo>
                  <a:pt x="1780" y="1074"/>
                </a:lnTo>
                <a:lnTo>
                  <a:pt x="1779" y="1039"/>
                </a:lnTo>
                <a:lnTo>
                  <a:pt x="1789" y="1021"/>
                </a:lnTo>
                <a:lnTo>
                  <a:pt x="1789" y="998"/>
                </a:lnTo>
                <a:lnTo>
                  <a:pt x="1749" y="967"/>
                </a:lnTo>
                <a:lnTo>
                  <a:pt x="1742" y="1030"/>
                </a:lnTo>
                <a:lnTo>
                  <a:pt x="1710" y="998"/>
                </a:lnTo>
                <a:lnTo>
                  <a:pt x="1695" y="1005"/>
                </a:lnTo>
                <a:lnTo>
                  <a:pt x="1695" y="1014"/>
                </a:lnTo>
                <a:lnTo>
                  <a:pt x="1717" y="1053"/>
                </a:lnTo>
                <a:lnTo>
                  <a:pt x="1723" y="1072"/>
                </a:lnTo>
                <a:lnTo>
                  <a:pt x="1705" y="1084"/>
                </a:lnTo>
                <a:lnTo>
                  <a:pt x="1692" y="1097"/>
                </a:lnTo>
                <a:lnTo>
                  <a:pt x="1670" y="1093"/>
                </a:lnTo>
                <a:lnTo>
                  <a:pt x="1635" y="999"/>
                </a:lnTo>
                <a:lnTo>
                  <a:pt x="1641" y="918"/>
                </a:lnTo>
                <a:lnTo>
                  <a:pt x="1640" y="803"/>
                </a:lnTo>
                <a:lnTo>
                  <a:pt x="1618" y="672"/>
                </a:lnTo>
                <a:lnTo>
                  <a:pt x="1565" y="609"/>
                </a:lnTo>
                <a:lnTo>
                  <a:pt x="1430" y="526"/>
                </a:lnTo>
                <a:lnTo>
                  <a:pt x="1369" y="501"/>
                </a:lnTo>
                <a:lnTo>
                  <a:pt x="1356" y="495"/>
                </a:lnTo>
                <a:lnTo>
                  <a:pt x="1356" y="447"/>
                </a:lnTo>
                <a:lnTo>
                  <a:pt x="1349" y="424"/>
                </a:lnTo>
                <a:lnTo>
                  <a:pt x="1293" y="421"/>
                </a:lnTo>
                <a:lnTo>
                  <a:pt x="1267" y="402"/>
                </a:lnTo>
                <a:lnTo>
                  <a:pt x="1235" y="397"/>
                </a:lnTo>
                <a:lnTo>
                  <a:pt x="1216" y="386"/>
                </a:lnTo>
                <a:lnTo>
                  <a:pt x="1197" y="355"/>
                </a:lnTo>
                <a:lnTo>
                  <a:pt x="1145" y="332"/>
                </a:lnTo>
                <a:lnTo>
                  <a:pt x="1114" y="332"/>
                </a:lnTo>
                <a:lnTo>
                  <a:pt x="1092" y="337"/>
                </a:lnTo>
                <a:lnTo>
                  <a:pt x="1061" y="365"/>
                </a:lnTo>
                <a:lnTo>
                  <a:pt x="992" y="441"/>
                </a:lnTo>
                <a:lnTo>
                  <a:pt x="953" y="448"/>
                </a:lnTo>
                <a:lnTo>
                  <a:pt x="901" y="504"/>
                </a:lnTo>
                <a:lnTo>
                  <a:pt x="857" y="514"/>
                </a:lnTo>
                <a:lnTo>
                  <a:pt x="797" y="548"/>
                </a:lnTo>
                <a:lnTo>
                  <a:pt x="732" y="557"/>
                </a:lnTo>
                <a:lnTo>
                  <a:pt x="705" y="542"/>
                </a:lnTo>
                <a:lnTo>
                  <a:pt x="677" y="528"/>
                </a:lnTo>
                <a:lnTo>
                  <a:pt x="661" y="464"/>
                </a:lnTo>
                <a:lnTo>
                  <a:pt x="661" y="469"/>
                </a:lnTo>
                <a:lnTo>
                  <a:pt x="677" y="480"/>
                </a:lnTo>
                <a:lnTo>
                  <a:pt x="683" y="510"/>
                </a:lnTo>
                <a:lnTo>
                  <a:pt x="706" y="528"/>
                </a:lnTo>
                <a:lnTo>
                  <a:pt x="731" y="518"/>
                </a:lnTo>
                <a:lnTo>
                  <a:pt x="731" y="448"/>
                </a:lnTo>
                <a:lnTo>
                  <a:pt x="719" y="412"/>
                </a:lnTo>
                <a:lnTo>
                  <a:pt x="694" y="387"/>
                </a:lnTo>
                <a:lnTo>
                  <a:pt x="648" y="391"/>
                </a:lnTo>
                <a:lnTo>
                  <a:pt x="626" y="391"/>
                </a:lnTo>
                <a:lnTo>
                  <a:pt x="626" y="377"/>
                </a:lnTo>
                <a:lnTo>
                  <a:pt x="626" y="370"/>
                </a:lnTo>
                <a:lnTo>
                  <a:pt x="694" y="352"/>
                </a:lnTo>
                <a:lnTo>
                  <a:pt x="672" y="337"/>
                </a:lnTo>
                <a:lnTo>
                  <a:pt x="566" y="342"/>
                </a:lnTo>
                <a:lnTo>
                  <a:pt x="534" y="342"/>
                </a:lnTo>
                <a:lnTo>
                  <a:pt x="525" y="337"/>
                </a:lnTo>
                <a:lnTo>
                  <a:pt x="525" y="317"/>
                </a:lnTo>
                <a:lnTo>
                  <a:pt x="546" y="307"/>
                </a:lnTo>
                <a:lnTo>
                  <a:pt x="546" y="294"/>
                </a:lnTo>
                <a:lnTo>
                  <a:pt x="513" y="294"/>
                </a:lnTo>
                <a:lnTo>
                  <a:pt x="494" y="310"/>
                </a:lnTo>
                <a:lnTo>
                  <a:pt x="474" y="321"/>
                </a:lnTo>
                <a:lnTo>
                  <a:pt x="494" y="348"/>
                </a:lnTo>
                <a:lnTo>
                  <a:pt x="461" y="337"/>
                </a:lnTo>
                <a:lnTo>
                  <a:pt x="449" y="333"/>
                </a:lnTo>
                <a:lnTo>
                  <a:pt x="338" y="345"/>
                </a:lnTo>
                <a:lnTo>
                  <a:pt x="303" y="361"/>
                </a:lnTo>
                <a:lnTo>
                  <a:pt x="246" y="368"/>
                </a:lnTo>
                <a:lnTo>
                  <a:pt x="228" y="377"/>
                </a:lnTo>
                <a:lnTo>
                  <a:pt x="228" y="365"/>
                </a:lnTo>
                <a:lnTo>
                  <a:pt x="234" y="346"/>
                </a:lnTo>
                <a:lnTo>
                  <a:pt x="228" y="329"/>
                </a:lnTo>
                <a:lnTo>
                  <a:pt x="214" y="316"/>
                </a:lnTo>
                <a:lnTo>
                  <a:pt x="161" y="337"/>
                </a:lnTo>
                <a:lnTo>
                  <a:pt x="161" y="348"/>
                </a:lnTo>
                <a:lnTo>
                  <a:pt x="170" y="367"/>
                </a:lnTo>
                <a:lnTo>
                  <a:pt x="170" y="378"/>
                </a:lnTo>
                <a:lnTo>
                  <a:pt x="151" y="397"/>
                </a:lnTo>
                <a:lnTo>
                  <a:pt x="31" y="422"/>
                </a:lnTo>
                <a:lnTo>
                  <a:pt x="19" y="424"/>
                </a:lnTo>
                <a:lnTo>
                  <a:pt x="19" y="42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3" name="Freeform 229"/>
          <p:cNvSpPr>
            <a:spLocks/>
          </p:cNvSpPr>
          <p:nvPr/>
        </p:nvSpPr>
        <p:spPr bwMode="auto">
          <a:xfrm>
            <a:off x="4591050" y="2659063"/>
            <a:ext cx="762000" cy="357188"/>
          </a:xfrm>
          <a:custGeom>
            <a:avLst/>
            <a:gdLst/>
            <a:ahLst/>
            <a:cxnLst>
              <a:cxn ang="0">
                <a:pos x="1873" y="1037"/>
              </a:cxn>
              <a:cxn ang="0">
                <a:pos x="1853" y="974"/>
              </a:cxn>
              <a:cxn ang="0">
                <a:pos x="1909" y="1000"/>
              </a:cxn>
              <a:cxn ang="0">
                <a:pos x="1904" y="970"/>
              </a:cxn>
              <a:cxn ang="0">
                <a:pos x="2037" y="748"/>
              </a:cxn>
              <a:cxn ang="0">
                <a:pos x="2222" y="603"/>
              </a:cxn>
              <a:cxn ang="0">
                <a:pos x="2161" y="582"/>
              </a:cxn>
              <a:cxn ang="0">
                <a:pos x="2009" y="569"/>
              </a:cxn>
              <a:cxn ang="0">
                <a:pos x="2136" y="547"/>
              </a:cxn>
              <a:cxn ang="0">
                <a:pos x="2151" y="474"/>
              </a:cxn>
              <a:cxn ang="0">
                <a:pos x="2103" y="448"/>
              </a:cxn>
              <a:cxn ang="0">
                <a:pos x="2200" y="461"/>
              </a:cxn>
              <a:cxn ang="0">
                <a:pos x="2334" y="454"/>
              </a:cxn>
              <a:cxn ang="0">
                <a:pos x="2374" y="312"/>
              </a:cxn>
              <a:cxn ang="0">
                <a:pos x="2358" y="201"/>
              </a:cxn>
              <a:cxn ang="0">
                <a:pos x="2303" y="223"/>
              </a:cxn>
              <a:cxn ang="0">
                <a:pos x="2285" y="295"/>
              </a:cxn>
              <a:cxn ang="0">
                <a:pos x="2218" y="214"/>
              </a:cxn>
              <a:cxn ang="0">
                <a:pos x="2094" y="261"/>
              </a:cxn>
              <a:cxn ang="0">
                <a:pos x="2063" y="208"/>
              </a:cxn>
              <a:cxn ang="0">
                <a:pos x="2057" y="167"/>
              </a:cxn>
              <a:cxn ang="0">
                <a:pos x="2174" y="156"/>
              </a:cxn>
              <a:cxn ang="0">
                <a:pos x="2310" y="132"/>
              </a:cxn>
              <a:cxn ang="0">
                <a:pos x="2287" y="59"/>
              </a:cxn>
              <a:cxn ang="0">
                <a:pos x="2315" y="39"/>
              </a:cxn>
              <a:cxn ang="0">
                <a:pos x="2320" y="7"/>
              </a:cxn>
              <a:cxn ang="0">
                <a:pos x="1919" y="96"/>
              </a:cxn>
              <a:cxn ang="0">
                <a:pos x="693" y="350"/>
              </a:cxn>
              <a:cxn ang="0">
                <a:pos x="579" y="412"/>
              </a:cxn>
              <a:cxn ang="0">
                <a:pos x="580" y="471"/>
              </a:cxn>
              <a:cxn ang="0">
                <a:pos x="553" y="495"/>
              </a:cxn>
              <a:cxn ang="0">
                <a:pos x="506" y="549"/>
              </a:cxn>
              <a:cxn ang="0">
                <a:pos x="453" y="613"/>
              </a:cxn>
              <a:cxn ang="0">
                <a:pos x="417" y="618"/>
              </a:cxn>
              <a:cxn ang="0">
                <a:pos x="376" y="615"/>
              </a:cxn>
              <a:cxn ang="0">
                <a:pos x="328" y="667"/>
              </a:cxn>
              <a:cxn ang="0">
                <a:pos x="301" y="707"/>
              </a:cxn>
              <a:cxn ang="0">
                <a:pos x="274" y="701"/>
              </a:cxn>
              <a:cxn ang="0">
                <a:pos x="247" y="691"/>
              </a:cxn>
              <a:cxn ang="0">
                <a:pos x="194" y="771"/>
              </a:cxn>
              <a:cxn ang="0">
                <a:pos x="156" y="821"/>
              </a:cxn>
              <a:cxn ang="0">
                <a:pos x="108" y="837"/>
              </a:cxn>
              <a:cxn ang="0">
                <a:pos x="70" y="861"/>
              </a:cxn>
              <a:cxn ang="0">
                <a:pos x="43" y="901"/>
              </a:cxn>
              <a:cxn ang="0">
                <a:pos x="50" y="926"/>
              </a:cxn>
              <a:cxn ang="0">
                <a:pos x="27" y="948"/>
              </a:cxn>
              <a:cxn ang="0">
                <a:pos x="0" y="1022"/>
              </a:cxn>
              <a:cxn ang="0">
                <a:pos x="171" y="1000"/>
              </a:cxn>
              <a:cxn ang="0">
                <a:pos x="567" y="891"/>
              </a:cxn>
              <a:cxn ang="0">
                <a:pos x="690" y="867"/>
              </a:cxn>
              <a:cxn ang="0">
                <a:pos x="989" y="856"/>
              </a:cxn>
              <a:cxn ang="0">
                <a:pos x="1024" y="872"/>
              </a:cxn>
              <a:cxn ang="0">
                <a:pos x="1366" y="876"/>
              </a:cxn>
            </a:cxnLst>
            <a:rect l="0" t="0" r="r" b="b"/>
            <a:pathLst>
              <a:path w="2398" h="1122">
                <a:moveTo>
                  <a:pt x="1745" y="1122"/>
                </a:moveTo>
                <a:lnTo>
                  <a:pt x="1784" y="1087"/>
                </a:lnTo>
                <a:lnTo>
                  <a:pt x="1873" y="1037"/>
                </a:lnTo>
                <a:lnTo>
                  <a:pt x="1885" y="1015"/>
                </a:lnTo>
                <a:lnTo>
                  <a:pt x="1860" y="983"/>
                </a:lnTo>
                <a:lnTo>
                  <a:pt x="1853" y="974"/>
                </a:lnTo>
                <a:lnTo>
                  <a:pt x="1885" y="1008"/>
                </a:lnTo>
                <a:lnTo>
                  <a:pt x="1903" y="1012"/>
                </a:lnTo>
                <a:lnTo>
                  <a:pt x="1909" y="1000"/>
                </a:lnTo>
                <a:lnTo>
                  <a:pt x="1933" y="951"/>
                </a:lnTo>
                <a:lnTo>
                  <a:pt x="1914" y="963"/>
                </a:lnTo>
                <a:lnTo>
                  <a:pt x="1904" y="970"/>
                </a:lnTo>
                <a:lnTo>
                  <a:pt x="1907" y="937"/>
                </a:lnTo>
                <a:lnTo>
                  <a:pt x="1952" y="856"/>
                </a:lnTo>
                <a:lnTo>
                  <a:pt x="2037" y="748"/>
                </a:lnTo>
                <a:lnTo>
                  <a:pt x="2174" y="663"/>
                </a:lnTo>
                <a:lnTo>
                  <a:pt x="2203" y="640"/>
                </a:lnTo>
                <a:lnTo>
                  <a:pt x="2222" y="603"/>
                </a:lnTo>
                <a:lnTo>
                  <a:pt x="2221" y="569"/>
                </a:lnTo>
                <a:lnTo>
                  <a:pt x="2206" y="569"/>
                </a:lnTo>
                <a:lnTo>
                  <a:pt x="2161" y="582"/>
                </a:lnTo>
                <a:lnTo>
                  <a:pt x="2107" y="595"/>
                </a:lnTo>
                <a:lnTo>
                  <a:pt x="2065" y="597"/>
                </a:lnTo>
                <a:lnTo>
                  <a:pt x="2009" y="569"/>
                </a:lnTo>
                <a:lnTo>
                  <a:pt x="2038" y="569"/>
                </a:lnTo>
                <a:lnTo>
                  <a:pt x="2084" y="569"/>
                </a:lnTo>
                <a:lnTo>
                  <a:pt x="2136" y="547"/>
                </a:lnTo>
                <a:lnTo>
                  <a:pt x="2151" y="514"/>
                </a:lnTo>
                <a:lnTo>
                  <a:pt x="2139" y="493"/>
                </a:lnTo>
                <a:lnTo>
                  <a:pt x="2151" y="474"/>
                </a:lnTo>
                <a:lnTo>
                  <a:pt x="2139" y="463"/>
                </a:lnTo>
                <a:lnTo>
                  <a:pt x="2120" y="463"/>
                </a:lnTo>
                <a:lnTo>
                  <a:pt x="2103" y="448"/>
                </a:lnTo>
                <a:lnTo>
                  <a:pt x="2103" y="429"/>
                </a:lnTo>
                <a:lnTo>
                  <a:pt x="2154" y="438"/>
                </a:lnTo>
                <a:lnTo>
                  <a:pt x="2200" y="461"/>
                </a:lnTo>
                <a:lnTo>
                  <a:pt x="2252" y="461"/>
                </a:lnTo>
                <a:lnTo>
                  <a:pt x="2303" y="471"/>
                </a:lnTo>
                <a:lnTo>
                  <a:pt x="2334" y="454"/>
                </a:lnTo>
                <a:lnTo>
                  <a:pt x="2334" y="409"/>
                </a:lnTo>
                <a:lnTo>
                  <a:pt x="2353" y="352"/>
                </a:lnTo>
                <a:lnTo>
                  <a:pt x="2374" y="312"/>
                </a:lnTo>
                <a:lnTo>
                  <a:pt x="2398" y="286"/>
                </a:lnTo>
                <a:lnTo>
                  <a:pt x="2398" y="251"/>
                </a:lnTo>
                <a:lnTo>
                  <a:pt x="2358" y="201"/>
                </a:lnTo>
                <a:lnTo>
                  <a:pt x="2341" y="191"/>
                </a:lnTo>
                <a:lnTo>
                  <a:pt x="2309" y="191"/>
                </a:lnTo>
                <a:lnTo>
                  <a:pt x="2303" y="223"/>
                </a:lnTo>
                <a:lnTo>
                  <a:pt x="2306" y="262"/>
                </a:lnTo>
                <a:lnTo>
                  <a:pt x="2306" y="314"/>
                </a:lnTo>
                <a:lnTo>
                  <a:pt x="2285" y="295"/>
                </a:lnTo>
                <a:lnTo>
                  <a:pt x="2258" y="239"/>
                </a:lnTo>
                <a:lnTo>
                  <a:pt x="2236" y="214"/>
                </a:lnTo>
                <a:lnTo>
                  <a:pt x="2218" y="214"/>
                </a:lnTo>
                <a:lnTo>
                  <a:pt x="2183" y="230"/>
                </a:lnTo>
                <a:lnTo>
                  <a:pt x="2143" y="237"/>
                </a:lnTo>
                <a:lnTo>
                  <a:pt x="2094" y="261"/>
                </a:lnTo>
                <a:lnTo>
                  <a:pt x="2075" y="269"/>
                </a:lnTo>
                <a:lnTo>
                  <a:pt x="2085" y="242"/>
                </a:lnTo>
                <a:lnTo>
                  <a:pt x="2063" y="208"/>
                </a:lnTo>
                <a:lnTo>
                  <a:pt x="1979" y="156"/>
                </a:lnTo>
                <a:lnTo>
                  <a:pt x="2005" y="153"/>
                </a:lnTo>
                <a:lnTo>
                  <a:pt x="2057" y="167"/>
                </a:lnTo>
                <a:lnTo>
                  <a:pt x="2091" y="153"/>
                </a:lnTo>
                <a:lnTo>
                  <a:pt x="2126" y="147"/>
                </a:lnTo>
                <a:lnTo>
                  <a:pt x="2174" y="156"/>
                </a:lnTo>
                <a:lnTo>
                  <a:pt x="2215" y="151"/>
                </a:lnTo>
                <a:lnTo>
                  <a:pt x="2269" y="143"/>
                </a:lnTo>
                <a:lnTo>
                  <a:pt x="2310" y="132"/>
                </a:lnTo>
                <a:lnTo>
                  <a:pt x="2310" y="103"/>
                </a:lnTo>
                <a:lnTo>
                  <a:pt x="2309" y="64"/>
                </a:lnTo>
                <a:lnTo>
                  <a:pt x="2287" y="59"/>
                </a:lnTo>
                <a:lnTo>
                  <a:pt x="2287" y="49"/>
                </a:lnTo>
                <a:lnTo>
                  <a:pt x="2301" y="39"/>
                </a:lnTo>
                <a:lnTo>
                  <a:pt x="2315" y="39"/>
                </a:lnTo>
                <a:lnTo>
                  <a:pt x="2326" y="26"/>
                </a:lnTo>
                <a:lnTo>
                  <a:pt x="2320" y="10"/>
                </a:lnTo>
                <a:lnTo>
                  <a:pt x="2320" y="7"/>
                </a:lnTo>
                <a:lnTo>
                  <a:pt x="2315" y="0"/>
                </a:lnTo>
                <a:lnTo>
                  <a:pt x="1919" y="80"/>
                </a:lnTo>
                <a:lnTo>
                  <a:pt x="1919" y="96"/>
                </a:lnTo>
                <a:lnTo>
                  <a:pt x="1525" y="183"/>
                </a:lnTo>
                <a:lnTo>
                  <a:pt x="1068" y="286"/>
                </a:lnTo>
                <a:lnTo>
                  <a:pt x="693" y="350"/>
                </a:lnTo>
                <a:lnTo>
                  <a:pt x="623" y="359"/>
                </a:lnTo>
                <a:lnTo>
                  <a:pt x="591" y="398"/>
                </a:lnTo>
                <a:lnTo>
                  <a:pt x="579" y="412"/>
                </a:lnTo>
                <a:lnTo>
                  <a:pt x="572" y="436"/>
                </a:lnTo>
                <a:lnTo>
                  <a:pt x="573" y="451"/>
                </a:lnTo>
                <a:lnTo>
                  <a:pt x="580" y="471"/>
                </a:lnTo>
                <a:lnTo>
                  <a:pt x="583" y="506"/>
                </a:lnTo>
                <a:lnTo>
                  <a:pt x="559" y="503"/>
                </a:lnTo>
                <a:lnTo>
                  <a:pt x="553" y="495"/>
                </a:lnTo>
                <a:lnTo>
                  <a:pt x="535" y="512"/>
                </a:lnTo>
                <a:lnTo>
                  <a:pt x="516" y="530"/>
                </a:lnTo>
                <a:lnTo>
                  <a:pt x="506" y="549"/>
                </a:lnTo>
                <a:lnTo>
                  <a:pt x="485" y="572"/>
                </a:lnTo>
                <a:lnTo>
                  <a:pt x="466" y="587"/>
                </a:lnTo>
                <a:lnTo>
                  <a:pt x="453" y="613"/>
                </a:lnTo>
                <a:lnTo>
                  <a:pt x="447" y="624"/>
                </a:lnTo>
                <a:lnTo>
                  <a:pt x="444" y="624"/>
                </a:lnTo>
                <a:lnTo>
                  <a:pt x="417" y="618"/>
                </a:lnTo>
                <a:lnTo>
                  <a:pt x="408" y="613"/>
                </a:lnTo>
                <a:lnTo>
                  <a:pt x="398" y="609"/>
                </a:lnTo>
                <a:lnTo>
                  <a:pt x="376" y="615"/>
                </a:lnTo>
                <a:lnTo>
                  <a:pt x="360" y="629"/>
                </a:lnTo>
                <a:lnTo>
                  <a:pt x="342" y="643"/>
                </a:lnTo>
                <a:lnTo>
                  <a:pt x="328" y="667"/>
                </a:lnTo>
                <a:lnTo>
                  <a:pt x="320" y="685"/>
                </a:lnTo>
                <a:lnTo>
                  <a:pt x="317" y="695"/>
                </a:lnTo>
                <a:lnTo>
                  <a:pt x="301" y="707"/>
                </a:lnTo>
                <a:lnTo>
                  <a:pt x="290" y="714"/>
                </a:lnTo>
                <a:lnTo>
                  <a:pt x="281" y="708"/>
                </a:lnTo>
                <a:lnTo>
                  <a:pt x="274" y="701"/>
                </a:lnTo>
                <a:lnTo>
                  <a:pt x="269" y="694"/>
                </a:lnTo>
                <a:lnTo>
                  <a:pt x="263" y="691"/>
                </a:lnTo>
                <a:lnTo>
                  <a:pt x="247" y="691"/>
                </a:lnTo>
                <a:lnTo>
                  <a:pt x="234" y="691"/>
                </a:lnTo>
                <a:lnTo>
                  <a:pt x="218" y="727"/>
                </a:lnTo>
                <a:lnTo>
                  <a:pt x="194" y="771"/>
                </a:lnTo>
                <a:lnTo>
                  <a:pt x="191" y="788"/>
                </a:lnTo>
                <a:lnTo>
                  <a:pt x="177" y="812"/>
                </a:lnTo>
                <a:lnTo>
                  <a:pt x="156" y="821"/>
                </a:lnTo>
                <a:lnTo>
                  <a:pt x="136" y="828"/>
                </a:lnTo>
                <a:lnTo>
                  <a:pt x="118" y="835"/>
                </a:lnTo>
                <a:lnTo>
                  <a:pt x="108" y="837"/>
                </a:lnTo>
                <a:lnTo>
                  <a:pt x="91" y="841"/>
                </a:lnTo>
                <a:lnTo>
                  <a:pt x="78" y="847"/>
                </a:lnTo>
                <a:lnTo>
                  <a:pt x="70" y="861"/>
                </a:lnTo>
                <a:lnTo>
                  <a:pt x="62" y="883"/>
                </a:lnTo>
                <a:lnTo>
                  <a:pt x="50" y="896"/>
                </a:lnTo>
                <a:lnTo>
                  <a:pt x="43" y="901"/>
                </a:lnTo>
                <a:lnTo>
                  <a:pt x="43" y="907"/>
                </a:lnTo>
                <a:lnTo>
                  <a:pt x="43" y="915"/>
                </a:lnTo>
                <a:lnTo>
                  <a:pt x="50" y="926"/>
                </a:lnTo>
                <a:lnTo>
                  <a:pt x="50" y="939"/>
                </a:lnTo>
                <a:lnTo>
                  <a:pt x="43" y="944"/>
                </a:lnTo>
                <a:lnTo>
                  <a:pt x="27" y="948"/>
                </a:lnTo>
                <a:lnTo>
                  <a:pt x="8" y="952"/>
                </a:lnTo>
                <a:lnTo>
                  <a:pt x="8" y="979"/>
                </a:lnTo>
                <a:lnTo>
                  <a:pt x="0" y="1022"/>
                </a:lnTo>
                <a:lnTo>
                  <a:pt x="0" y="1027"/>
                </a:lnTo>
                <a:lnTo>
                  <a:pt x="158" y="1008"/>
                </a:lnTo>
                <a:lnTo>
                  <a:pt x="171" y="1000"/>
                </a:lnTo>
                <a:lnTo>
                  <a:pt x="406" y="958"/>
                </a:lnTo>
                <a:lnTo>
                  <a:pt x="460" y="949"/>
                </a:lnTo>
                <a:lnTo>
                  <a:pt x="567" y="891"/>
                </a:lnTo>
                <a:lnTo>
                  <a:pt x="678" y="880"/>
                </a:lnTo>
                <a:lnTo>
                  <a:pt x="684" y="880"/>
                </a:lnTo>
                <a:lnTo>
                  <a:pt x="690" y="867"/>
                </a:lnTo>
                <a:lnTo>
                  <a:pt x="972" y="847"/>
                </a:lnTo>
                <a:lnTo>
                  <a:pt x="982" y="847"/>
                </a:lnTo>
                <a:lnTo>
                  <a:pt x="989" y="856"/>
                </a:lnTo>
                <a:lnTo>
                  <a:pt x="989" y="872"/>
                </a:lnTo>
                <a:lnTo>
                  <a:pt x="1005" y="872"/>
                </a:lnTo>
                <a:lnTo>
                  <a:pt x="1024" y="872"/>
                </a:lnTo>
                <a:lnTo>
                  <a:pt x="1046" y="914"/>
                </a:lnTo>
                <a:lnTo>
                  <a:pt x="1057" y="927"/>
                </a:lnTo>
                <a:lnTo>
                  <a:pt x="1366" y="876"/>
                </a:lnTo>
                <a:lnTo>
                  <a:pt x="1742" y="1122"/>
                </a:lnTo>
                <a:lnTo>
                  <a:pt x="1745" y="1122"/>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4" name="Freeform 230"/>
          <p:cNvSpPr>
            <a:spLocks/>
          </p:cNvSpPr>
          <p:nvPr/>
        </p:nvSpPr>
        <p:spPr bwMode="auto">
          <a:xfrm>
            <a:off x="4591050" y="2659063"/>
            <a:ext cx="762000" cy="357188"/>
          </a:xfrm>
          <a:custGeom>
            <a:avLst/>
            <a:gdLst/>
            <a:ahLst/>
            <a:cxnLst>
              <a:cxn ang="0">
                <a:pos x="1873" y="1037"/>
              </a:cxn>
              <a:cxn ang="0">
                <a:pos x="1853" y="974"/>
              </a:cxn>
              <a:cxn ang="0">
                <a:pos x="1909" y="1000"/>
              </a:cxn>
              <a:cxn ang="0">
                <a:pos x="1904" y="970"/>
              </a:cxn>
              <a:cxn ang="0">
                <a:pos x="2037" y="748"/>
              </a:cxn>
              <a:cxn ang="0">
                <a:pos x="2222" y="603"/>
              </a:cxn>
              <a:cxn ang="0">
                <a:pos x="2161" y="582"/>
              </a:cxn>
              <a:cxn ang="0">
                <a:pos x="2009" y="569"/>
              </a:cxn>
              <a:cxn ang="0">
                <a:pos x="2136" y="547"/>
              </a:cxn>
              <a:cxn ang="0">
                <a:pos x="2151" y="474"/>
              </a:cxn>
              <a:cxn ang="0">
                <a:pos x="2103" y="448"/>
              </a:cxn>
              <a:cxn ang="0">
                <a:pos x="2200" y="461"/>
              </a:cxn>
              <a:cxn ang="0">
                <a:pos x="2334" y="454"/>
              </a:cxn>
              <a:cxn ang="0">
                <a:pos x="2374" y="312"/>
              </a:cxn>
              <a:cxn ang="0">
                <a:pos x="2358" y="201"/>
              </a:cxn>
              <a:cxn ang="0">
                <a:pos x="2303" y="223"/>
              </a:cxn>
              <a:cxn ang="0">
                <a:pos x="2285" y="295"/>
              </a:cxn>
              <a:cxn ang="0">
                <a:pos x="2218" y="214"/>
              </a:cxn>
              <a:cxn ang="0">
                <a:pos x="2094" y="261"/>
              </a:cxn>
              <a:cxn ang="0">
                <a:pos x="2063" y="208"/>
              </a:cxn>
              <a:cxn ang="0">
                <a:pos x="2057" y="167"/>
              </a:cxn>
              <a:cxn ang="0">
                <a:pos x="2174" y="156"/>
              </a:cxn>
              <a:cxn ang="0">
                <a:pos x="2310" y="132"/>
              </a:cxn>
              <a:cxn ang="0">
                <a:pos x="2287" y="59"/>
              </a:cxn>
              <a:cxn ang="0">
                <a:pos x="2315" y="39"/>
              </a:cxn>
              <a:cxn ang="0">
                <a:pos x="2320" y="7"/>
              </a:cxn>
              <a:cxn ang="0">
                <a:pos x="1919" y="96"/>
              </a:cxn>
              <a:cxn ang="0">
                <a:pos x="693" y="350"/>
              </a:cxn>
              <a:cxn ang="0">
                <a:pos x="579" y="412"/>
              </a:cxn>
              <a:cxn ang="0">
                <a:pos x="580" y="471"/>
              </a:cxn>
              <a:cxn ang="0">
                <a:pos x="553" y="495"/>
              </a:cxn>
              <a:cxn ang="0">
                <a:pos x="506" y="549"/>
              </a:cxn>
              <a:cxn ang="0">
                <a:pos x="453" y="613"/>
              </a:cxn>
              <a:cxn ang="0">
                <a:pos x="417" y="618"/>
              </a:cxn>
              <a:cxn ang="0">
                <a:pos x="376" y="615"/>
              </a:cxn>
              <a:cxn ang="0">
                <a:pos x="328" y="667"/>
              </a:cxn>
              <a:cxn ang="0">
                <a:pos x="301" y="707"/>
              </a:cxn>
              <a:cxn ang="0">
                <a:pos x="274" y="701"/>
              </a:cxn>
              <a:cxn ang="0">
                <a:pos x="247" y="691"/>
              </a:cxn>
              <a:cxn ang="0">
                <a:pos x="194" y="771"/>
              </a:cxn>
              <a:cxn ang="0">
                <a:pos x="156" y="821"/>
              </a:cxn>
              <a:cxn ang="0">
                <a:pos x="108" y="837"/>
              </a:cxn>
              <a:cxn ang="0">
                <a:pos x="70" y="861"/>
              </a:cxn>
              <a:cxn ang="0">
                <a:pos x="43" y="901"/>
              </a:cxn>
              <a:cxn ang="0">
                <a:pos x="50" y="926"/>
              </a:cxn>
              <a:cxn ang="0">
                <a:pos x="27" y="948"/>
              </a:cxn>
              <a:cxn ang="0">
                <a:pos x="0" y="1022"/>
              </a:cxn>
              <a:cxn ang="0">
                <a:pos x="171" y="1000"/>
              </a:cxn>
              <a:cxn ang="0">
                <a:pos x="567" y="891"/>
              </a:cxn>
              <a:cxn ang="0">
                <a:pos x="690" y="867"/>
              </a:cxn>
              <a:cxn ang="0">
                <a:pos x="989" y="856"/>
              </a:cxn>
              <a:cxn ang="0">
                <a:pos x="1024" y="872"/>
              </a:cxn>
              <a:cxn ang="0">
                <a:pos x="1366" y="876"/>
              </a:cxn>
              <a:cxn ang="0">
                <a:pos x="1745" y="1122"/>
              </a:cxn>
            </a:cxnLst>
            <a:rect l="0" t="0" r="r" b="b"/>
            <a:pathLst>
              <a:path w="2398" h="1122">
                <a:moveTo>
                  <a:pt x="1745" y="1122"/>
                </a:moveTo>
                <a:lnTo>
                  <a:pt x="1784" y="1087"/>
                </a:lnTo>
                <a:lnTo>
                  <a:pt x="1873" y="1037"/>
                </a:lnTo>
                <a:lnTo>
                  <a:pt x="1885" y="1015"/>
                </a:lnTo>
                <a:lnTo>
                  <a:pt x="1860" y="983"/>
                </a:lnTo>
                <a:lnTo>
                  <a:pt x="1853" y="974"/>
                </a:lnTo>
                <a:lnTo>
                  <a:pt x="1885" y="1008"/>
                </a:lnTo>
                <a:lnTo>
                  <a:pt x="1903" y="1012"/>
                </a:lnTo>
                <a:lnTo>
                  <a:pt x="1909" y="1000"/>
                </a:lnTo>
                <a:lnTo>
                  <a:pt x="1933" y="951"/>
                </a:lnTo>
                <a:lnTo>
                  <a:pt x="1914" y="963"/>
                </a:lnTo>
                <a:lnTo>
                  <a:pt x="1904" y="970"/>
                </a:lnTo>
                <a:lnTo>
                  <a:pt x="1907" y="937"/>
                </a:lnTo>
                <a:lnTo>
                  <a:pt x="1952" y="856"/>
                </a:lnTo>
                <a:lnTo>
                  <a:pt x="2037" y="748"/>
                </a:lnTo>
                <a:lnTo>
                  <a:pt x="2174" y="663"/>
                </a:lnTo>
                <a:lnTo>
                  <a:pt x="2203" y="640"/>
                </a:lnTo>
                <a:lnTo>
                  <a:pt x="2222" y="603"/>
                </a:lnTo>
                <a:lnTo>
                  <a:pt x="2221" y="569"/>
                </a:lnTo>
                <a:lnTo>
                  <a:pt x="2206" y="569"/>
                </a:lnTo>
                <a:lnTo>
                  <a:pt x="2161" y="582"/>
                </a:lnTo>
                <a:lnTo>
                  <a:pt x="2107" y="595"/>
                </a:lnTo>
                <a:lnTo>
                  <a:pt x="2065" y="597"/>
                </a:lnTo>
                <a:lnTo>
                  <a:pt x="2009" y="569"/>
                </a:lnTo>
                <a:lnTo>
                  <a:pt x="2038" y="569"/>
                </a:lnTo>
                <a:lnTo>
                  <a:pt x="2084" y="569"/>
                </a:lnTo>
                <a:lnTo>
                  <a:pt x="2136" y="547"/>
                </a:lnTo>
                <a:lnTo>
                  <a:pt x="2151" y="514"/>
                </a:lnTo>
                <a:lnTo>
                  <a:pt x="2139" y="493"/>
                </a:lnTo>
                <a:lnTo>
                  <a:pt x="2151" y="474"/>
                </a:lnTo>
                <a:lnTo>
                  <a:pt x="2139" y="463"/>
                </a:lnTo>
                <a:lnTo>
                  <a:pt x="2120" y="463"/>
                </a:lnTo>
                <a:lnTo>
                  <a:pt x="2103" y="448"/>
                </a:lnTo>
                <a:lnTo>
                  <a:pt x="2103" y="429"/>
                </a:lnTo>
                <a:lnTo>
                  <a:pt x="2154" y="438"/>
                </a:lnTo>
                <a:lnTo>
                  <a:pt x="2200" y="461"/>
                </a:lnTo>
                <a:lnTo>
                  <a:pt x="2252" y="461"/>
                </a:lnTo>
                <a:lnTo>
                  <a:pt x="2303" y="471"/>
                </a:lnTo>
                <a:lnTo>
                  <a:pt x="2334" y="454"/>
                </a:lnTo>
                <a:lnTo>
                  <a:pt x="2334" y="409"/>
                </a:lnTo>
                <a:lnTo>
                  <a:pt x="2353" y="352"/>
                </a:lnTo>
                <a:lnTo>
                  <a:pt x="2374" y="312"/>
                </a:lnTo>
                <a:lnTo>
                  <a:pt x="2398" y="286"/>
                </a:lnTo>
                <a:lnTo>
                  <a:pt x="2398" y="251"/>
                </a:lnTo>
                <a:lnTo>
                  <a:pt x="2358" y="201"/>
                </a:lnTo>
                <a:lnTo>
                  <a:pt x="2341" y="191"/>
                </a:lnTo>
                <a:lnTo>
                  <a:pt x="2309" y="191"/>
                </a:lnTo>
                <a:lnTo>
                  <a:pt x="2303" y="223"/>
                </a:lnTo>
                <a:lnTo>
                  <a:pt x="2306" y="262"/>
                </a:lnTo>
                <a:lnTo>
                  <a:pt x="2306" y="314"/>
                </a:lnTo>
                <a:lnTo>
                  <a:pt x="2285" y="295"/>
                </a:lnTo>
                <a:lnTo>
                  <a:pt x="2258" y="239"/>
                </a:lnTo>
                <a:lnTo>
                  <a:pt x="2236" y="214"/>
                </a:lnTo>
                <a:lnTo>
                  <a:pt x="2218" y="214"/>
                </a:lnTo>
                <a:lnTo>
                  <a:pt x="2183" y="230"/>
                </a:lnTo>
                <a:lnTo>
                  <a:pt x="2143" y="237"/>
                </a:lnTo>
                <a:lnTo>
                  <a:pt x="2094" y="261"/>
                </a:lnTo>
                <a:lnTo>
                  <a:pt x="2075" y="269"/>
                </a:lnTo>
                <a:lnTo>
                  <a:pt x="2085" y="242"/>
                </a:lnTo>
                <a:lnTo>
                  <a:pt x="2063" y="208"/>
                </a:lnTo>
                <a:lnTo>
                  <a:pt x="1979" y="156"/>
                </a:lnTo>
                <a:lnTo>
                  <a:pt x="2005" y="153"/>
                </a:lnTo>
                <a:lnTo>
                  <a:pt x="2057" y="167"/>
                </a:lnTo>
                <a:lnTo>
                  <a:pt x="2091" y="153"/>
                </a:lnTo>
                <a:lnTo>
                  <a:pt x="2126" y="147"/>
                </a:lnTo>
                <a:lnTo>
                  <a:pt x="2174" y="156"/>
                </a:lnTo>
                <a:lnTo>
                  <a:pt x="2215" y="151"/>
                </a:lnTo>
                <a:lnTo>
                  <a:pt x="2269" y="143"/>
                </a:lnTo>
                <a:lnTo>
                  <a:pt x="2310" y="132"/>
                </a:lnTo>
                <a:lnTo>
                  <a:pt x="2310" y="103"/>
                </a:lnTo>
                <a:lnTo>
                  <a:pt x="2309" y="64"/>
                </a:lnTo>
                <a:lnTo>
                  <a:pt x="2287" y="59"/>
                </a:lnTo>
                <a:lnTo>
                  <a:pt x="2287" y="49"/>
                </a:lnTo>
                <a:lnTo>
                  <a:pt x="2301" y="39"/>
                </a:lnTo>
                <a:lnTo>
                  <a:pt x="2315" y="39"/>
                </a:lnTo>
                <a:lnTo>
                  <a:pt x="2326" y="26"/>
                </a:lnTo>
                <a:lnTo>
                  <a:pt x="2320" y="10"/>
                </a:lnTo>
                <a:lnTo>
                  <a:pt x="2320" y="7"/>
                </a:lnTo>
                <a:lnTo>
                  <a:pt x="2315" y="0"/>
                </a:lnTo>
                <a:lnTo>
                  <a:pt x="1919" y="80"/>
                </a:lnTo>
                <a:lnTo>
                  <a:pt x="1919" y="96"/>
                </a:lnTo>
                <a:lnTo>
                  <a:pt x="1525" y="183"/>
                </a:lnTo>
                <a:lnTo>
                  <a:pt x="1068" y="286"/>
                </a:lnTo>
                <a:lnTo>
                  <a:pt x="693" y="350"/>
                </a:lnTo>
                <a:lnTo>
                  <a:pt x="623" y="359"/>
                </a:lnTo>
                <a:lnTo>
                  <a:pt x="591" y="398"/>
                </a:lnTo>
                <a:lnTo>
                  <a:pt x="579" y="412"/>
                </a:lnTo>
                <a:lnTo>
                  <a:pt x="572" y="436"/>
                </a:lnTo>
                <a:lnTo>
                  <a:pt x="573" y="451"/>
                </a:lnTo>
                <a:lnTo>
                  <a:pt x="580" y="471"/>
                </a:lnTo>
                <a:lnTo>
                  <a:pt x="583" y="506"/>
                </a:lnTo>
                <a:lnTo>
                  <a:pt x="559" y="503"/>
                </a:lnTo>
                <a:lnTo>
                  <a:pt x="553" y="495"/>
                </a:lnTo>
                <a:lnTo>
                  <a:pt x="535" y="512"/>
                </a:lnTo>
                <a:lnTo>
                  <a:pt x="516" y="530"/>
                </a:lnTo>
                <a:lnTo>
                  <a:pt x="506" y="549"/>
                </a:lnTo>
                <a:lnTo>
                  <a:pt x="485" y="572"/>
                </a:lnTo>
                <a:lnTo>
                  <a:pt x="466" y="587"/>
                </a:lnTo>
                <a:lnTo>
                  <a:pt x="453" y="613"/>
                </a:lnTo>
                <a:lnTo>
                  <a:pt x="447" y="624"/>
                </a:lnTo>
                <a:lnTo>
                  <a:pt x="444" y="624"/>
                </a:lnTo>
                <a:lnTo>
                  <a:pt x="417" y="618"/>
                </a:lnTo>
                <a:lnTo>
                  <a:pt x="408" y="613"/>
                </a:lnTo>
                <a:lnTo>
                  <a:pt x="398" y="609"/>
                </a:lnTo>
                <a:lnTo>
                  <a:pt x="376" y="615"/>
                </a:lnTo>
                <a:lnTo>
                  <a:pt x="360" y="629"/>
                </a:lnTo>
                <a:lnTo>
                  <a:pt x="342" y="643"/>
                </a:lnTo>
                <a:lnTo>
                  <a:pt x="328" y="667"/>
                </a:lnTo>
                <a:lnTo>
                  <a:pt x="320" y="685"/>
                </a:lnTo>
                <a:lnTo>
                  <a:pt x="317" y="695"/>
                </a:lnTo>
                <a:lnTo>
                  <a:pt x="301" y="707"/>
                </a:lnTo>
                <a:lnTo>
                  <a:pt x="290" y="714"/>
                </a:lnTo>
                <a:lnTo>
                  <a:pt x="281" y="708"/>
                </a:lnTo>
                <a:lnTo>
                  <a:pt x="274" y="701"/>
                </a:lnTo>
                <a:lnTo>
                  <a:pt x="269" y="694"/>
                </a:lnTo>
                <a:lnTo>
                  <a:pt x="263" y="691"/>
                </a:lnTo>
                <a:lnTo>
                  <a:pt x="247" y="691"/>
                </a:lnTo>
                <a:lnTo>
                  <a:pt x="234" y="691"/>
                </a:lnTo>
                <a:lnTo>
                  <a:pt x="218" y="727"/>
                </a:lnTo>
                <a:lnTo>
                  <a:pt x="194" y="771"/>
                </a:lnTo>
                <a:lnTo>
                  <a:pt x="191" y="788"/>
                </a:lnTo>
                <a:lnTo>
                  <a:pt x="177" y="812"/>
                </a:lnTo>
                <a:lnTo>
                  <a:pt x="156" y="821"/>
                </a:lnTo>
                <a:lnTo>
                  <a:pt x="136" y="828"/>
                </a:lnTo>
                <a:lnTo>
                  <a:pt x="118" y="835"/>
                </a:lnTo>
                <a:lnTo>
                  <a:pt x="108" y="837"/>
                </a:lnTo>
                <a:lnTo>
                  <a:pt x="91" y="841"/>
                </a:lnTo>
                <a:lnTo>
                  <a:pt x="78" y="847"/>
                </a:lnTo>
                <a:lnTo>
                  <a:pt x="70" y="861"/>
                </a:lnTo>
                <a:lnTo>
                  <a:pt x="62" y="883"/>
                </a:lnTo>
                <a:lnTo>
                  <a:pt x="50" y="896"/>
                </a:lnTo>
                <a:lnTo>
                  <a:pt x="43" y="901"/>
                </a:lnTo>
                <a:lnTo>
                  <a:pt x="43" y="907"/>
                </a:lnTo>
                <a:lnTo>
                  <a:pt x="43" y="915"/>
                </a:lnTo>
                <a:lnTo>
                  <a:pt x="50" y="926"/>
                </a:lnTo>
                <a:lnTo>
                  <a:pt x="50" y="939"/>
                </a:lnTo>
                <a:lnTo>
                  <a:pt x="43" y="944"/>
                </a:lnTo>
                <a:lnTo>
                  <a:pt x="27" y="948"/>
                </a:lnTo>
                <a:lnTo>
                  <a:pt x="8" y="952"/>
                </a:lnTo>
                <a:lnTo>
                  <a:pt x="8" y="979"/>
                </a:lnTo>
                <a:lnTo>
                  <a:pt x="0" y="1022"/>
                </a:lnTo>
                <a:lnTo>
                  <a:pt x="0" y="1027"/>
                </a:lnTo>
                <a:lnTo>
                  <a:pt x="158" y="1008"/>
                </a:lnTo>
                <a:lnTo>
                  <a:pt x="171" y="1000"/>
                </a:lnTo>
                <a:lnTo>
                  <a:pt x="406" y="958"/>
                </a:lnTo>
                <a:lnTo>
                  <a:pt x="460" y="949"/>
                </a:lnTo>
                <a:lnTo>
                  <a:pt x="567" y="891"/>
                </a:lnTo>
                <a:lnTo>
                  <a:pt x="678" y="880"/>
                </a:lnTo>
                <a:lnTo>
                  <a:pt x="684" y="880"/>
                </a:lnTo>
                <a:lnTo>
                  <a:pt x="690" y="867"/>
                </a:lnTo>
                <a:lnTo>
                  <a:pt x="972" y="847"/>
                </a:lnTo>
                <a:lnTo>
                  <a:pt x="982" y="847"/>
                </a:lnTo>
                <a:lnTo>
                  <a:pt x="989" y="856"/>
                </a:lnTo>
                <a:lnTo>
                  <a:pt x="989" y="872"/>
                </a:lnTo>
                <a:lnTo>
                  <a:pt x="1005" y="872"/>
                </a:lnTo>
                <a:lnTo>
                  <a:pt x="1024" y="872"/>
                </a:lnTo>
                <a:lnTo>
                  <a:pt x="1046" y="914"/>
                </a:lnTo>
                <a:lnTo>
                  <a:pt x="1057" y="927"/>
                </a:lnTo>
                <a:lnTo>
                  <a:pt x="1366" y="876"/>
                </a:lnTo>
                <a:lnTo>
                  <a:pt x="1742" y="1122"/>
                </a:lnTo>
                <a:lnTo>
                  <a:pt x="1745" y="1122"/>
                </a:lnTo>
                <a:lnTo>
                  <a:pt x="1745" y="1122"/>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5" name="Freeform 231"/>
          <p:cNvSpPr>
            <a:spLocks/>
          </p:cNvSpPr>
          <p:nvPr/>
        </p:nvSpPr>
        <p:spPr bwMode="auto">
          <a:xfrm>
            <a:off x="4665663" y="2928938"/>
            <a:ext cx="479425" cy="334963"/>
          </a:xfrm>
          <a:custGeom>
            <a:avLst/>
            <a:gdLst/>
            <a:ahLst/>
            <a:cxnLst>
              <a:cxn ang="0">
                <a:pos x="230" y="104"/>
              </a:cxn>
              <a:cxn ang="0">
                <a:pos x="448" y="33"/>
              </a:cxn>
              <a:cxn ang="0">
                <a:pos x="748" y="0"/>
              </a:cxn>
              <a:cxn ang="0">
                <a:pos x="758" y="23"/>
              </a:cxn>
              <a:cxn ang="0">
                <a:pos x="784" y="23"/>
              </a:cxn>
              <a:cxn ang="0">
                <a:pos x="1136" y="29"/>
              </a:cxn>
              <a:cxn ang="0">
                <a:pos x="1453" y="331"/>
              </a:cxn>
              <a:cxn ang="0">
                <a:pos x="1395" y="407"/>
              </a:cxn>
              <a:cxn ang="0">
                <a:pos x="1356" y="488"/>
              </a:cxn>
              <a:cxn ang="0">
                <a:pos x="1344" y="570"/>
              </a:cxn>
              <a:cxn ang="0">
                <a:pos x="1294" y="592"/>
              </a:cxn>
              <a:cxn ang="0">
                <a:pos x="1256" y="595"/>
              </a:cxn>
              <a:cxn ang="0">
                <a:pos x="1218" y="673"/>
              </a:cxn>
              <a:cxn ang="0">
                <a:pos x="1160" y="697"/>
              </a:cxn>
              <a:cxn ang="0">
                <a:pos x="1138" y="673"/>
              </a:cxn>
              <a:cxn ang="0">
                <a:pos x="1125" y="689"/>
              </a:cxn>
              <a:cxn ang="0">
                <a:pos x="1113" y="770"/>
              </a:cxn>
              <a:cxn ang="0">
                <a:pos x="1094" y="802"/>
              </a:cxn>
              <a:cxn ang="0">
                <a:pos x="1047" y="786"/>
              </a:cxn>
              <a:cxn ang="0">
                <a:pos x="1022" y="777"/>
              </a:cxn>
              <a:cxn ang="0">
                <a:pos x="995" y="808"/>
              </a:cxn>
              <a:cxn ang="0">
                <a:pos x="1015" y="874"/>
              </a:cxn>
              <a:cxn ang="0">
                <a:pos x="995" y="909"/>
              </a:cxn>
              <a:cxn ang="0">
                <a:pos x="946" y="884"/>
              </a:cxn>
              <a:cxn ang="0">
                <a:pos x="924" y="865"/>
              </a:cxn>
              <a:cxn ang="0">
                <a:pos x="924" y="916"/>
              </a:cxn>
              <a:cxn ang="0">
                <a:pos x="926" y="967"/>
              </a:cxn>
              <a:cxn ang="0">
                <a:pos x="892" y="980"/>
              </a:cxn>
              <a:cxn ang="0">
                <a:pos x="879" y="1009"/>
              </a:cxn>
              <a:cxn ang="0">
                <a:pos x="876" y="1044"/>
              </a:cxn>
              <a:cxn ang="0">
                <a:pos x="857" y="1040"/>
              </a:cxn>
              <a:cxn ang="0">
                <a:pos x="834" y="1009"/>
              </a:cxn>
              <a:cxn ang="0">
                <a:pos x="818" y="969"/>
              </a:cxn>
              <a:cxn ang="0">
                <a:pos x="802" y="958"/>
              </a:cxn>
              <a:cxn ang="0">
                <a:pos x="767" y="945"/>
              </a:cxn>
              <a:cxn ang="0">
                <a:pos x="755" y="920"/>
              </a:cxn>
              <a:cxn ang="0">
                <a:pos x="748" y="855"/>
              </a:cxn>
              <a:cxn ang="0">
                <a:pos x="739" y="823"/>
              </a:cxn>
              <a:cxn ang="0">
                <a:pos x="710" y="795"/>
              </a:cxn>
              <a:cxn ang="0">
                <a:pos x="694" y="780"/>
              </a:cxn>
              <a:cxn ang="0">
                <a:pos x="689" y="758"/>
              </a:cxn>
              <a:cxn ang="0">
                <a:pos x="639" y="713"/>
              </a:cxn>
              <a:cxn ang="0">
                <a:pos x="582" y="707"/>
              </a:cxn>
              <a:cxn ang="0">
                <a:pos x="544" y="669"/>
              </a:cxn>
              <a:cxn ang="0">
                <a:pos x="458" y="595"/>
              </a:cxn>
              <a:cxn ang="0">
                <a:pos x="323" y="506"/>
              </a:cxn>
              <a:cxn ang="0">
                <a:pos x="270" y="410"/>
              </a:cxn>
              <a:cxn ang="0">
                <a:pos x="226" y="378"/>
              </a:cxn>
              <a:cxn ang="0">
                <a:pos x="184" y="339"/>
              </a:cxn>
              <a:cxn ang="0">
                <a:pos x="135" y="318"/>
              </a:cxn>
              <a:cxn ang="0">
                <a:pos x="86" y="302"/>
              </a:cxn>
              <a:cxn ang="0">
                <a:pos x="51" y="296"/>
              </a:cxn>
              <a:cxn ang="0">
                <a:pos x="16" y="256"/>
              </a:cxn>
              <a:cxn ang="0">
                <a:pos x="0" y="232"/>
              </a:cxn>
              <a:cxn ang="0">
                <a:pos x="14" y="197"/>
              </a:cxn>
              <a:cxn ang="0">
                <a:pos x="51" y="172"/>
              </a:cxn>
              <a:cxn ang="0">
                <a:pos x="68" y="155"/>
              </a:cxn>
              <a:cxn ang="0">
                <a:pos x="84" y="127"/>
              </a:cxn>
            </a:cxnLst>
            <a:rect l="0" t="0" r="r" b="b"/>
            <a:pathLst>
              <a:path w="1510" h="1055">
                <a:moveTo>
                  <a:pt x="84" y="127"/>
                </a:moveTo>
                <a:lnTo>
                  <a:pt x="230" y="104"/>
                </a:lnTo>
                <a:lnTo>
                  <a:pt x="336" y="44"/>
                </a:lnTo>
                <a:lnTo>
                  <a:pt x="448" y="33"/>
                </a:lnTo>
                <a:lnTo>
                  <a:pt x="458" y="20"/>
                </a:lnTo>
                <a:lnTo>
                  <a:pt x="748" y="0"/>
                </a:lnTo>
                <a:lnTo>
                  <a:pt x="756" y="4"/>
                </a:lnTo>
                <a:lnTo>
                  <a:pt x="758" y="23"/>
                </a:lnTo>
                <a:lnTo>
                  <a:pt x="781" y="23"/>
                </a:lnTo>
                <a:lnTo>
                  <a:pt x="784" y="23"/>
                </a:lnTo>
                <a:lnTo>
                  <a:pt x="824" y="80"/>
                </a:lnTo>
                <a:lnTo>
                  <a:pt x="1136" y="29"/>
                </a:lnTo>
                <a:lnTo>
                  <a:pt x="1510" y="275"/>
                </a:lnTo>
                <a:lnTo>
                  <a:pt x="1453" y="331"/>
                </a:lnTo>
                <a:lnTo>
                  <a:pt x="1418" y="371"/>
                </a:lnTo>
                <a:lnTo>
                  <a:pt x="1395" y="407"/>
                </a:lnTo>
                <a:lnTo>
                  <a:pt x="1367" y="463"/>
                </a:lnTo>
                <a:lnTo>
                  <a:pt x="1356" y="488"/>
                </a:lnTo>
                <a:lnTo>
                  <a:pt x="1356" y="513"/>
                </a:lnTo>
                <a:lnTo>
                  <a:pt x="1344" y="570"/>
                </a:lnTo>
                <a:lnTo>
                  <a:pt x="1320" y="592"/>
                </a:lnTo>
                <a:lnTo>
                  <a:pt x="1294" y="592"/>
                </a:lnTo>
                <a:lnTo>
                  <a:pt x="1266" y="589"/>
                </a:lnTo>
                <a:lnTo>
                  <a:pt x="1256" y="595"/>
                </a:lnTo>
                <a:lnTo>
                  <a:pt x="1238" y="630"/>
                </a:lnTo>
                <a:lnTo>
                  <a:pt x="1218" y="673"/>
                </a:lnTo>
                <a:lnTo>
                  <a:pt x="1184" y="689"/>
                </a:lnTo>
                <a:lnTo>
                  <a:pt x="1160" y="697"/>
                </a:lnTo>
                <a:lnTo>
                  <a:pt x="1148" y="697"/>
                </a:lnTo>
                <a:lnTo>
                  <a:pt x="1138" y="673"/>
                </a:lnTo>
                <a:lnTo>
                  <a:pt x="1138" y="663"/>
                </a:lnTo>
                <a:lnTo>
                  <a:pt x="1125" y="689"/>
                </a:lnTo>
                <a:lnTo>
                  <a:pt x="1122" y="740"/>
                </a:lnTo>
                <a:lnTo>
                  <a:pt x="1113" y="770"/>
                </a:lnTo>
                <a:lnTo>
                  <a:pt x="1103" y="791"/>
                </a:lnTo>
                <a:lnTo>
                  <a:pt x="1094" y="802"/>
                </a:lnTo>
                <a:lnTo>
                  <a:pt x="1059" y="796"/>
                </a:lnTo>
                <a:lnTo>
                  <a:pt x="1047" y="786"/>
                </a:lnTo>
                <a:lnTo>
                  <a:pt x="1047" y="769"/>
                </a:lnTo>
                <a:lnTo>
                  <a:pt x="1022" y="777"/>
                </a:lnTo>
                <a:lnTo>
                  <a:pt x="1003" y="801"/>
                </a:lnTo>
                <a:lnTo>
                  <a:pt x="995" y="808"/>
                </a:lnTo>
                <a:lnTo>
                  <a:pt x="1015" y="840"/>
                </a:lnTo>
                <a:lnTo>
                  <a:pt x="1015" y="874"/>
                </a:lnTo>
                <a:lnTo>
                  <a:pt x="1005" y="891"/>
                </a:lnTo>
                <a:lnTo>
                  <a:pt x="995" y="909"/>
                </a:lnTo>
                <a:lnTo>
                  <a:pt x="965" y="896"/>
                </a:lnTo>
                <a:lnTo>
                  <a:pt x="946" y="884"/>
                </a:lnTo>
                <a:lnTo>
                  <a:pt x="945" y="859"/>
                </a:lnTo>
                <a:lnTo>
                  <a:pt x="924" y="865"/>
                </a:lnTo>
                <a:lnTo>
                  <a:pt x="911" y="884"/>
                </a:lnTo>
                <a:lnTo>
                  <a:pt x="924" y="916"/>
                </a:lnTo>
                <a:lnTo>
                  <a:pt x="946" y="951"/>
                </a:lnTo>
                <a:lnTo>
                  <a:pt x="926" y="967"/>
                </a:lnTo>
                <a:lnTo>
                  <a:pt x="915" y="977"/>
                </a:lnTo>
                <a:lnTo>
                  <a:pt x="892" y="980"/>
                </a:lnTo>
                <a:lnTo>
                  <a:pt x="883" y="990"/>
                </a:lnTo>
                <a:lnTo>
                  <a:pt x="879" y="1009"/>
                </a:lnTo>
                <a:lnTo>
                  <a:pt x="876" y="1030"/>
                </a:lnTo>
                <a:lnTo>
                  <a:pt x="876" y="1044"/>
                </a:lnTo>
                <a:lnTo>
                  <a:pt x="876" y="1055"/>
                </a:lnTo>
                <a:lnTo>
                  <a:pt x="857" y="1040"/>
                </a:lnTo>
                <a:lnTo>
                  <a:pt x="847" y="1033"/>
                </a:lnTo>
                <a:lnTo>
                  <a:pt x="834" y="1009"/>
                </a:lnTo>
                <a:lnTo>
                  <a:pt x="821" y="983"/>
                </a:lnTo>
                <a:lnTo>
                  <a:pt x="818" y="969"/>
                </a:lnTo>
                <a:lnTo>
                  <a:pt x="813" y="966"/>
                </a:lnTo>
                <a:lnTo>
                  <a:pt x="802" y="958"/>
                </a:lnTo>
                <a:lnTo>
                  <a:pt x="780" y="951"/>
                </a:lnTo>
                <a:lnTo>
                  <a:pt x="767" y="945"/>
                </a:lnTo>
                <a:lnTo>
                  <a:pt x="755" y="931"/>
                </a:lnTo>
                <a:lnTo>
                  <a:pt x="755" y="920"/>
                </a:lnTo>
                <a:lnTo>
                  <a:pt x="755" y="877"/>
                </a:lnTo>
                <a:lnTo>
                  <a:pt x="748" y="855"/>
                </a:lnTo>
                <a:lnTo>
                  <a:pt x="743" y="831"/>
                </a:lnTo>
                <a:lnTo>
                  <a:pt x="739" y="823"/>
                </a:lnTo>
                <a:lnTo>
                  <a:pt x="724" y="807"/>
                </a:lnTo>
                <a:lnTo>
                  <a:pt x="710" y="795"/>
                </a:lnTo>
                <a:lnTo>
                  <a:pt x="701" y="789"/>
                </a:lnTo>
                <a:lnTo>
                  <a:pt x="694" y="780"/>
                </a:lnTo>
                <a:lnTo>
                  <a:pt x="694" y="766"/>
                </a:lnTo>
                <a:lnTo>
                  <a:pt x="689" y="758"/>
                </a:lnTo>
                <a:lnTo>
                  <a:pt x="651" y="719"/>
                </a:lnTo>
                <a:lnTo>
                  <a:pt x="639" y="713"/>
                </a:lnTo>
                <a:lnTo>
                  <a:pt x="604" y="708"/>
                </a:lnTo>
                <a:lnTo>
                  <a:pt x="582" y="707"/>
                </a:lnTo>
                <a:lnTo>
                  <a:pt x="568" y="695"/>
                </a:lnTo>
                <a:lnTo>
                  <a:pt x="544" y="669"/>
                </a:lnTo>
                <a:lnTo>
                  <a:pt x="511" y="637"/>
                </a:lnTo>
                <a:lnTo>
                  <a:pt x="458" y="595"/>
                </a:lnTo>
                <a:lnTo>
                  <a:pt x="406" y="567"/>
                </a:lnTo>
                <a:lnTo>
                  <a:pt x="323" y="506"/>
                </a:lnTo>
                <a:lnTo>
                  <a:pt x="294" y="460"/>
                </a:lnTo>
                <a:lnTo>
                  <a:pt x="270" y="410"/>
                </a:lnTo>
                <a:lnTo>
                  <a:pt x="254" y="397"/>
                </a:lnTo>
                <a:lnTo>
                  <a:pt x="226" y="378"/>
                </a:lnTo>
                <a:lnTo>
                  <a:pt x="204" y="358"/>
                </a:lnTo>
                <a:lnTo>
                  <a:pt x="184" y="339"/>
                </a:lnTo>
                <a:lnTo>
                  <a:pt x="159" y="326"/>
                </a:lnTo>
                <a:lnTo>
                  <a:pt x="135" y="318"/>
                </a:lnTo>
                <a:lnTo>
                  <a:pt x="108" y="314"/>
                </a:lnTo>
                <a:lnTo>
                  <a:pt x="86" y="302"/>
                </a:lnTo>
                <a:lnTo>
                  <a:pt x="70" y="298"/>
                </a:lnTo>
                <a:lnTo>
                  <a:pt x="51" y="296"/>
                </a:lnTo>
                <a:lnTo>
                  <a:pt x="35" y="275"/>
                </a:lnTo>
                <a:lnTo>
                  <a:pt x="16" y="256"/>
                </a:lnTo>
                <a:lnTo>
                  <a:pt x="0" y="240"/>
                </a:lnTo>
                <a:lnTo>
                  <a:pt x="0" y="232"/>
                </a:lnTo>
                <a:lnTo>
                  <a:pt x="1" y="212"/>
                </a:lnTo>
                <a:lnTo>
                  <a:pt x="14" y="197"/>
                </a:lnTo>
                <a:lnTo>
                  <a:pt x="29" y="186"/>
                </a:lnTo>
                <a:lnTo>
                  <a:pt x="51" y="172"/>
                </a:lnTo>
                <a:lnTo>
                  <a:pt x="60" y="164"/>
                </a:lnTo>
                <a:lnTo>
                  <a:pt x="68" y="155"/>
                </a:lnTo>
                <a:lnTo>
                  <a:pt x="80" y="136"/>
                </a:lnTo>
                <a:lnTo>
                  <a:pt x="84" y="127"/>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6" name="Freeform 232"/>
          <p:cNvSpPr>
            <a:spLocks/>
          </p:cNvSpPr>
          <p:nvPr/>
        </p:nvSpPr>
        <p:spPr bwMode="auto">
          <a:xfrm>
            <a:off x="4665663" y="2928938"/>
            <a:ext cx="479425" cy="334963"/>
          </a:xfrm>
          <a:custGeom>
            <a:avLst/>
            <a:gdLst/>
            <a:ahLst/>
            <a:cxnLst>
              <a:cxn ang="0">
                <a:pos x="230" y="104"/>
              </a:cxn>
              <a:cxn ang="0">
                <a:pos x="448" y="33"/>
              </a:cxn>
              <a:cxn ang="0">
                <a:pos x="748" y="0"/>
              </a:cxn>
              <a:cxn ang="0">
                <a:pos x="758" y="23"/>
              </a:cxn>
              <a:cxn ang="0">
                <a:pos x="781" y="23"/>
              </a:cxn>
              <a:cxn ang="0">
                <a:pos x="824" y="80"/>
              </a:cxn>
              <a:cxn ang="0">
                <a:pos x="1510" y="275"/>
              </a:cxn>
              <a:cxn ang="0">
                <a:pos x="1418" y="371"/>
              </a:cxn>
              <a:cxn ang="0">
                <a:pos x="1367" y="463"/>
              </a:cxn>
              <a:cxn ang="0">
                <a:pos x="1356" y="513"/>
              </a:cxn>
              <a:cxn ang="0">
                <a:pos x="1320" y="592"/>
              </a:cxn>
              <a:cxn ang="0">
                <a:pos x="1266" y="589"/>
              </a:cxn>
              <a:cxn ang="0">
                <a:pos x="1238" y="630"/>
              </a:cxn>
              <a:cxn ang="0">
                <a:pos x="1184" y="689"/>
              </a:cxn>
              <a:cxn ang="0">
                <a:pos x="1148" y="697"/>
              </a:cxn>
              <a:cxn ang="0">
                <a:pos x="1138" y="663"/>
              </a:cxn>
              <a:cxn ang="0">
                <a:pos x="1122" y="740"/>
              </a:cxn>
              <a:cxn ang="0">
                <a:pos x="1103" y="791"/>
              </a:cxn>
              <a:cxn ang="0">
                <a:pos x="1059" y="796"/>
              </a:cxn>
              <a:cxn ang="0">
                <a:pos x="1047" y="769"/>
              </a:cxn>
              <a:cxn ang="0">
                <a:pos x="1003" y="801"/>
              </a:cxn>
              <a:cxn ang="0">
                <a:pos x="1015" y="840"/>
              </a:cxn>
              <a:cxn ang="0">
                <a:pos x="1005" y="891"/>
              </a:cxn>
              <a:cxn ang="0">
                <a:pos x="965" y="896"/>
              </a:cxn>
              <a:cxn ang="0">
                <a:pos x="945" y="859"/>
              </a:cxn>
              <a:cxn ang="0">
                <a:pos x="911" y="884"/>
              </a:cxn>
              <a:cxn ang="0">
                <a:pos x="946" y="951"/>
              </a:cxn>
              <a:cxn ang="0">
                <a:pos x="915" y="977"/>
              </a:cxn>
              <a:cxn ang="0">
                <a:pos x="883" y="990"/>
              </a:cxn>
              <a:cxn ang="0">
                <a:pos x="876" y="1030"/>
              </a:cxn>
              <a:cxn ang="0">
                <a:pos x="876" y="1055"/>
              </a:cxn>
              <a:cxn ang="0">
                <a:pos x="847" y="1033"/>
              </a:cxn>
              <a:cxn ang="0">
                <a:pos x="821" y="983"/>
              </a:cxn>
              <a:cxn ang="0">
                <a:pos x="813" y="966"/>
              </a:cxn>
              <a:cxn ang="0">
                <a:pos x="780" y="951"/>
              </a:cxn>
              <a:cxn ang="0">
                <a:pos x="755" y="931"/>
              </a:cxn>
              <a:cxn ang="0">
                <a:pos x="755" y="877"/>
              </a:cxn>
              <a:cxn ang="0">
                <a:pos x="743" y="831"/>
              </a:cxn>
              <a:cxn ang="0">
                <a:pos x="724" y="807"/>
              </a:cxn>
              <a:cxn ang="0">
                <a:pos x="701" y="789"/>
              </a:cxn>
              <a:cxn ang="0">
                <a:pos x="694" y="766"/>
              </a:cxn>
              <a:cxn ang="0">
                <a:pos x="651" y="719"/>
              </a:cxn>
              <a:cxn ang="0">
                <a:pos x="604" y="708"/>
              </a:cxn>
              <a:cxn ang="0">
                <a:pos x="568" y="695"/>
              </a:cxn>
              <a:cxn ang="0">
                <a:pos x="511" y="637"/>
              </a:cxn>
              <a:cxn ang="0">
                <a:pos x="406" y="567"/>
              </a:cxn>
              <a:cxn ang="0">
                <a:pos x="294" y="460"/>
              </a:cxn>
              <a:cxn ang="0">
                <a:pos x="254" y="397"/>
              </a:cxn>
              <a:cxn ang="0">
                <a:pos x="204" y="358"/>
              </a:cxn>
              <a:cxn ang="0">
                <a:pos x="159" y="326"/>
              </a:cxn>
              <a:cxn ang="0">
                <a:pos x="108" y="314"/>
              </a:cxn>
              <a:cxn ang="0">
                <a:pos x="70" y="298"/>
              </a:cxn>
              <a:cxn ang="0">
                <a:pos x="35" y="275"/>
              </a:cxn>
              <a:cxn ang="0">
                <a:pos x="0" y="240"/>
              </a:cxn>
              <a:cxn ang="0">
                <a:pos x="1" y="212"/>
              </a:cxn>
              <a:cxn ang="0">
                <a:pos x="29" y="186"/>
              </a:cxn>
              <a:cxn ang="0">
                <a:pos x="60" y="164"/>
              </a:cxn>
              <a:cxn ang="0">
                <a:pos x="80" y="136"/>
              </a:cxn>
              <a:cxn ang="0">
                <a:pos x="84" y="127"/>
              </a:cxn>
            </a:cxnLst>
            <a:rect l="0" t="0" r="r" b="b"/>
            <a:pathLst>
              <a:path w="1510" h="1055">
                <a:moveTo>
                  <a:pt x="84" y="127"/>
                </a:moveTo>
                <a:lnTo>
                  <a:pt x="230" y="104"/>
                </a:lnTo>
                <a:lnTo>
                  <a:pt x="336" y="44"/>
                </a:lnTo>
                <a:lnTo>
                  <a:pt x="448" y="33"/>
                </a:lnTo>
                <a:lnTo>
                  <a:pt x="458" y="20"/>
                </a:lnTo>
                <a:lnTo>
                  <a:pt x="748" y="0"/>
                </a:lnTo>
                <a:lnTo>
                  <a:pt x="756" y="4"/>
                </a:lnTo>
                <a:lnTo>
                  <a:pt x="758" y="23"/>
                </a:lnTo>
                <a:lnTo>
                  <a:pt x="758" y="23"/>
                </a:lnTo>
                <a:lnTo>
                  <a:pt x="781" y="23"/>
                </a:lnTo>
                <a:lnTo>
                  <a:pt x="784" y="23"/>
                </a:lnTo>
                <a:lnTo>
                  <a:pt x="824" y="80"/>
                </a:lnTo>
                <a:lnTo>
                  <a:pt x="1136" y="29"/>
                </a:lnTo>
                <a:lnTo>
                  <a:pt x="1510" y="275"/>
                </a:lnTo>
                <a:lnTo>
                  <a:pt x="1453" y="331"/>
                </a:lnTo>
                <a:lnTo>
                  <a:pt x="1418" y="371"/>
                </a:lnTo>
                <a:lnTo>
                  <a:pt x="1395" y="407"/>
                </a:lnTo>
                <a:lnTo>
                  <a:pt x="1367" y="463"/>
                </a:lnTo>
                <a:lnTo>
                  <a:pt x="1356" y="488"/>
                </a:lnTo>
                <a:lnTo>
                  <a:pt x="1356" y="513"/>
                </a:lnTo>
                <a:lnTo>
                  <a:pt x="1344" y="570"/>
                </a:lnTo>
                <a:lnTo>
                  <a:pt x="1320" y="592"/>
                </a:lnTo>
                <a:lnTo>
                  <a:pt x="1294" y="592"/>
                </a:lnTo>
                <a:lnTo>
                  <a:pt x="1266" y="589"/>
                </a:lnTo>
                <a:lnTo>
                  <a:pt x="1256" y="595"/>
                </a:lnTo>
                <a:lnTo>
                  <a:pt x="1238" y="630"/>
                </a:lnTo>
                <a:lnTo>
                  <a:pt x="1218" y="673"/>
                </a:lnTo>
                <a:lnTo>
                  <a:pt x="1184" y="689"/>
                </a:lnTo>
                <a:lnTo>
                  <a:pt x="1160" y="697"/>
                </a:lnTo>
                <a:lnTo>
                  <a:pt x="1148" y="697"/>
                </a:lnTo>
                <a:lnTo>
                  <a:pt x="1138" y="673"/>
                </a:lnTo>
                <a:lnTo>
                  <a:pt x="1138" y="663"/>
                </a:lnTo>
                <a:lnTo>
                  <a:pt x="1125" y="689"/>
                </a:lnTo>
                <a:lnTo>
                  <a:pt x="1122" y="740"/>
                </a:lnTo>
                <a:lnTo>
                  <a:pt x="1113" y="770"/>
                </a:lnTo>
                <a:lnTo>
                  <a:pt x="1103" y="791"/>
                </a:lnTo>
                <a:lnTo>
                  <a:pt x="1094" y="802"/>
                </a:lnTo>
                <a:lnTo>
                  <a:pt x="1059" y="796"/>
                </a:lnTo>
                <a:lnTo>
                  <a:pt x="1047" y="786"/>
                </a:lnTo>
                <a:lnTo>
                  <a:pt x="1047" y="769"/>
                </a:lnTo>
                <a:lnTo>
                  <a:pt x="1022" y="777"/>
                </a:lnTo>
                <a:lnTo>
                  <a:pt x="1003" y="801"/>
                </a:lnTo>
                <a:lnTo>
                  <a:pt x="995" y="808"/>
                </a:lnTo>
                <a:lnTo>
                  <a:pt x="1015" y="840"/>
                </a:lnTo>
                <a:lnTo>
                  <a:pt x="1015" y="874"/>
                </a:lnTo>
                <a:lnTo>
                  <a:pt x="1005" y="891"/>
                </a:lnTo>
                <a:lnTo>
                  <a:pt x="995" y="909"/>
                </a:lnTo>
                <a:lnTo>
                  <a:pt x="965" y="896"/>
                </a:lnTo>
                <a:lnTo>
                  <a:pt x="946" y="884"/>
                </a:lnTo>
                <a:lnTo>
                  <a:pt x="945" y="859"/>
                </a:lnTo>
                <a:lnTo>
                  <a:pt x="924" y="865"/>
                </a:lnTo>
                <a:lnTo>
                  <a:pt x="911" y="884"/>
                </a:lnTo>
                <a:lnTo>
                  <a:pt x="924" y="916"/>
                </a:lnTo>
                <a:lnTo>
                  <a:pt x="946" y="951"/>
                </a:lnTo>
                <a:lnTo>
                  <a:pt x="926" y="967"/>
                </a:lnTo>
                <a:lnTo>
                  <a:pt x="915" y="977"/>
                </a:lnTo>
                <a:lnTo>
                  <a:pt x="892" y="980"/>
                </a:lnTo>
                <a:lnTo>
                  <a:pt x="883" y="990"/>
                </a:lnTo>
                <a:lnTo>
                  <a:pt x="879" y="1009"/>
                </a:lnTo>
                <a:lnTo>
                  <a:pt x="876" y="1030"/>
                </a:lnTo>
                <a:lnTo>
                  <a:pt x="876" y="1044"/>
                </a:lnTo>
                <a:lnTo>
                  <a:pt x="876" y="1055"/>
                </a:lnTo>
                <a:lnTo>
                  <a:pt x="857" y="1040"/>
                </a:lnTo>
                <a:lnTo>
                  <a:pt x="847" y="1033"/>
                </a:lnTo>
                <a:lnTo>
                  <a:pt x="834" y="1009"/>
                </a:lnTo>
                <a:lnTo>
                  <a:pt x="821" y="983"/>
                </a:lnTo>
                <a:lnTo>
                  <a:pt x="818" y="969"/>
                </a:lnTo>
                <a:lnTo>
                  <a:pt x="813" y="966"/>
                </a:lnTo>
                <a:lnTo>
                  <a:pt x="802" y="958"/>
                </a:lnTo>
                <a:lnTo>
                  <a:pt x="780" y="951"/>
                </a:lnTo>
                <a:lnTo>
                  <a:pt x="767" y="945"/>
                </a:lnTo>
                <a:lnTo>
                  <a:pt x="755" y="931"/>
                </a:lnTo>
                <a:lnTo>
                  <a:pt x="755" y="920"/>
                </a:lnTo>
                <a:lnTo>
                  <a:pt x="755" y="877"/>
                </a:lnTo>
                <a:lnTo>
                  <a:pt x="748" y="855"/>
                </a:lnTo>
                <a:lnTo>
                  <a:pt x="743" y="831"/>
                </a:lnTo>
                <a:lnTo>
                  <a:pt x="739" y="823"/>
                </a:lnTo>
                <a:lnTo>
                  <a:pt x="724" y="807"/>
                </a:lnTo>
                <a:lnTo>
                  <a:pt x="710" y="795"/>
                </a:lnTo>
                <a:lnTo>
                  <a:pt x="701" y="789"/>
                </a:lnTo>
                <a:lnTo>
                  <a:pt x="694" y="780"/>
                </a:lnTo>
                <a:lnTo>
                  <a:pt x="694" y="766"/>
                </a:lnTo>
                <a:lnTo>
                  <a:pt x="689" y="758"/>
                </a:lnTo>
                <a:lnTo>
                  <a:pt x="651" y="719"/>
                </a:lnTo>
                <a:lnTo>
                  <a:pt x="639" y="713"/>
                </a:lnTo>
                <a:lnTo>
                  <a:pt x="604" y="708"/>
                </a:lnTo>
                <a:lnTo>
                  <a:pt x="582" y="707"/>
                </a:lnTo>
                <a:lnTo>
                  <a:pt x="568" y="695"/>
                </a:lnTo>
                <a:lnTo>
                  <a:pt x="544" y="669"/>
                </a:lnTo>
                <a:lnTo>
                  <a:pt x="511" y="637"/>
                </a:lnTo>
                <a:lnTo>
                  <a:pt x="458" y="595"/>
                </a:lnTo>
                <a:lnTo>
                  <a:pt x="406" y="567"/>
                </a:lnTo>
                <a:lnTo>
                  <a:pt x="323" y="506"/>
                </a:lnTo>
                <a:lnTo>
                  <a:pt x="294" y="460"/>
                </a:lnTo>
                <a:lnTo>
                  <a:pt x="270" y="410"/>
                </a:lnTo>
                <a:lnTo>
                  <a:pt x="254" y="397"/>
                </a:lnTo>
                <a:lnTo>
                  <a:pt x="226" y="378"/>
                </a:lnTo>
                <a:lnTo>
                  <a:pt x="204" y="358"/>
                </a:lnTo>
                <a:lnTo>
                  <a:pt x="184" y="339"/>
                </a:lnTo>
                <a:lnTo>
                  <a:pt x="159" y="326"/>
                </a:lnTo>
                <a:lnTo>
                  <a:pt x="135" y="318"/>
                </a:lnTo>
                <a:lnTo>
                  <a:pt x="108" y="314"/>
                </a:lnTo>
                <a:lnTo>
                  <a:pt x="86" y="302"/>
                </a:lnTo>
                <a:lnTo>
                  <a:pt x="70" y="298"/>
                </a:lnTo>
                <a:lnTo>
                  <a:pt x="51" y="296"/>
                </a:lnTo>
                <a:lnTo>
                  <a:pt x="35" y="275"/>
                </a:lnTo>
                <a:lnTo>
                  <a:pt x="16" y="256"/>
                </a:lnTo>
                <a:lnTo>
                  <a:pt x="0" y="240"/>
                </a:lnTo>
                <a:lnTo>
                  <a:pt x="0" y="232"/>
                </a:lnTo>
                <a:lnTo>
                  <a:pt x="1" y="212"/>
                </a:lnTo>
                <a:lnTo>
                  <a:pt x="14" y="197"/>
                </a:lnTo>
                <a:lnTo>
                  <a:pt x="29" y="186"/>
                </a:lnTo>
                <a:lnTo>
                  <a:pt x="51" y="172"/>
                </a:lnTo>
                <a:lnTo>
                  <a:pt x="60" y="164"/>
                </a:lnTo>
                <a:lnTo>
                  <a:pt x="68" y="155"/>
                </a:lnTo>
                <a:lnTo>
                  <a:pt x="80" y="136"/>
                </a:lnTo>
                <a:lnTo>
                  <a:pt x="84" y="127"/>
                </a:lnTo>
                <a:lnTo>
                  <a:pt x="84" y="127"/>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7" name="Freeform 233"/>
          <p:cNvSpPr>
            <a:spLocks/>
          </p:cNvSpPr>
          <p:nvPr/>
        </p:nvSpPr>
        <p:spPr bwMode="auto">
          <a:xfrm>
            <a:off x="4622800" y="2390775"/>
            <a:ext cx="703263" cy="407988"/>
          </a:xfrm>
          <a:custGeom>
            <a:avLst/>
            <a:gdLst/>
            <a:ahLst/>
            <a:cxnLst>
              <a:cxn ang="0">
                <a:pos x="30" y="1254"/>
              </a:cxn>
              <a:cxn ang="0">
                <a:pos x="75" y="1228"/>
              </a:cxn>
              <a:cxn ang="0">
                <a:pos x="87" y="1203"/>
              </a:cxn>
              <a:cxn ang="0">
                <a:pos x="128" y="1167"/>
              </a:cxn>
              <a:cxn ang="0">
                <a:pos x="159" y="1151"/>
              </a:cxn>
              <a:cxn ang="0">
                <a:pos x="184" y="1108"/>
              </a:cxn>
              <a:cxn ang="0">
                <a:pos x="196" y="1084"/>
              </a:cxn>
              <a:cxn ang="0">
                <a:pos x="273" y="1041"/>
              </a:cxn>
              <a:cxn ang="0">
                <a:pos x="327" y="982"/>
              </a:cxn>
              <a:cxn ang="0">
                <a:pos x="369" y="943"/>
              </a:cxn>
              <a:cxn ang="0">
                <a:pos x="395" y="978"/>
              </a:cxn>
              <a:cxn ang="0">
                <a:pos x="473" y="975"/>
              </a:cxn>
              <a:cxn ang="0">
                <a:pos x="543" y="955"/>
              </a:cxn>
              <a:cxn ang="0">
                <a:pos x="629" y="950"/>
              </a:cxn>
              <a:cxn ang="0">
                <a:pos x="704" y="877"/>
              </a:cxn>
              <a:cxn ang="0">
                <a:pos x="740" y="863"/>
              </a:cxn>
              <a:cxn ang="0">
                <a:pos x="844" y="841"/>
              </a:cxn>
              <a:cxn ang="0">
                <a:pos x="916" y="784"/>
              </a:cxn>
              <a:cxn ang="0">
                <a:pos x="885" y="738"/>
              </a:cxn>
              <a:cxn ang="0">
                <a:pos x="939" y="601"/>
              </a:cxn>
              <a:cxn ang="0">
                <a:pos x="984" y="490"/>
              </a:cxn>
              <a:cxn ang="0">
                <a:pos x="1008" y="357"/>
              </a:cxn>
              <a:cxn ang="0">
                <a:pos x="1057" y="385"/>
              </a:cxn>
              <a:cxn ang="0">
                <a:pos x="1116" y="455"/>
              </a:cxn>
              <a:cxn ang="0">
                <a:pos x="1170" y="332"/>
              </a:cxn>
              <a:cxn ang="0">
                <a:pos x="1207" y="266"/>
              </a:cxn>
              <a:cxn ang="0">
                <a:pos x="1282" y="207"/>
              </a:cxn>
              <a:cxn ang="0">
                <a:pos x="1319" y="169"/>
              </a:cxn>
              <a:cxn ang="0">
                <a:pos x="1401" y="75"/>
              </a:cxn>
              <a:cxn ang="0">
                <a:pos x="1449" y="0"/>
              </a:cxn>
              <a:cxn ang="0">
                <a:pos x="1683" y="68"/>
              </a:cxn>
              <a:cxn ang="0">
                <a:pos x="1740" y="75"/>
              </a:cxn>
              <a:cxn ang="0">
                <a:pos x="1780" y="122"/>
              </a:cxn>
              <a:cxn ang="0">
                <a:pos x="1756" y="142"/>
              </a:cxn>
              <a:cxn ang="0">
                <a:pos x="1822" y="164"/>
              </a:cxn>
              <a:cxn ang="0">
                <a:pos x="1921" y="195"/>
              </a:cxn>
              <a:cxn ang="0">
                <a:pos x="1927" y="252"/>
              </a:cxn>
              <a:cxn ang="0">
                <a:pos x="1847" y="274"/>
              </a:cxn>
              <a:cxn ang="0">
                <a:pos x="1782" y="369"/>
              </a:cxn>
              <a:cxn ang="0">
                <a:pos x="1882" y="345"/>
              </a:cxn>
              <a:cxn ang="0">
                <a:pos x="1950" y="363"/>
              </a:cxn>
              <a:cxn ang="0">
                <a:pos x="1908" y="415"/>
              </a:cxn>
              <a:cxn ang="0">
                <a:pos x="1978" y="486"/>
              </a:cxn>
              <a:cxn ang="0">
                <a:pos x="2029" y="538"/>
              </a:cxn>
              <a:cxn ang="0">
                <a:pos x="2041" y="608"/>
              </a:cxn>
              <a:cxn ang="0">
                <a:pos x="1997" y="642"/>
              </a:cxn>
              <a:cxn ang="0">
                <a:pos x="1882" y="632"/>
              </a:cxn>
              <a:cxn ang="0">
                <a:pos x="1930" y="671"/>
              </a:cxn>
              <a:cxn ang="0">
                <a:pos x="1984" y="719"/>
              </a:cxn>
              <a:cxn ang="0">
                <a:pos x="2074" y="696"/>
              </a:cxn>
              <a:cxn ang="0">
                <a:pos x="2114" y="712"/>
              </a:cxn>
              <a:cxn ang="0">
                <a:pos x="2204" y="800"/>
              </a:cxn>
              <a:cxn ang="0">
                <a:pos x="2218" y="847"/>
              </a:cxn>
              <a:cxn ang="0">
                <a:pos x="1823" y="943"/>
              </a:cxn>
              <a:cxn ang="0">
                <a:pos x="863" y="1152"/>
              </a:cxn>
              <a:cxn ang="0">
                <a:pos x="29" y="1283"/>
              </a:cxn>
            </a:cxnLst>
            <a:rect l="0" t="0" r="r" b="b"/>
            <a:pathLst>
              <a:path w="2218" h="1285">
                <a:moveTo>
                  <a:pt x="0" y="1285"/>
                </a:moveTo>
                <a:lnTo>
                  <a:pt x="30" y="1254"/>
                </a:lnTo>
                <a:lnTo>
                  <a:pt x="48" y="1241"/>
                </a:lnTo>
                <a:lnTo>
                  <a:pt x="75" y="1228"/>
                </a:lnTo>
                <a:lnTo>
                  <a:pt x="83" y="1212"/>
                </a:lnTo>
                <a:lnTo>
                  <a:pt x="87" y="1203"/>
                </a:lnTo>
                <a:lnTo>
                  <a:pt x="100" y="1187"/>
                </a:lnTo>
                <a:lnTo>
                  <a:pt x="128" y="1167"/>
                </a:lnTo>
                <a:lnTo>
                  <a:pt x="143" y="1164"/>
                </a:lnTo>
                <a:lnTo>
                  <a:pt x="159" y="1151"/>
                </a:lnTo>
                <a:lnTo>
                  <a:pt x="175" y="1137"/>
                </a:lnTo>
                <a:lnTo>
                  <a:pt x="184" y="1108"/>
                </a:lnTo>
                <a:lnTo>
                  <a:pt x="185" y="1087"/>
                </a:lnTo>
                <a:lnTo>
                  <a:pt x="196" y="1084"/>
                </a:lnTo>
                <a:lnTo>
                  <a:pt x="239" y="1063"/>
                </a:lnTo>
                <a:lnTo>
                  <a:pt x="273" y="1041"/>
                </a:lnTo>
                <a:lnTo>
                  <a:pt x="305" y="1007"/>
                </a:lnTo>
                <a:lnTo>
                  <a:pt x="327" y="982"/>
                </a:lnTo>
                <a:lnTo>
                  <a:pt x="349" y="959"/>
                </a:lnTo>
                <a:lnTo>
                  <a:pt x="369" y="943"/>
                </a:lnTo>
                <a:lnTo>
                  <a:pt x="385" y="963"/>
                </a:lnTo>
                <a:lnTo>
                  <a:pt x="395" y="978"/>
                </a:lnTo>
                <a:lnTo>
                  <a:pt x="430" y="994"/>
                </a:lnTo>
                <a:lnTo>
                  <a:pt x="473" y="975"/>
                </a:lnTo>
                <a:lnTo>
                  <a:pt x="510" y="950"/>
                </a:lnTo>
                <a:lnTo>
                  <a:pt x="543" y="955"/>
                </a:lnTo>
                <a:lnTo>
                  <a:pt x="575" y="965"/>
                </a:lnTo>
                <a:lnTo>
                  <a:pt x="629" y="950"/>
                </a:lnTo>
                <a:lnTo>
                  <a:pt x="692" y="909"/>
                </a:lnTo>
                <a:lnTo>
                  <a:pt x="704" y="877"/>
                </a:lnTo>
                <a:lnTo>
                  <a:pt x="715" y="855"/>
                </a:lnTo>
                <a:lnTo>
                  <a:pt x="740" y="863"/>
                </a:lnTo>
                <a:lnTo>
                  <a:pt x="781" y="866"/>
                </a:lnTo>
                <a:lnTo>
                  <a:pt x="844" y="841"/>
                </a:lnTo>
                <a:lnTo>
                  <a:pt x="868" y="817"/>
                </a:lnTo>
                <a:lnTo>
                  <a:pt x="916" y="784"/>
                </a:lnTo>
                <a:lnTo>
                  <a:pt x="919" y="760"/>
                </a:lnTo>
                <a:lnTo>
                  <a:pt x="885" y="738"/>
                </a:lnTo>
                <a:lnTo>
                  <a:pt x="892" y="686"/>
                </a:lnTo>
                <a:lnTo>
                  <a:pt x="939" y="601"/>
                </a:lnTo>
                <a:lnTo>
                  <a:pt x="976" y="544"/>
                </a:lnTo>
                <a:lnTo>
                  <a:pt x="984" y="490"/>
                </a:lnTo>
                <a:lnTo>
                  <a:pt x="987" y="433"/>
                </a:lnTo>
                <a:lnTo>
                  <a:pt x="1008" y="357"/>
                </a:lnTo>
                <a:lnTo>
                  <a:pt x="1037" y="353"/>
                </a:lnTo>
                <a:lnTo>
                  <a:pt x="1057" y="385"/>
                </a:lnTo>
                <a:lnTo>
                  <a:pt x="1081" y="439"/>
                </a:lnTo>
                <a:lnTo>
                  <a:pt x="1116" y="455"/>
                </a:lnTo>
                <a:lnTo>
                  <a:pt x="1139" y="423"/>
                </a:lnTo>
                <a:lnTo>
                  <a:pt x="1170" y="332"/>
                </a:lnTo>
                <a:lnTo>
                  <a:pt x="1183" y="288"/>
                </a:lnTo>
                <a:lnTo>
                  <a:pt x="1207" y="266"/>
                </a:lnTo>
                <a:lnTo>
                  <a:pt x="1240" y="277"/>
                </a:lnTo>
                <a:lnTo>
                  <a:pt x="1282" y="207"/>
                </a:lnTo>
                <a:lnTo>
                  <a:pt x="1297" y="179"/>
                </a:lnTo>
                <a:lnTo>
                  <a:pt x="1319" y="169"/>
                </a:lnTo>
                <a:lnTo>
                  <a:pt x="1358" y="122"/>
                </a:lnTo>
                <a:lnTo>
                  <a:pt x="1401" y="75"/>
                </a:lnTo>
                <a:lnTo>
                  <a:pt x="1418" y="57"/>
                </a:lnTo>
                <a:lnTo>
                  <a:pt x="1449" y="0"/>
                </a:lnTo>
                <a:lnTo>
                  <a:pt x="1646" y="131"/>
                </a:lnTo>
                <a:lnTo>
                  <a:pt x="1683" y="68"/>
                </a:lnTo>
                <a:lnTo>
                  <a:pt x="1716" y="66"/>
                </a:lnTo>
                <a:lnTo>
                  <a:pt x="1740" y="75"/>
                </a:lnTo>
                <a:lnTo>
                  <a:pt x="1769" y="98"/>
                </a:lnTo>
                <a:lnTo>
                  <a:pt x="1780" y="122"/>
                </a:lnTo>
                <a:lnTo>
                  <a:pt x="1756" y="129"/>
                </a:lnTo>
                <a:lnTo>
                  <a:pt x="1756" y="142"/>
                </a:lnTo>
                <a:lnTo>
                  <a:pt x="1783" y="163"/>
                </a:lnTo>
                <a:lnTo>
                  <a:pt x="1822" y="164"/>
                </a:lnTo>
                <a:lnTo>
                  <a:pt x="1874" y="179"/>
                </a:lnTo>
                <a:lnTo>
                  <a:pt x="1921" y="195"/>
                </a:lnTo>
                <a:lnTo>
                  <a:pt x="1938" y="230"/>
                </a:lnTo>
                <a:lnTo>
                  <a:pt x="1927" y="252"/>
                </a:lnTo>
                <a:lnTo>
                  <a:pt x="1879" y="274"/>
                </a:lnTo>
                <a:lnTo>
                  <a:pt x="1847" y="274"/>
                </a:lnTo>
                <a:lnTo>
                  <a:pt x="1812" y="313"/>
                </a:lnTo>
                <a:lnTo>
                  <a:pt x="1782" y="369"/>
                </a:lnTo>
                <a:lnTo>
                  <a:pt x="1844" y="367"/>
                </a:lnTo>
                <a:lnTo>
                  <a:pt x="1882" y="345"/>
                </a:lnTo>
                <a:lnTo>
                  <a:pt x="1934" y="344"/>
                </a:lnTo>
                <a:lnTo>
                  <a:pt x="1950" y="363"/>
                </a:lnTo>
                <a:lnTo>
                  <a:pt x="1940" y="398"/>
                </a:lnTo>
                <a:lnTo>
                  <a:pt x="1908" y="415"/>
                </a:lnTo>
                <a:lnTo>
                  <a:pt x="1921" y="451"/>
                </a:lnTo>
                <a:lnTo>
                  <a:pt x="1978" y="486"/>
                </a:lnTo>
                <a:lnTo>
                  <a:pt x="2022" y="519"/>
                </a:lnTo>
                <a:lnTo>
                  <a:pt x="2029" y="538"/>
                </a:lnTo>
                <a:lnTo>
                  <a:pt x="2038" y="578"/>
                </a:lnTo>
                <a:lnTo>
                  <a:pt x="2041" y="608"/>
                </a:lnTo>
                <a:lnTo>
                  <a:pt x="2022" y="629"/>
                </a:lnTo>
                <a:lnTo>
                  <a:pt x="1997" y="642"/>
                </a:lnTo>
                <a:lnTo>
                  <a:pt x="1927" y="633"/>
                </a:lnTo>
                <a:lnTo>
                  <a:pt x="1882" y="632"/>
                </a:lnTo>
                <a:lnTo>
                  <a:pt x="1863" y="645"/>
                </a:lnTo>
                <a:lnTo>
                  <a:pt x="1930" y="671"/>
                </a:lnTo>
                <a:lnTo>
                  <a:pt x="1982" y="697"/>
                </a:lnTo>
                <a:lnTo>
                  <a:pt x="1984" y="719"/>
                </a:lnTo>
                <a:lnTo>
                  <a:pt x="2029" y="719"/>
                </a:lnTo>
                <a:lnTo>
                  <a:pt x="2074" y="696"/>
                </a:lnTo>
                <a:lnTo>
                  <a:pt x="2100" y="696"/>
                </a:lnTo>
                <a:lnTo>
                  <a:pt x="2114" y="712"/>
                </a:lnTo>
                <a:lnTo>
                  <a:pt x="2165" y="770"/>
                </a:lnTo>
                <a:lnTo>
                  <a:pt x="2204" y="800"/>
                </a:lnTo>
                <a:lnTo>
                  <a:pt x="2216" y="835"/>
                </a:lnTo>
                <a:lnTo>
                  <a:pt x="2218" y="847"/>
                </a:lnTo>
                <a:lnTo>
                  <a:pt x="1822" y="927"/>
                </a:lnTo>
                <a:lnTo>
                  <a:pt x="1823" y="943"/>
                </a:lnTo>
                <a:lnTo>
                  <a:pt x="1259" y="1070"/>
                </a:lnTo>
                <a:lnTo>
                  <a:pt x="863" y="1152"/>
                </a:lnTo>
                <a:lnTo>
                  <a:pt x="523" y="1206"/>
                </a:lnTo>
                <a:lnTo>
                  <a:pt x="29" y="1283"/>
                </a:lnTo>
                <a:lnTo>
                  <a:pt x="0" y="1285"/>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8" name="Freeform 234"/>
          <p:cNvSpPr>
            <a:spLocks/>
          </p:cNvSpPr>
          <p:nvPr/>
        </p:nvSpPr>
        <p:spPr bwMode="auto">
          <a:xfrm>
            <a:off x="4622800" y="2390775"/>
            <a:ext cx="703263" cy="407988"/>
          </a:xfrm>
          <a:custGeom>
            <a:avLst/>
            <a:gdLst/>
            <a:ahLst/>
            <a:cxnLst>
              <a:cxn ang="0">
                <a:pos x="30" y="1254"/>
              </a:cxn>
              <a:cxn ang="0">
                <a:pos x="75" y="1228"/>
              </a:cxn>
              <a:cxn ang="0">
                <a:pos x="87" y="1203"/>
              </a:cxn>
              <a:cxn ang="0">
                <a:pos x="128" y="1167"/>
              </a:cxn>
              <a:cxn ang="0">
                <a:pos x="159" y="1151"/>
              </a:cxn>
              <a:cxn ang="0">
                <a:pos x="184" y="1108"/>
              </a:cxn>
              <a:cxn ang="0">
                <a:pos x="196" y="1084"/>
              </a:cxn>
              <a:cxn ang="0">
                <a:pos x="273" y="1041"/>
              </a:cxn>
              <a:cxn ang="0">
                <a:pos x="327" y="982"/>
              </a:cxn>
              <a:cxn ang="0">
                <a:pos x="369" y="943"/>
              </a:cxn>
              <a:cxn ang="0">
                <a:pos x="395" y="978"/>
              </a:cxn>
              <a:cxn ang="0">
                <a:pos x="473" y="975"/>
              </a:cxn>
              <a:cxn ang="0">
                <a:pos x="543" y="955"/>
              </a:cxn>
              <a:cxn ang="0">
                <a:pos x="629" y="950"/>
              </a:cxn>
              <a:cxn ang="0">
                <a:pos x="704" y="877"/>
              </a:cxn>
              <a:cxn ang="0">
                <a:pos x="740" y="863"/>
              </a:cxn>
              <a:cxn ang="0">
                <a:pos x="844" y="841"/>
              </a:cxn>
              <a:cxn ang="0">
                <a:pos x="916" y="784"/>
              </a:cxn>
              <a:cxn ang="0">
                <a:pos x="885" y="738"/>
              </a:cxn>
              <a:cxn ang="0">
                <a:pos x="939" y="601"/>
              </a:cxn>
              <a:cxn ang="0">
                <a:pos x="984" y="490"/>
              </a:cxn>
              <a:cxn ang="0">
                <a:pos x="1008" y="357"/>
              </a:cxn>
              <a:cxn ang="0">
                <a:pos x="1057" y="385"/>
              </a:cxn>
              <a:cxn ang="0">
                <a:pos x="1116" y="455"/>
              </a:cxn>
              <a:cxn ang="0">
                <a:pos x="1170" y="332"/>
              </a:cxn>
              <a:cxn ang="0">
                <a:pos x="1207" y="266"/>
              </a:cxn>
              <a:cxn ang="0">
                <a:pos x="1282" y="207"/>
              </a:cxn>
              <a:cxn ang="0">
                <a:pos x="1319" y="169"/>
              </a:cxn>
              <a:cxn ang="0">
                <a:pos x="1401" y="75"/>
              </a:cxn>
              <a:cxn ang="0">
                <a:pos x="1449" y="0"/>
              </a:cxn>
              <a:cxn ang="0">
                <a:pos x="1683" y="68"/>
              </a:cxn>
              <a:cxn ang="0">
                <a:pos x="1740" y="75"/>
              </a:cxn>
              <a:cxn ang="0">
                <a:pos x="1780" y="122"/>
              </a:cxn>
              <a:cxn ang="0">
                <a:pos x="1756" y="142"/>
              </a:cxn>
              <a:cxn ang="0">
                <a:pos x="1822" y="164"/>
              </a:cxn>
              <a:cxn ang="0">
                <a:pos x="1921" y="195"/>
              </a:cxn>
              <a:cxn ang="0">
                <a:pos x="1927" y="252"/>
              </a:cxn>
              <a:cxn ang="0">
                <a:pos x="1847" y="274"/>
              </a:cxn>
              <a:cxn ang="0">
                <a:pos x="1782" y="369"/>
              </a:cxn>
              <a:cxn ang="0">
                <a:pos x="1882" y="345"/>
              </a:cxn>
              <a:cxn ang="0">
                <a:pos x="1950" y="363"/>
              </a:cxn>
              <a:cxn ang="0">
                <a:pos x="1908" y="415"/>
              </a:cxn>
              <a:cxn ang="0">
                <a:pos x="1978" y="486"/>
              </a:cxn>
              <a:cxn ang="0">
                <a:pos x="2029" y="538"/>
              </a:cxn>
              <a:cxn ang="0">
                <a:pos x="2041" y="608"/>
              </a:cxn>
              <a:cxn ang="0">
                <a:pos x="1997" y="642"/>
              </a:cxn>
              <a:cxn ang="0">
                <a:pos x="1882" y="632"/>
              </a:cxn>
              <a:cxn ang="0">
                <a:pos x="1930" y="671"/>
              </a:cxn>
              <a:cxn ang="0">
                <a:pos x="1984" y="719"/>
              </a:cxn>
              <a:cxn ang="0">
                <a:pos x="2074" y="696"/>
              </a:cxn>
              <a:cxn ang="0">
                <a:pos x="2114" y="712"/>
              </a:cxn>
              <a:cxn ang="0">
                <a:pos x="2204" y="800"/>
              </a:cxn>
              <a:cxn ang="0">
                <a:pos x="2218" y="847"/>
              </a:cxn>
              <a:cxn ang="0">
                <a:pos x="1823" y="943"/>
              </a:cxn>
              <a:cxn ang="0">
                <a:pos x="863" y="1152"/>
              </a:cxn>
              <a:cxn ang="0">
                <a:pos x="29" y="1283"/>
              </a:cxn>
              <a:cxn ang="0">
                <a:pos x="0" y="1285"/>
              </a:cxn>
            </a:cxnLst>
            <a:rect l="0" t="0" r="r" b="b"/>
            <a:pathLst>
              <a:path w="2218" h="1285">
                <a:moveTo>
                  <a:pt x="0" y="1285"/>
                </a:moveTo>
                <a:lnTo>
                  <a:pt x="30" y="1254"/>
                </a:lnTo>
                <a:lnTo>
                  <a:pt x="48" y="1241"/>
                </a:lnTo>
                <a:lnTo>
                  <a:pt x="75" y="1228"/>
                </a:lnTo>
                <a:lnTo>
                  <a:pt x="83" y="1212"/>
                </a:lnTo>
                <a:lnTo>
                  <a:pt x="87" y="1203"/>
                </a:lnTo>
                <a:lnTo>
                  <a:pt x="100" y="1187"/>
                </a:lnTo>
                <a:lnTo>
                  <a:pt x="128" y="1167"/>
                </a:lnTo>
                <a:lnTo>
                  <a:pt x="143" y="1164"/>
                </a:lnTo>
                <a:lnTo>
                  <a:pt x="159" y="1151"/>
                </a:lnTo>
                <a:lnTo>
                  <a:pt x="175" y="1137"/>
                </a:lnTo>
                <a:lnTo>
                  <a:pt x="184" y="1108"/>
                </a:lnTo>
                <a:lnTo>
                  <a:pt x="185" y="1087"/>
                </a:lnTo>
                <a:lnTo>
                  <a:pt x="196" y="1084"/>
                </a:lnTo>
                <a:lnTo>
                  <a:pt x="239" y="1063"/>
                </a:lnTo>
                <a:lnTo>
                  <a:pt x="273" y="1041"/>
                </a:lnTo>
                <a:lnTo>
                  <a:pt x="305" y="1007"/>
                </a:lnTo>
                <a:lnTo>
                  <a:pt x="327" y="982"/>
                </a:lnTo>
                <a:lnTo>
                  <a:pt x="349" y="959"/>
                </a:lnTo>
                <a:lnTo>
                  <a:pt x="369" y="943"/>
                </a:lnTo>
                <a:lnTo>
                  <a:pt x="385" y="963"/>
                </a:lnTo>
                <a:lnTo>
                  <a:pt x="395" y="978"/>
                </a:lnTo>
                <a:lnTo>
                  <a:pt x="430" y="994"/>
                </a:lnTo>
                <a:lnTo>
                  <a:pt x="473" y="975"/>
                </a:lnTo>
                <a:lnTo>
                  <a:pt x="510" y="950"/>
                </a:lnTo>
                <a:lnTo>
                  <a:pt x="543" y="955"/>
                </a:lnTo>
                <a:lnTo>
                  <a:pt x="575" y="965"/>
                </a:lnTo>
                <a:lnTo>
                  <a:pt x="629" y="950"/>
                </a:lnTo>
                <a:lnTo>
                  <a:pt x="692" y="909"/>
                </a:lnTo>
                <a:lnTo>
                  <a:pt x="704" y="877"/>
                </a:lnTo>
                <a:lnTo>
                  <a:pt x="715" y="855"/>
                </a:lnTo>
                <a:lnTo>
                  <a:pt x="740" y="863"/>
                </a:lnTo>
                <a:lnTo>
                  <a:pt x="781" y="866"/>
                </a:lnTo>
                <a:lnTo>
                  <a:pt x="844" y="841"/>
                </a:lnTo>
                <a:lnTo>
                  <a:pt x="868" y="817"/>
                </a:lnTo>
                <a:lnTo>
                  <a:pt x="916" y="784"/>
                </a:lnTo>
                <a:lnTo>
                  <a:pt x="919" y="760"/>
                </a:lnTo>
                <a:lnTo>
                  <a:pt x="885" y="738"/>
                </a:lnTo>
                <a:lnTo>
                  <a:pt x="892" y="686"/>
                </a:lnTo>
                <a:lnTo>
                  <a:pt x="939" y="601"/>
                </a:lnTo>
                <a:lnTo>
                  <a:pt x="976" y="544"/>
                </a:lnTo>
                <a:lnTo>
                  <a:pt x="984" y="490"/>
                </a:lnTo>
                <a:lnTo>
                  <a:pt x="987" y="433"/>
                </a:lnTo>
                <a:lnTo>
                  <a:pt x="1008" y="357"/>
                </a:lnTo>
                <a:lnTo>
                  <a:pt x="1037" y="353"/>
                </a:lnTo>
                <a:lnTo>
                  <a:pt x="1057" y="385"/>
                </a:lnTo>
                <a:lnTo>
                  <a:pt x="1081" y="439"/>
                </a:lnTo>
                <a:lnTo>
                  <a:pt x="1116" y="455"/>
                </a:lnTo>
                <a:lnTo>
                  <a:pt x="1139" y="423"/>
                </a:lnTo>
                <a:lnTo>
                  <a:pt x="1170" y="332"/>
                </a:lnTo>
                <a:lnTo>
                  <a:pt x="1183" y="288"/>
                </a:lnTo>
                <a:lnTo>
                  <a:pt x="1207" y="266"/>
                </a:lnTo>
                <a:lnTo>
                  <a:pt x="1240" y="277"/>
                </a:lnTo>
                <a:lnTo>
                  <a:pt x="1282" y="207"/>
                </a:lnTo>
                <a:lnTo>
                  <a:pt x="1297" y="179"/>
                </a:lnTo>
                <a:lnTo>
                  <a:pt x="1319" y="169"/>
                </a:lnTo>
                <a:lnTo>
                  <a:pt x="1358" y="122"/>
                </a:lnTo>
                <a:lnTo>
                  <a:pt x="1401" y="75"/>
                </a:lnTo>
                <a:lnTo>
                  <a:pt x="1418" y="57"/>
                </a:lnTo>
                <a:lnTo>
                  <a:pt x="1449" y="0"/>
                </a:lnTo>
                <a:lnTo>
                  <a:pt x="1646" y="131"/>
                </a:lnTo>
                <a:lnTo>
                  <a:pt x="1683" y="68"/>
                </a:lnTo>
                <a:lnTo>
                  <a:pt x="1716" y="66"/>
                </a:lnTo>
                <a:lnTo>
                  <a:pt x="1740" y="75"/>
                </a:lnTo>
                <a:lnTo>
                  <a:pt x="1769" y="98"/>
                </a:lnTo>
                <a:lnTo>
                  <a:pt x="1780" y="122"/>
                </a:lnTo>
                <a:lnTo>
                  <a:pt x="1756" y="129"/>
                </a:lnTo>
                <a:lnTo>
                  <a:pt x="1756" y="142"/>
                </a:lnTo>
                <a:lnTo>
                  <a:pt x="1783" y="163"/>
                </a:lnTo>
                <a:lnTo>
                  <a:pt x="1822" y="164"/>
                </a:lnTo>
                <a:lnTo>
                  <a:pt x="1874" y="179"/>
                </a:lnTo>
                <a:lnTo>
                  <a:pt x="1921" y="195"/>
                </a:lnTo>
                <a:lnTo>
                  <a:pt x="1938" y="230"/>
                </a:lnTo>
                <a:lnTo>
                  <a:pt x="1927" y="252"/>
                </a:lnTo>
                <a:lnTo>
                  <a:pt x="1879" y="274"/>
                </a:lnTo>
                <a:lnTo>
                  <a:pt x="1847" y="274"/>
                </a:lnTo>
                <a:lnTo>
                  <a:pt x="1812" y="313"/>
                </a:lnTo>
                <a:lnTo>
                  <a:pt x="1782" y="369"/>
                </a:lnTo>
                <a:lnTo>
                  <a:pt x="1844" y="367"/>
                </a:lnTo>
                <a:lnTo>
                  <a:pt x="1882" y="345"/>
                </a:lnTo>
                <a:lnTo>
                  <a:pt x="1934" y="344"/>
                </a:lnTo>
                <a:lnTo>
                  <a:pt x="1950" y="363"/>
                </a:lnTo>
                <a:lnTo>
                  <a:pt x="1940" y="398"/>
                </a:lnTo>
                <a:lnTo>
                  <a:pt x="1908" y="415"/>
                </a:lnTo>
                <a:lnTo>
                  <a:pt x="1921" y="451"/>
                </a:lnTo>
                <a:lnTo>
                  <a:pt x="1978" y="486"/>
                </a:lnTo>
                <a:lnTo>
                  <a:pt x="2022" y="519"/>
                </a:lnTo>
                <a:lnTo>
                  <a:pt x="2029" y="538"/>
                </a:lnTo>
                <a:lnTo>
                  <a:pt x="2038" y="578"/>
                </a:lnTo>
                <a:lnTo>
                  <a:pt x="2041" y="608"/>
                </a:lnTo>
                <a:lnTo>
                  <a:pt x="2022" y="629"/>
                </a:lnTo>
                <a:lnTo>
                  <a:pt x="1997" y="642"/>
                </a:lnTo>
                <a:lnTo>
                  <a:pt x="1927" y="633"/>
                </a:lnTo>
                <a:lnTo>
                  <a:pt x="1882" y="632"/>
                </a:lnTo>
                <a:lnTo>
                  <a:pt x="1863" y="645"/>
                </a:lnTo>
                <a:lnTo>
                  <a:pt x="1930" y="671"/>
                </a:lnTo>
                <a:lnTo>
                  <a:pt x="1982" y="697"/>
                </a:lnTo>
                <a:lnTo>
                  <a:pt x="1984" y="719"/>
                </a:lnTo>
                <a:lnTo>
                  <a:pt x="2029" y="719"/>
                </a:lnTo>
                <a:lnTo>
                  <a:pt x="2074" y="696"/>
                </a:lnTo>
                <a:lnTo>
                  <a:pt x="2100" y="696"/>
                </a:lnTo>
                <a:lnTo>
                  <a:pt x="2114" y="712"/>
                </a:lnTo>
                <a:lnTo>
                  <a:pt x="2165" y="770"/>
                </a:lnTo>
                <a:lnTo>
                  <a:pt x="2204" y="800"/>
                </a:lnTo>
                <a:lnTo>
                  <a:pt x="2216" y="835"/>
                </a:lnTo>
                <a:lnTo>
                  <a:pt x="2218" y="847"/>
                </a:lnTo>
                <a:lnTo>
                  <a:pt x="1822" y="927"/>
                </a:lnTo>
                <a:lnTo>
                  <a:pt x="1823" y="943"/>
                </a:lnTo>
                <a:lnTo>
                  <a:pt x="1259" y="1070"/>
                </a:lnTo>
                <a:lnTo>
                  <a:pt x="863" y="1152"/>
                </a:lnTo>
                <a:lnTo>
                  <a:pt x="523" y="1206"/>
                </a:lnTo>
                <a:lnTo>
                  <a:pt x="29" y="1283"/>
                </a:lnTo>
                <a:lnTo>
                  <a:pt x="0" y="1285"/>
                </a:lnTo>
                <a:lnTo>
                  <a:pt x="0" y="128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99" name="Freeform 235"/>
          <p:cNvSpPr>
            <a:spLocks/>
          </p:cNvSpPr>
          <p:nvPr/>
        </p:nvSpPr>
        <p:spPr bwMode="auto">
          <a:xfrm>
            <a:off x="5443538" y="1279525"/>
            <a:ext cx="319088" cy="574675"/>
          </a:xfrm>
          <a:custGeom>
            <a:avLst/>
            <a:gdLst/>
            <a:ahLst/>
            <a:cxnLst>
              <a:cxn ang="0">
                <a:pos x="28" y="915"/>
              </a:cxn>
              <a:cxn ang="0">
                <a:pos x="61" y="933"/>
              </a:cxn>
              <a:cxn ang="0">
                <a:pos x="85" y="874"/>
              </a:cxn>
              <a:cxn ang="0">
                <a:pos x="76" y="837"/>
              </a:cxn>
              <a:cxn ang="0">
                <a:pos x="114" y="834"/>
              </a:cxn>
              <a:cxn ang="0">
                <a:pos x="136" y="729"/>
              </a:cxn>
              <a:cxn ang="0">
                <a:pos x="168" y="693"/>
              </a:cxn>
              <a:cxn ang="0">
                <a:pos x="152" y="614"/>
              </a:cxn>
              <a:cxn ang="0">
                <a:pos x="137" y="493"/>
              </a:cxn>
              <a:cxn ang="0">
                <a:pos x="129" y="430"/>
              </a:cxn>
              <a:cxn ang="0">
                <a:pos x="136" y="373"/>
              </a:cxn>
              <a:cxn ang="0">
                <a:pos x="221" y="47"/>
              </a:cxn>
              <a:cxn ang="0">
                <a:pos x="249" y="65"/>
              </a:cxn>
              <a:cxn ang="0">
                <a:pos x="279" y="54"/>
              </a:cxn>
              <a:cxn ang="0">
                <a:pos x="313" y="32"/>
              </a:cxn>
              <a:cxn ang="0">
                <a:pos x="360" y="44"/>
              </a:cxn>
              <a:cxn ang="0">
                <a:pos x="416" y="9"/>
              </a:cxn>
              <a:cxn ang="0">
                <a:pos x="488" y="0"/>
              </a:cxn>
              <a:cxn ang="0">
                <a:pos x="533" y="32"/>
              </a:cxn>
              <a:cxn ang="0">
                <a:pos x="678" y="530"/>
              </a:cxn>
              <a:cxn ang="0">
                <a:pos x="731" y="586"/>
              </a:cxn>
              <a:cxn ang="0">
                <a:pos x="792" y="601"/>
              </a:cxn>
              <a:cxn ang="0">
                <a:pos x="853" y="605"/>
              </a:cxn>
              <a:cxn ang="0">
                <a:pos x="843" y="649"/>
              </a:cxn>
              <a:cxn ang="0">
                <a:pos x="868" y="667"/>
              </a:cxn>
              <a:cxn ang="0">
                <a:pos x="892" y="716"/>
              </a:cxn>
              <a:cxn ang="0">
                <a:pos x="932" y="694"/>
              </a:cxn>
              <a:cxn ang="0">
                <a:pos x="947" y="716"/>
              </a:cxn>
              <a:cxn ang="0">
                <a:pos x="1004" y="766"/>
              </a:cxn>
              <a:cxn ang="0">
                <a:pos x="978" y="818"/>
              </a:cxn>
              <a:cxn ang="0">
                <a:pos x="946" y="843"/>
              </a:cxn>
              <a:cxn ang="0">
                <a:pos x="932" y="875"/>
              </a:cxn>
              <a:cxn ang="0">
                <a:pos x="887" y="899"/>
              </a:cxn>
              <a:cxn ang="0">
                <a:pos x="863" y="941"/>
              </a:cxn>
              <a:cxn ang="0">
                <a:pos x="836" y="963"/>
              </a:cxn>
              <a:cxn ang="0">
                <a:pos x="812" y="1011"/>
              </a:cxn>
              <a:cxn ang="0">
                <a:pos x="764" y="1029"/>
              </a:cxn>
              <a:cxn ang="0">
                <a:pos x="709" y="1022"/>
              </a:cxn>
              <a:cxn ang="0">
                <a:pos x="712" y="1065"/>
              </a:cxn>
              <a:cxn ang="0">
                <a:pos x="662" y="1087"/>
              </a:cxn>
              <a:cxn ang="0">
                <a:pos x="617" y="1025"/>
              </a:cxn>
              <a:cxn ang="0">
                <a:pos x="586" y="1058"/>
              </a:cxn>
              <a:cxn ang="0">
                <a:pos x="601" y="1096"/>
              </a:cxn>
              <a:cxn ang="0">
                <a:pos x="582" y="1229"/>
              </a:cxn>
              <a:cxn ang="0">
                <a:pos x="510" y="1304"/>
              </a:cxn>
              <a:cxn ang="0">
                <a:pos x="454" y="1298"/>
              </a:cxn>
              <a:cxn ang="0">
                <a:pos x="466" y="1365"/>
              </a:cxn>
              <a:cxn ang="0">
                <a:pos x="450" y="1393"/>
              </a:cxn>
              <a:cxn ang="0">
                <a:pos x="411" y="1394"/>
              </a:cxn>
              <a:cxn ang="0">
                <a:pos x="383" y="1394"/>
              </a:cxn>
              <a:cxn ang="0">
                <a:pos x="400" y="1464"/>
              </a:cxn>
              <a:cxn ang="0">
                <a:pos x="339" y="1498"/>
              </a:cxn>
              <a:cxn ang="0">
                <a:pos x="354" y="1549"/>
              </a:cxn>
              <a:cxn ang="0">
                <a:pos x="311" y="1600"/>
              </a:cxn>
              <a:cxn ang="0">
                <a:pos x="313" y="1670"/>
              </a:cxn>
              <a:cxn ang="0">
                <a:pos x="300" y="1751"/>
              </a:cxn>
              <a:cxn ang="0">
                <a:pos x="268" y="1778"/>
              </a:cxn>
              <a:cxn ang="0">
                <a:pos x="231" y="1759"/>
              </a:cxn>
              <a:cxn ang="0">
                <a:pos x="215" y="1717"/>
              </a:cxn>
              <a:cxn ang="0">
                <a:pos x="3" y="941"/>
              </a:cxn>
            </a:cxnLst>
            <a:rect l="0" t="0" r="r" b="b"/>
            <a:pathLst>
              <a:path w="1004" h="1812">
                <a:moveTo>
                  <a:pt x="0" y="925"/>
                </a:moveTo>
                <a:lnTo>
                  <a:pt x="28" y="915"/>
                </a:lnTo>
                <a:lnTo>
                  <a:pt x="48" y="915"/>
                </a:lnTo>
                <a:lnTo>
                  <a:pt x="61" y="933"/>
                </a:lnTo>
                <a:lnTo>
                  <a:pt x="85" y="906"/>
                </a:lnTo>
                <a:lnTo>
                  <a:pt x="85" y="874"/>
                </a:lnTo>
                <a:lnTo>
                  <a:pt x="72" y="855"/>
                </a:lnTo>
                <a:lnTo>
                  <a:pt x="76" y="837"/>
                </a:lnTo>
                <a:lnTo>
                  <a:pt x="99" y="843"/>
                </a:lnTo>
                <a:lnTo>
                  <a:pt x="114" y="834"/>
                </a:lnTo>
                <a:lnTo>
                  <a:pt x="126" y="791"/>
                </a:lnTo>
                <a:lnTo>
                  <a:pt x="136" y="729"/>
                </a:lnTo>
                <a:lnTo>
                  <a:pt x="159" y="703"/>
                </a:lnTo>
                <a:lnTo>
                  <a:pt x="168" y="693"/>
                </a:lnTo>
                <a:lnTo>
                  <a:pt x="168" y="661"/>
                </a:lnTo>
                <a:lnTo>
                  <a:pt x="152" y="614"/>
                </a:lnTo>
                <a:lnTo>
                  <a:pt x="150" y="533"/>
                </a:lnTo>
                <a:lnTo>
                  <a:pt x="137" y="493"/>
                </a:lnTo>
                <a:lnTo>
                  <a:pt x="126" y="462"/>
                </a:lnTo>
                <a:lnTo>
                  <a:pt x="129" y="430"/>
                </a:lnTo>
                <a:lnTo>
                  <a:pt x="136" y="412"/>
                </a:lnTo>
                <a:lnTo>
                  <a:pt x="136" y="373"/>
                </a:lnTo>
                <a:lnTo>
                  <a:pt x="199" y="28"/>
                </a:lnTo>
                <a:lnTo>
                  <a:pt x="221" y="47"/>
                </a:lnTo>
                <a:lnTo>
                  <a:pt x="243" y="63"/>
                </a:lnTo>
                <a:lnTo>
                  <a:pt x="249" y="65"/>
                </a:lnTo>
                <a:lnTo>
                  <a:pt x="266" y="65"/>
                </a:lnTo>
                <a:lnTo>
                  <a:pt x="279" y="54"/>
                </a:lnTo>
                <a:lnTo>
                  <a:pt x="298" y="32"/>
                </a:lnTo>
                <a:lnTo>
                  <a:pt x="313" y="32"/>
                </a:lnTo>
                <a:lnTo>
                  <a:pt x="342" y="38"/>
                </a:lnTo>
                <a:lnTo>
                  <a:pt x="360" y="44"/>
                </a:lnTo>
                <a:lnTo>
                  <a:pt x="390" y="38"/>
                </a:lnTo>
                <a:lnTo>
                  <a:pt x="416" y="9"/>
                </a:lnTo>
                <a:lnTo>
                  <a:pt x="447" y="0"/>
                </a:lnTo>
                <a:lnTo>
                  <a:pt x="488" y="0"/>
                </a:lnTo>
                <a:lnTo>
                  <a:pt x="520" y="16"/>
                </a:lnTo>
                <a:lnTo>
                  <a:pt x="533" y="32"/>
                </a:lnTo>
                <a:lnTo>
                  <a:pt x="564" y="47"/>
                </a:lnTo>
                <a:lnTo>
                  <a:pt x="678" y="530"/>
                </a:lnTo>
                <a:lnTo>
                  <a:pt x="706" y="564"/>
                </a:lnTo>
                <a:lnTo>
                  <a:pt x="731" y="586"/>
                </a:lnTo>
                <a:lnTo>
                  <a:pt x="754" y="601"/>
                </a:lnTo>
                <a:lnTo>
                  <a:pt x="792" y="601"/>
                </a:lnTo>
                <a:lnTo>
                  <a:pt x="831" y="601"/>
                </a:lnTo>
                <a:lnTo>
                  <a:pt x="853" y="605"/>
                </a:lnTo>
                <a:lnTo>
                  <a:pt x="853" y="626"/>
                </a:lnTo>
                <a:lnTo>
                  <a:pt x="843" y="649"/>
                </a:lnTo>
                <a:lnTo>
                  <a:pt x="847" y="659"/>
                </a:lnTo>
                <a:lnTo>
                  <a:pt x="868" y="667"/>
                </a:lnTo>
                <a:lnTo>
                  <a:pt x="869" y="700"/>
                </a:lnTo>
                <a:lnTo>
                  <a:pt x="892" y="716"/>
                </a:lnTo>
                <a:lnTo>
                  <a:pt x="909" y="716"/>
                </a:lnTo>
                <a:lnTo>
                  <a:pt x="932" y="694"/>
                </a:lnTo>
                <a:lnTo>
                  <a:pt x="947" y="694"/>
                </a:lnTo>
                <a:lnTo>
                  <a:pt x="947" y="716"/>
                </a:lnTo>
                <a:lnTo>
                  <a:pt x="995" y="724"/>
                </a:lnTo>
                <a:lnTo>
                  <a:pt x="1004" y="766"/>
                </a:lnTo>
                <a:lnTo>
                  <a:pt x="997" y="805"/>
                </a:lnTo>
                <a:lnTo>
                  <a:pt x="978" y="818"/>
                </a:lnTo>
                <a:lnTo>
                  <a:pt x="946" y="834"/>
                </a:lnTo>
                <a:lnTo>
                  <a:pt x="946" y="843"/>
                </a:lnTo>
                <a:lnTo>
                  <a:pt x="946" y="868"/>
                </a:lnTo>
                <a:lnTo>
                  <a:pt x="932" y="875"/>
                </a:lnTo>
                <a:lnTo>
                  <a:pt x="908" y="888"/>
                </a:lnTo>
                <a:lnTo>
                  <a:pt x="887" y="899"/>
                </a:lnTo>
                <a:lnTo>
                  <a:pt x="863" y="917"/>
                </a:lnTo>
                <a:lnTo>
                  <a:pt x="863" y="941"/>
                </a:lnTo>
                <a:lnTo>
                  <a:pt x="858" y="963"/>
                </a:lnTo>
                <a:lnTo>
                  <a:pt x="836" y="963"/>
                </a:lnTo>
                <a:lnTo>
                  <a:pt x="820" y="972"/>
                </a:lnTo>
                <a:lnTo>
                  <a:pt x="812" y="1011"/>
                </a:lnTo>
                <a:lnTo>
                  <a:pt x="792" y="1026"/>
                </a:lnTo>
                <a:lnTo>
                  <a:pt x="764" y="1029"/>
                </a:lnTo>
                <a:lnTo>
                  <a:pt x="742" y="1022"/>
                </a:lnTo>
                <a:lnTo>
                  <a:pt x="709" y="1022"/>
                </a:lnTo>
                <a:lnTo>
                  <a:pt x="723" y="1046"/>
                </a:lnTo>
                <a:lnTo>
                  <a:pt x="712" y="1065"/>
                </a:lnTo>
                <a:lnTo>
                  <a:pt x="688" y="1095"/>
                </a:lnTo>
                <a:lnTo>
                  <a:pt x="662" y="1087"/>
                </a:lnTo>
                <a:lnTo>
                  <a:pt x="649" y="1064"/>
                </a:lnTo>
                <a:lnTo>
                  <a:pt x="617" y="1025"/>
                </a:lnTo>
                <a:lnTo>
                  <a:pt x="612" y="1017"/>
                </a:lnTo>
                <a:lnTo>
                  <a:pt x="586" y="1058"/>
                </a:lnTo>
                <a:lnTo>
                  <a:pt x="579" y="1076"/>
                </a:lnTo>
                <a:lnTo>
                  <a:pt x="601" y="1096"/>
                </a:lnTo>
                <a:lnTo>
                  <a:pt x="595" y="1159"/>
                </a:lnTo>
                <a:lnTo>
                  <a:pt x="582" y="1229"/>
                </a:lnTo>
                <a:lnTo>
                  <a:pt x="533" y="1282"/>
                </a:lnTo>
                <a:lnTo>
                  <a:pt x="510" y="1304"/>
                </a:lnTo>
                <a:lnTo>
                  <a:pt x="478" y="1283"/>
                </a:lnTo>
                <a:lnTo>
                  <a:pt x="454" y="1298"/>
                </a:lnTo>
                <a:lnTo>
                  <a:pt x="450" y="1334"/>
                </a:lnTo>
                <a:lnTo>
                  <a:pt x="466" y="1365"/>
                </a:lnTo>
                <a:lnTo>
                  <a:pt x="472" y="1377"/>
                </a:lnTo>
                <a:lnTo>
                  <a:pt x="450" y="1393"/>
                </a:lnTo>
                <a:lnTo>
                  <a:pt x="428" y="1394"/>
                </a:lnTo>
                <a:lnTo>
                  <a:pt x="411" y="1394"/>
                </a:lnTo>
                <a:lnTo>
                  <a:pt x="399" y="1374"/>
                </a:lnTo>
                <a:lnTo>
                  <a:pt x="383" y="1394"/>
                </a:lnTo>
                <a:lnTo>
                  <a:pt x="400" y="1434"/>
                </a:lnTo>
                <a:lnTo>
                  <a:pt x="400" y="1464"/>
                </a:lnTo>
                <a:lnTo>
                  <a:pt x="365" y="1469"/>
                </a:lnTo>
                <a:lnTo>
                  <a:pt x="339" y="1498"/>
                </a:lnTo>
                <a:lnTo>
                  <a:pt x="354" y="1518"/>
                </a:lnTo>
                <a:lnTo>
                  <a:pt x="354" y="1549"/>
                </a:lnTo>
                <a:lnTo>
                  <a:pt x="325" y="1568"/>
                </a:lnTo>
                <a:lnTo>
                  <a:pt x="311" y="1600"/>
                </a:lnTo>
                <a:lnTo>
                  <a:pt x="311" y="1647"/>
                </a:lnTo>
                <a:lnTo>
                  <a:pt x="313" y="1670"/>
                </a:lnTo>
                <a:lnTo>
                  <a:pt x="311" y="1710"/>
                </a:lnTo>
                <a:lnTo>
                  <a:pt x="300" y="1751"/>
                </a:lnTo>
                <a:lnTo>
                  <a:pt x="303" y="1812"/>
                </a:lnTo>
                <a:lnTo>
                  <a:pt x="268" y="1778"/>
                </a:lnTo>
                <a:lnTo>
                  <a:pt x="250" y="1774"/>
                </a:lnTo>
                <a:lnTo>
                  <a:pt x="231" y="1759"/>
                </a:lnTo>
                <a:lnTo>
                  <a:pt x="222" y="1739"/>
                </a:lnTo>
                <a:lnTo>
                  <a:pt x="215" y="1717"/>
                </a:lnTo>
                <a:lnTo>
                  <a:pt x="197" y="1697"/>
                </a:lnTo>
                <a:lnTo>
                  <a:pt x="3" y="941"/>
                </a:lnTo>
                <a:lnTo>
                  <a:pt x="0" y="92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0" name="Freeform 236"/>
          <p:cNvSpPr>
            <a:spLocks/>
          </p:cNvSpPr>
          <p:nvPr/>
        </p:nvSpPr>
        <p:spPr bwMode="auto">
          <a:xfrm>
            <a:off x="5443538" y="1279525"/>
            <a:ext cx="319088" cy="574675"/>
          </a:xfrm>
          <a:custGeom>
            <a:avLst/>
            <a:gdLst/>
            <a:ahLst/>
            <a:cxnLst>
              <a:cxn ang="0">
                <a:pos x="28" y="915"/>
              </a:cxn>
              <a:cxn ang="0">
                <a:pos x="61" y="933"/>
              </a:cxn>
              <a:cxn ang="0">
                <a:pos x="85" y="874"/>
              </a:cxn>
              <a:cxn ang="0">
                <a:pos x="76" y="837"/>
              </a:cxn>
              <a:cxn ang="0">
                <a:pos x="114" y="834"/>
              </a:cxn>
              <a:cxn ang="0">
                <a:pos x="136" y="729"/>
              </a:cxn>
              <a:cxn ang="0">
                <a:pos x="168" y="693"/>
              </a:cxn>
              <a:cxn ang="0">
                <a:pos x="152" y="614"/>
              </a:cxn>
              <a:cxn ang="0">
                <a:pos x="137" y="493"/>
              </a:cxn>
              <a:cxn ang="0">
                <a:pos x="129" y="430"/>
              </a:cxn>
              <a:cxn ang="0">
                <a:pos x="136" y="373"/>
              </a:cxn>
              <a:cxn ang="0">
                <a:pos x="221" y="47"/>
              </a:cxn>
              <a:cxn ang="0">
                <a:pos x="249" y="65"/>
              </a:cxn>
              <a:cxn ang="0">
                <a:pos x="279" y="54"/>
              </a:cxn>
              <a:cxn ang="0">
                <a:pos x="313" y="32"/>
              </a:cxn>
              <a:cxn ang="0">
                <a:pos x="360" y="44"/>
              </a:cxn>
              <a:cxn ang="0">
                <a:pos x="416" y="9"/>
              </a:cxn>
              <a:cxn ang="0">
                <a:pos x="488" y="0"/>
              </a:cxn>
              <a:cxn ang="0">
                <a:pos x="533" y="32"/>
              </a:cxn>
              <a:cxn ang="0">
                <a:pos x="678" y="530"/>
              </a:cxn>
              <a:cxn ang="0">
                <a:pos x="731" y="586"/>
              </a:cxn>
              <a:cxn ang="0">
                <a:pos x="792" y="601"/>
              </a:cxn>
              <a:cxn ang="0">
                <a:pos x="853" y="605"/>
              </a:cxn>
              <a:cxn ang="0">
                <a:pos x="843" y="649"/>
              </a:cxn>
              <a:cxn ang="0">
                <a:pos x="868" y="667"/>
              </a:cxn>
              <a:cxn ang="0">
                <a:pos x="892" y="716"/>
              </a:cxn>
              <a:cxn ang="0">
                <a:pos x="932" y="694"/>
              </a:cxn>
              <a:cxn ang="0">
                <a:pos x="947" y="716"/>
              </a:cxn>
              <a:cxn ang="0">
                <a:pos x="1004" y="766"/>
              </a:cxn>
              <a:cxn ang="0">
                <a:pos x="978" y="818"/>
              </a:cxn>
              <a:cxn ang="0">
                <a:pos x="946" y="843"/>
              </a:cxn>
              <a:cxn ang="0">
                <a:pos x="932" y="875"/>
              </a:cxn>
              <a:cxn ang="0">
                <a:pos x="887" y="899"/>
              </a:cxn>
              <a:cxn ang="0">
                <a:pos x="863" y="941"/>
              </a:cxn>
              <a:cxn ang="0">
                <a:pos x="836" y="963"/>
              </a:cxn>
              <a:cxn ang="0">
                <a:pos x="812" y="1011"/>
              </a:cxn>
              <a:cxn ang="0">
                <a:pos x="764" y="1029"/>
              </a:cxn>
              <a:cxn ang="0">
                <a:pos x="709" y="1022"/>
              </a:cxn>
              <a:cxn ang="0">
                <a:pos x="712" y="1065"/>
              </a:cxn>
              <a:cxn ang="0">
                <a:pos x="662" y="1087"/>
              </a:cxn>
              <a:cxn ang="0">
                <a:pos x="617" y="1025"/>
              </a:cxn>
              <a:cxn ang="0">
                <a:pos x="586" y="1058"/>
              </a:cxn>
              <a:cxn ang="0">
                <a:pos x="601" y="1096"/>
              </a:cxn>
              <a:cxn ang="0">
                <a:pos x="582" y="1229"/>
              </a:cxn>
              <a:cxn ang="0">
                <a:pos x="510" y="1304"/>
              </a:cxn>
              <a:cxn ang="0">
                <a:pos x="454" y="1298"/>
              </a:cxn>
              <a:cxn ang="0">
                <a:pos x="466" y="1365"/>
              </a:cxn>
              <a:cxn ang="0">
                <a:pos x="450" y="1393"/>
              </a:cxn>
              <a:cxn ang="0">
                <a:pos x="411" y="1394"/>
              </a:cxn>
              <a:cxn ang="0">
                <a:pos x="383" y="1394"/>
              </a:cxn>
              <a:cxn ang="0">
                <a:pos x="400" y="1464"/>
              </a:cxn>
              <a:cxn ang="0">
                <a:pos x="339" y="1498"/>
              </a:cxn>
              <a:cxn ang="0">
                <a:pos x="354" y="1549"/>
              </a:cxn>
              <a:cxn ang="0">
                <a:pos x="311" y="1600"/>
              </a:cxn>
              <a:cxn ang="0">
                <a:pos x="313" y="1670"/>
              </a:cxn>
              <a:cxn ang="0">
                <a:pos x="300" y="1751"/>
              </a:cxn>
              <a:cxn ang="0">
                <a:pos x="268" y="1778"/>
              </a:cxn>
              <a:cxn ang="0">
                <a:pos x="231" y="1759"/>
              </a:cxn>
              <a:cxn ang="0">
                <a:pos x="215" y="1717"/>
              </a:cxn>
              <a:cxn ang="0">
                <a:pos x="3" y="941"/>
              </a:cxn>
              <a:cxn ang="0">
                <a:pos x="0" y="925"/>
              </a:cxn>
            </a:cxnLst>
            <a:rect l="0" t="0" r="r" b="b"/>
            <a:pathLst>
              <a:path w="1004" h="1812">
                <a:moveTo>
                  <a:pt x="0" y="925"/>
                </a:moveTo>
                <a:lnTo>
                  <a:pt x="28" y="915"/>
                </a:lnTo>
                <a:lnTo>
                  <a:pt x="48" y="915"/>
                </a:lnTo>
                <a:lnTo>
                  <a:pt x="61" y="933"/>
                </a:lnTo>
                <a:lnTo>
                  <a:pt x="85" y="906"/>
                </a:lnTo>
                <a:lnTo>
                  <a:pt x="85" y="874"/>
                </a:lnTo>
                <a:lnTo>
                  <a:pt x="72" y="855"/>
                </a:lnTo>
                <a:lnTo>
                  <a:pt x="76" y="837"/>
                </a:lnTo>
                <a:lnTo>
                  <a:pt x="99" y="843"/>
                </a:lnTo>
                <a:lnTo>
                  <a:pt x="114" y="834"/>
                </a:lnTo>
                <a:lnTo>
                  <a:pt x="126" y="791"/>
                </a:lnTo>
                <a:lnTo>
                  <a:pt x="136" y="729"/>
                </a:lnTo>
                <a:lnTo>
                  <a:pt x="159" y="703"/>
                </a:lnTo>
                <a:lnTo>
                  <a:pt x="168" y="693"/>
                </a:lnTo>
                <a:lnTo>
                  <a:pt x="168" y="661"/>
                </a:lnTo>
                <a:lnTo>
                  <a:pt x="152" y="614"/>
                </a:lnTo>
                <a:lnTo>
                  <a:pt x="150" y="533"/>
                </a:lnTo>
                <a:lnTo>
                  <a:pt x="137" y="493"/>
                </a:lnTo>
                <a:lnTo>
                  <a:pt x="126" y="462"/>
                </a:lnTo>
                <a:lnTo>
                  <a:pt x="129" y="430"/>
                </a:lnTo>
                <a:lnTo>
                  <a:pt x="136" y="412"/>
                </a:lnTo>
                <a:lnTo>
                  <a:pt x="136" y="373"/>
                </a:lnTo>
                <a:lnTo>
                  <a:pt x="199" y="28"/>
                </a:lnTo>
                <a:lnTo>
                  <a:pt x="221" y="47"/>
                </a:lnTo>
                <a:lnTo>
                  <a:pt x="243" y="63"/>
                </a:lnTo>
                <a:lnTo>
                  <a:pt x="249" y="65"/>
                </a:lnTo>
                <a:lnTo>
                  <a:pt x="266" y="65"/>
                </a:lnTo>
                <a:lnTo>
                  <a:pt x="279" y="54"/>
                </a:lnTo>
                <a:lnTo>
                  <a:pt x="298" y="32"/>
                </a:lnTo>
                <a:lnTo>
                  <a:pt x="313" y="32"/>
                </a:lnTo>
                <a:lnTo>
                  <a:pt x="342" y="38"/>
                </a:lnTo>
                <a:lnTo>
                  <a:pt x="360" y="44"/>
                </a:lnTo>
                <a:lnTo>
                  <a:pt x="390" y="38"/>
                </a:lnTo>
                <a:lnTo>
                  <a:pt x="416" y="9"/>
                </a:lnTo>
                <a:lnTo>
                  <a:pt x="447" y="0"/>
                </a:lnTo>
                <a:lnTo>
                  <a:pt x="488" y="0"/>
                </a:lnTo>
                <a:lnTo>
                  <a:pt x="520" y="16"/>
                </a:lnTo>
                <a:lnTo>
                  <a:pt x="533" y="32"/>
                </a:lnTo>
                <a:lnTo>
                  <a:pt x="564" y="47"/>
                </a:lnTo>
                <a:lnTo>
                  <a:pt x="678" y="530"/>
                </a:lnTo>
                <a:lnTo>
                  <a:pt x="706" y="564"/>
                </a:lnTo>
                <a:lnTo>
                  <a:pt x="731" y="586"/>
                </a:lnTo>
                <a:lnTo>
                  <a:pt x="754" y="601"/>
                </a:lnTo>
                <a:lnTo>
                  <a:pt x="792" y="601"/>
                </a:lnTo>
                <a:lnTo>
                  <a:pt x="831" y="601"/>
                </a:lnTo>
                <a:lnTo>
                  <a:pt x="853" y="605"/>
                </a:lnTo>
                <a:lnTo>
                  <a:pt x="853" y="626"/>
                </a:lnTo>
                <a:lnTo>
                  <a:pt x="843" y="649"/>
                </a:lnTo>
                <a:lnTo>
                  <a:pt x="847" y="659"/>
                </a:lnTo>
                <a:lnTo>
                  <a:pt x="868" y="667"/>
                </a:lnTo>
                <a:lnTo>
                  <a:pt x="869" y="700"/>
                </a:lnTo>
                <a:lnTo>
                  <a:pt x="892" y="716"/>
                </a:lnTo>
                <a:lnTo>
                  <a:pt x="909" y="716"/>
                </a:lnTo>
                <a:lnTo>
                  <a:pt x="932" y="694"/>
                </a:lnTo>
                <a:lnTo>
                  <a:pt x="947" y="694"/>
                </a:lnTo>
                <a:lnTo>
                  <a:pt x="947" y="716"/>
                </a:lnTo>
                <a:lnTo>
                  <a:pt x="995" y="724"/>
                </a:lnTo>
                <a:lnTo>
                  <a:pt x="1004" y="766"/>
                </a:lnTo>
                <a:lnTo>
                  <a:pt x="997" y="805"/>
                </a:lnTo>
                <a:lnTo>
                  <a:pt x="978" y="818"/>
                </a:lnTo>
                <a:lnTo>
                  <a:pt x="946" y="834"/>
                </a:lnTo>
                <a:lnTo>
                  <a:pt x="946" y="843"/>
                </a:lnTo>
                <a:lnTo>
                  <a:pt x="946" y="868"/>
                </a:lnTo>
                <a:lnTo>
                  <a:pt x="932" y="875"/>
                </a:lnTo>
                <a:lnTo>
                  <a:pt x="908" y="888"/>
                </a:lnTo>
                <a:lnTo>
                  <a:pt x="887" y="899"/>
                </a:lnTo>
                <a:lnTo>
                  <a:pt x="863" y="917"/>
                </a:lnTo>
                <a:lnTo>
                  <a:pt x="863" y="941"/>
                </a:lnTo>
                <a:lnTo>
                  <a:pt x="858" y="963"/>
                </a:lnTo>
                <a:lnTo>
                  <a:pt x="836" y="963"/>
                </a:lnTo>
                <a:lnTo>
                  <a:pt x="820" y="972"/>
                </a:lnTo>
                <a:lnTo>
                  <a:pt x="812" y="1011"/>
                </a:lnTo>
                <a:lnTo>
                  <a:pt x="792" y="1026"/>
                </a:lnTo>
                <a:lnTo>
                  <a:pt x="764" y="1029"/>
                </a:lnTo>
                <a:lnTo>
                  <a:pt x="742" y="1022"/>
                </a:lnTo>
                <a:lnTo>
                  <a:pt x="709" y="1022"/>
                </a:lnTo>
                <a:lnTo>
                  <a:pt x="723" y="1046"/>
                </a:lnTo>
                <a:lnTo>
                  <a:pt x="712" y="1065"/>
                </a:lnTo>
                <a:lnTo>
                  <a:pt x="688" y="1095"/>
                </a:lnTo>
                <a:lnTo>
                  <a:pt x="662" y="1087"/>
                </a:lnTo>
                <a:lnTo>
                  <a:pt x="649" y="1064"/>
                </a:lnTo>
                <a:lnTo>
                  <a:pt x="617" y="1025"/>
                </a:lnTo>
                <a:lnTo>
                  <a:pt x="612" y="1017"/>
                </a:lnTo>
                <a:lnTo>
                  <a:pt x="586" y="1058"/>
                </a:lnTo>
                <a:lnTo>
                  <a:pt x="579" y="1076"/>
                </a:lnTo>
                <a:lnTo>
                  <a:pt x="601" y="1096"/>
                </a:lnTo>
                <a:lnTo>
                  <a:pt x="595" y="1159"/>
                </a:lnTo>
                <a:lnTo>
                  <a:pt x="582" y="1229"/>
                </a:lnTo>
                <a:lnTo>
                  <a:pt x="533" y="1282"/>
                </a:lnTo>
                <a:lnTo>
                  <a:pt x="510" y="1304"/>
                </a:lnTo>
                <a:lnTo>
                  <a:pt x="478" y="1283"/>
                </a:lnTo>
                <a:lnTo>
                  <a:pt x="454" y="1298"/>
                </a:lnTo>
                <a:lnTo>
                  <a:pt x="450" y="1334"/>
                </a:lnTo>
                <a:lnTo>
                  <a:pt x="466" y="1365"/>
                </a:lnTo>
                <a:lnTo>
                  <a:pt x="472" y="1377"/>
                </a:lnTo>
                <a:lnTo>
                  <a:pt x="450" y="1393"/>
                </a:lnTo>
                <a:lnTo>
                  <a:pt x="428" y="1394"/>
                </a:lnTo>
                <a:lnTo>
                  <a:pt x="411" y="1394"/>
                </a:lnTo>
                <a:lnTo>
                  <a:pt x="399" y="1374"/>
                </a:lnTo>
                <a:lnTo>
                  <a:pt x="383" y="1394"/>
                </a:lnTo>
                <a:lnTo>
                  <a:pt x="400" y="1434"/>
                </a:lnTo>
                <a:lnTo>
                  <a:pt x="400" y="1464"/>
                </a:lnTo>
                <a:lnTo>
                  <a:pt x="365" y="1469"/>
                </a:lnTo>
                <a:lnTo>
                  <a:pt x="339" y="1498"/>
                </a:lnTo>
                <a:lnTo>
                  <a:pt x="354" y="1518"/>
                </a:lnTo>
                <a:lnTo>
                  <a:pt x="354" y="1549"/>
                </a:lnTo>
                <a:lnTo>
                  <a:pt x="325" y="1568"/>
                </a:lnTo>
                <a:lnTo>
                  <a:pt x="311" y="1600"/>
                </a:lnTo>
                <a:lnTo>
                  <a:pt x="311" y="1647"/>
                </a:lnTo>
                <a:lnTo>
                  <a:pt x="313" y="1670"/>
                </a:lnTo>
                <a:lnTo>
                  <a:pt x="311" y="1710"/>
                </a:lnTo>
                <a:lnTo>
                  <a:pt x="300" y="1751"/>
                </a:lnTo>
                <a:lnTo>
                  <a:pt x="303" y="1812"/>
                </a:lnTo>
                <a:lnTo>
                  <a:pt x="268" y="1778"/>
                </a:lnTo>
                <a:lnTo>
                  <a:pt x="250" y="1774"/>
                </a:lnTo>
                <a:lnTo>
                  <a:pt x="231" y="1759"/>
                </a:lnTo>
                <a:lnTo>
                  <a:pt x="222" y="1739"/>
                </a:lnTo>
                <a:lnTo>
                  <a:pt x="215" y="1717"/>
                </a:lnTo>
                <a:lnTo>
                  <a:pt x="197" y="1697"/>
                </a:lnTo>
                <a:lnTo>
                  <a:pt x="3" y="941"/>
                </a:lnTo>
                <a:lnTo>
                  <a:pt x="0" y="925"/>
                </a:lnTo>
                <a:lnTo>
                  <a:pt x="0" y="9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1" name="Freeform 237"/>
          <p:cNvSpPr>
            <a:spLocks/>
          </p:cNvSpPr>
          <p:nvPr/>
        </p:nvSpPr>
        <p:spPr bwMode="auto">
          <a:xfrm>
            <a:off x="5391150" y="1573213"/>
            <a:ext cx="149225" cy="354013"/>
          </a:xfrm>
          <a:custGeom>
            <a:avLst/>
            <a:gdLst/>
            <a:ahLst/>
            <a:cxnLst>
              <a:cxn ang="0">
                <a:pos x="154" y="12"/>
              </a:cxn>
              <a:cxn ang="0">
                <a:pos x="144" y="55"/>
              </a:cxn>
              <a:cxn ang="0">
                <a:pos x="129" y="95"/>
              </a:cxn>
              <a:cxn ang="0">
                <a:pos x="97" y="101"/>
              </a:cxn>
              <a:cxn ang="0">
                <a:pos x="80" y="118"/>
              </a:cxn>
              <a:cxn ang="0">
                <a:pos x="56" y="112"/>
              </a:cxn>
              <a:cxn ang="0">
                <a:pos x="24" y="136"/>
              </a:cxn>
              <a:cxn ang="0">
                <a:pos x="6" y="152"/>
              </a:cxn>
              <a:cxn ang="0">
                <a:pos x="15" y="171"/>
              </a:cxn>
              <a:cxn ang="0">
                <a:pos x="40" y="219"/>
              </a:cxn>
              <a:cxn ang="0">
                <a:pos x="58" y="271"/>
              </a:cxn>
              <a:cxn ang="0">
                <a:pos x="61" y="302"/>
              </a:cxn>
              <a:cxn ang="0">
                <a:pos x="61" y="339"/>
              </a:cxn>
              <a:cxn ang="0">
                <a:pos x="37" y="384"/>
              </a:cxn>
              <a:cxn ang="0">
                <a:pos x="51" y="413"/>
              </a:cxn>
              <a:cxn ang="0">
                <a:pos x="75" y="445"/>
              </a:cxn>
              <a:cxn ang="0">
                <a:pos x="56" y="502"/>
              </a:cxn>
              <a:cxn ang="0">
                <a:pos x="5" y="561"/>
              </a:cxn>
              <a:cxn ang="0">
                <a:pos x="16" y="610"/>
              </a:cxn>
              <a:cxn ang="0">
                <a:pos x="21" y="704"/>
              </a:cxn>
              <a:cxn ang="0">
                <a:pos x="15" y="808"/>
              </a:cxn>
              <a:cxn ang="0">
                <a:pos x="31" y="894"/>
              </a:cxn>
              <a:cxn ang="0">
                <a:pos x="34" y="945"/>
              </a:cxn>
              <a:cxn ang="0">
                <a:pos x="37" y="971"/>
              </a:cxn>
              <a:cxn ang="0">
                <a:pos x="37" y="999"/>
              </a:cxn>
              <a:cxn ang="0">
                <a:pos x="43" y="1026"/>
              </a:cxn>
              <a:cxn ang="0">
                <a:pos x="25" y="1072"/>
              </a:cxn>
              <a:cxn ang="0">
                <a:pos x="38" y="1100"/>
              </a:cxn>
              <a:cxn ang="0">
                <a:pos x="300" y="1049"/>
              </a:cxn>
              <a:cxn ang="0">
                <a:pos x="313" y="1011"/>
              </a:cxn>
              <a:cxn ang="0">
                <a:pos x="344" y="1008"/>
              </a:cxn>
              <a:cxn ang="0">
                <a:pos x="357" y="981"/>
              </a:cxn>
              <a:cxn ang="0">
                <a:pos x="370" y="958"/>
              </a:cxn>
              <a:cxn ang="0">
                <a:pos x="394" y="948"/>
              </a:cxn>
              <a:cxn ang="0">
                <a:pos x="423" y="935"/>
              </a:cxn>
              <a:cxn ang="0">
                <a:pos x="467" y="907"/>
              </a:cxn>
              <a:cxn ang="0">
                <a:pos x="446" y="866"/>
              </a:cxn>
              <a:cxn ang="0">
                <a:pos x="413" y="847"/>
              </a:cxn>
              <a:cxn ang="0">
                <a:pos x="389" y="818"/>
              </a:cxn>
              <a:cxn ang="0">
                <a:pos x="382" y="792"/>
              </a:cxn>
              <a:cxn ang="0">
                <a:pos x="366" y="771"/>
              </a:cxn>
              <a:cxn ang="0">
                <a:pos x="272" y="403"/>
              </a:cxn>
              <a:cxn ang="0">
                <a:pos x="167" y="0"/>
              </a:cxn>
            </a:cxnLst>
            <a:rect l="0" t="0" r="r" b="b"/>
            <a:pathLst>
              <a:path w="470" h="1117">
                <a:moveTo>
                  <a:pt x="167" y="0"/>
                </a:moveTo>
                <a:lnTo>
                  <a:pt x="154" y="12"/>
                </a:lnTo>
                <a:lnTo>
                  <a:pt x="142" y="35"/>
                </a:lnTo>
                <a:lnTo>
                  <a:pt x="144" y="55"/>
                </a:lnTo>
                <a:lnTo>
                  <a:pt x="144" y="76"/>
                </a:lnTo>
                <a:lnTo>
                  <a:pt x="129" y="95"/>
                </a:lnTo>
                <a:lnTo>
                  <a:pt x="112" y="101"/>
                </a:lnTo>
                <a:lnTo>
                  <a:pt x="97" y="101"/>
                </a:lnTo>
                <a:lnTo>
                  <a:pt x="88" y="109"/>
                </a:lnTo>
                <a:lnTo>
                  <a:pt x="80" y="118"/>
                </a:lnTo>
                <a:lnTo>
                  <a:pt x="62" y="115"/>
                </a:lnTo>
                <a:lnTo>
                  <a:pt x="56" y="112"/>
                </a:lnTo>
                <a:lnTo>
                  <a:pt x="40" y="118"/>
                </a:lnTo>
                <a:lnTo>
                  <a:pt x="24" y="136"/>
                </a:lnTo>
                <a:lnTo>
                  <a:pt x="16" y="149"/>
                </a:lnTo>
                <a:lnTo>
                  <a:pt x="6" y="152"/>
                </a:lnTo>
                <a:lnTo>
                  <a:pt x="2" y="162"/>
                </a:lnTo>
                <a:lnTo>
                  <a:pt x="15" y="171"/>
                </a:lnTo>
                <a:lnTo>
                  <a:pt x="24" y="179"/>
                </a:lnTo>
                <a:lnTo>
                  <a:pt x="40" y="219"/>
                </a:lnTo>
                <a:lnTo>
                  <a:pt x="61" y="246"/>
                </a:lnTo>
                <a:lnTo>
                  <a:pt x="58" y="271"/>
                </a:lnTo>
                <a:lnTo>
                  <a:pt x="51" y="286"/>
                </a:lnTo>
                <a:lnTo>
                  <a:pt x="61" y="302"/>
                </a:lnTo>
                <a:lnTo>
                  <a:pt x="64" y="319"/>
                </a:lnTo>
                <a:lnTo>
                  <a:pt x="61" y="339"/>
                </a:lnTo>
                <a:lnTo>
                  <a:pt x="44" y="361"/>
                </a:lnTo>
                <a:lnTo>
                  <a:pt x="37" y="384"/>
                </a:lnTo>
                <a:lnTo>
                  <a:pt x="34" y="399"/>
                </a:lnTo>
                <a:lnTo>
                  <a:pt x="51" y="413"/>
                </a:lnTo>
                <a:lnTo>
                  <a:pt x="75" y="438"/>
                </a:lnTo>
                <a:lnTo>
                  <a:pt x="75" y="445"/>
                </a:lnTo>
                <a:lnTo>
                  <a:pt x="68" y="469"/>
                </a:lnTo>
                <a:lnTo>
                  <a:pt x="56" y="502"/>
                </a:lnTo>
                <a:lnTo>
                  <a:pt x="24" y="536"/>
                </a:lnTo>
                <a:lnTo>
                  <a:pt x="5" y="561"/>
                </a:lnTo>
                <a:lnTo>
                  <a:pt x="0" y="580"/>
                </a:lnTo>
                <a:lnTo>
                  <a:pt x="16" y="610"/>
                </a:lnTo>
                <a:lnTo>
                  <a:pt x="21" y="644"/>
                </a:lnTo>
                <a:lnTo>
                  <a:pt x="21" y="704"/>
                </a:lnTo>
                <a:lnTo>
                  <a:pt x="11" y="771"/>
                </a:lnTo>
                <a:lnTo>
                  <a:pt x="15" y="808"/>
                </a:lnTo>
                <a:lnTo>
                  <a:pt x="22" y="847"/>
                </a:lnTo>
                <a:lnTo>
                  <a:pt x="31" y="894"/>
                </a:lnTo>
                <a:lnTo>
                  <a:pt x="31" y="926"/>
                </a:lnTo>
                <a:lnTo>
                  <a:pt x="34" y="945"/>
                </a:lnTo>
                <a:lnTo>
                  <a:pt x="30" y="955"/>
                </a:lnTo>
                <a:lnTo>
                  <a:pt x="37" y="971"/>
                </a:lnTo>
                <a:lnTo>
                  <a:pt x="40" y="986"/>
                </a:lnTo>
                <a:lnTo>
                  <a:pt x="37" y="999"/>
                </a:lnTo>
                <a:lnTo>
                  <a:pt x="37" y="1014"/>
                </a:lnTo>
                <a:lnTo>
                  <a:pt x="43" y="1026"/>
                </a:lnTo>
                <a:lnTo>
                  <a:pt x="38" y="1042"/>
                </a:lnTo>
                <a:lnTo>
                  <a:pt x="25" y="1072"/>
                </a:lnTo>
                <a:lnTo>
                  <a:pt x="31" y="1084"/>
                </a:lnTo>
                <a:lnTo>
                  <a:pt x="38" y="1100"/>
                </a:lnTo>
                <a:lnTo>
                  <a:pt x="55" y="1117"/>
                </a:lnTo>
                <a:lnTo>
                  <a:pt x="300" y="1049"/>
                </a:lnTo>
                <a:lnTo>
                  <a:pt x="313" y="1020"/>
                </a:lnTo>
                <a:lnTo>
                  <a:pt x="313" y="1011"/>
                </a:lnTo>
                <a:lnTo>
                  <a:pt x="331" y="1011"/>
                </a:lnTo>
                <a:lnTo>
                  <a:pt x="344" y="1008"/>
                </a:lnTo>
                <a:lnTo>
                  <a:pt x="357" y="993"/>
                </a:lnTo>
                <a:lnTo>
                  <a:pt x="357" y="981"/>
                </a:lnTo>
                <a:lnTo>
                  <a:pt x="358" y="970"/>
                </a:lnTo>
                <a:lnTo>
                  <a:pt x="370" y="958"/>
                </a:lnTo>
                <a:lnTo>
                  <a:pt x="388" y="958"/>
                </a:lnTo>
                <a:lnTo>
                  <a:pt x="394" y="948"/>
                </a:lnTo>
                <a:lnTo>
                  <a:pt x="408" y="940"/>
                </a:lnTo>
                <a:lnTo>
                  <a:pt x="423" y="935"/>
                </a:lnTo>
                <a:lnTo>
                  <a:pt x="470" y="939"/>
                </a:lnTo>
                <a:lnTo>
                  <a:pt x="467" y="907"/>
                </a:lnTo>
                <a:lnTo>
                  <a:pt x="470" y="884"/>
                </a:lnTo>
                <a:lnTo>
                  <a:pt x="446" y="866"/>
                </a:lnTo>
                <a:lnTo>
                  <a:pt x="435" y="851"/>
                </a:lnTo>
                <a:lnTo>
                  <a:pt x="413" y="847"/>
                </a:lnTo>
                <a:lnTo>
                  <a:pt x="398" y="835"/>
                </a:lnTo>
                <a:lnTo>
                  <a:pt x="389" y="818"/>
                </a:lnTo>
                <a:lnTo>
                  <a:pt x="385" y="805"/>
                </a:lnTo>
                <a:lnTo>
                  <a:pt x="382" y="792"/>
                </a:lnTo>
                <a:lnTo>
                  <a:pt x="370" y="783"/>
                </a:lnTo>
                <a:lnTo>
                  <a:pt x="366" y="771"/>
                </a:lnTo>
                <a:lnTo>
                  <a:pt x="355" y="730"/>
                </a:lnTo>
                <a:lnTo>
                  <a:pt x="272" y="403"/>
                </a:lnTo>
                <a:lnTo>
                  <a:pt x="169" y="7"/>
                </a:lnTo>
                <a:lnTo>
                  <a:pt x="16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2" name="Freeform 238"/>
          <p:cNvSpPr>
            <a:spLocks/>
          </p:cNvSpPr>
          <p:nvPr/>
        </p:nvSpPr>
        <p:spPr bwMode="auto">
          <a:xfrm>
            <a:off x="5391150" y="1573213"/>
            <a:ext cx="149225" cy="354013"/>
          </a:xfrm>
          <a:custGeom>
            <a:avLst/>
            <a:gdLst/>
            <a:ahLst/>
            <a:cxnLst>
              <a:cxn ang="0">
                <a:pos x="154" y="12"/>
              </a:cxn>
              <a:cxn ang="0">
                <a:pos x="144" y="55"/>
              </a:cxn>
              <a:cxn ang="0">
                <a:pos x="129" y="95"/>
              </a:cxn>
              <a:cxn ang="0">
                <a:pos x="97" y="101"/>
              </a:cxn>
              <a:cxn ang="0">
                <a:pos x="80" y="118"/>
              </a:cxn>
              <a:cxn ang="0">
                <a:pos x="56" y="112"/>
              </a:cxn>
              <a:cxn ang="0">
                <a:pos x="24" y="136"/>
              </a:cxn>
              <a:cxn ang="0">
                <a:pos x="6" y="152"/>
              </a:cxn>
              <a:cxn ang="0">
                <a:pos x="15" y="171"/>
              </a:cxn>
              <a:cxn ang="0">
                <a:pos x="40" y="219"/>
              </a:cxn>
              <a:cxn ang="0">
                <a:pos x="58" y="271"/>
              </a:cxn>
              <a:cxn ang="0">
                <a:pos x="61" y="302"/>
              </a:cxn>
              <a:cxn ang="0">
                <a:pos x="61" y="339"/>
              </a:cxn>
              <a:cxn ang="0">
                <a:pos x="37" y="384"/>
              </a:cxn>
              <a:cxn ang="0">
                <a:pos x="51" y="413"/>
              </a:cxn>
              <a:cxn ang="0">
                <a:pos x="75" y="445"/>
              </a:cxn>
              <a:cxn ang="0">
                <a:pos x="56" y="502"/>
              </a:cxn>
              <a:cxn ang="0">
                <a:pos x="5" y="561"/>
              </a:cxn>
              <a:cxn ang="0">
                <a:pos x="16" y="610"/>
              </a:cxn>
              <a:cxn ang="0">
                <a:pos x="21" y="704"/>
              </a:cxn>
              <a:cxn ang="0">
                <a:pos x="15" y="808"/>
              </a:cxn>
              <a:cxn ang="0">
                <a:pos x="31" y="894"/>
              </a:cxn>
              <a:cxn ang="0">
                <a:pos x="34" y="945"/>
              </a:cxn>
              <a:cxn ang="0">
                <a:pos x="37" y="971"/>
              </a:cxn>
              <a:cxn ang="0">
                <a:pos x="37" y="999"/>
              </a:cxn>
              <a:cxn ang="0">
                <a:pos x="43" y="1026"/>
              </a:cxn>
              <a:cxn ang="0">
                <a:pos x="25" y="1072"/>
              </a:cxn>
              <a:cxn ang="0">
                <a:pos x="38" y="1100"/>
              </a:cxn>
              <a:cxn ang="0">
                <a:pos x="300" y="1049"/>
              </a:cxn>
              <a:cxn ang="0">
                <a:pos x="313" y="1011"/>
              </a:cxn>
              <a:cxn ang="0">
                <a:pos x="344" y="1008"/>
              </a:cxn>
              <a:cxn ang="0">
                <a:pos x="357" y="981"/>
              </a:cxn>
              <a:cxn ang="0">
                <a:pos x="370" y="958"/>
              </a:cxn>
              <a:cxn ang="0">
                <a:pos x="394" y="948"/>
              </a:cxn>
              <a:cxn ang="0">
                <a:pos x="423" y="935"/>
              </a:cxn>
              <a:cxn ang="0">
                <a:pos x="467" y="907"/>
              </a:cxn>
              <a:cxn ang="0">
                <a:pos x="446" y="866"/>
              </a:cxn>
              <a:cxn ang="0">
                <a:pos x="413" y="847"/>
              </a:cxn>
              <a:cxn ang="0">
                <a:pos x="389" y="818"/>
              </a:cxn>
              <a:cxn ang="0">
                <a:pos x="382" y="792"/>
              </a:cxn>
              <a:cxn ang="0">
                <a:pos x="366" y="771"/>
              </a:cxn>
              <a:cxn ang="0">
                <a:pos x="272" y="403"/>
              </a:cxn>
              <a:cxn ang="0">
                <a:pos x="167" y="0"/>
              </a:cxn>
            </a:cxnLst>
            <a:rect l="0" t="0" r="r" b="b"/>
            <a:pathLst>
              <a:path w="470" h="1117">
                <a:moveTo>
                  <a:pt x="167" y="0"/>
                </a:moveTo>
                <a:lnTo>
                  <a:pt x="154" y="12"/>
                </a:lnTo>
                <a:lnTo>
                  <a:pt x="142" y="35"/>
                </a:lnTo>
                <a:lnTo>
                  <a:pt x="144" y="55"/>
                </a:lnTo>
                <a:lnTo>
                  <a:pt x="144" y="76"/>
                </a:lnTo>
                <a:lnTo>
                  <a:pt x="129" y="95"/>
                </a:lnTo>
                <a:lnTo>
                  <a:pt x="112" y="101"/>
                </a:lnTo>
                <a:lnTo>
                  <a:pt x="97" y="101"/>
                </a:lnTo>
                <a:lnTo>
                  <a:pt x="88" y="109"/>
                </a:lnTo>
                <a:lnTo>
                  <a:pt x="80" y="118"/>
                </a:lnTo>
                <a:lnTo>
                  <a:pt x="62" y="115"/>
                </a:lnTo>
                <a:lnTo>
                  <a:pt x="56" y="112"/>
                </a:lnTo>
                <a:lnTo>
                  <a:pt x="40" y="118"/>
                </a:lnTo>
                <a:lnTo>
                  <a:pt x="24" y="136"/>
                </a:lnTo>
                <a:lnTo>
                  <a:pt x="16" y="149"/>
                </a:lnTo>
                <a:lnTo>
                  <a:pt x="6" y="152"/>
                </a:lnTo>
                <a:lnTo>
                  <a:pt x="2" y="162"/>
                </a:lnTo>
                <a:lnTo>
                  <a:pt x="15" y="171"/>
                </a:lnTo>
                <a:lnTo>
                  <a:pt x="24" y="179"/>
                </a:lnTo>
                <a:lnTo>
                  <a:pt x="40" y="219"/>
                </a:lnTo>
                <a:lnTo>
                  <a:pt x="61" y="246"/>
                </a:lnTo>
                <a:lnTo>
                  <a:pt x="58" y="271"/>
                </a:lnTo>
                <a:lnTo>
                  <a:pt x="51" y="286"/>
                </a:lnTo>
                <a:lnTo>
                  <a:pt x="61" y="302"/>
                </a:lnTo>
                <a:lnTo>
                  <a:pt x="64" y="319"/>
                </a:lnTo>
                <a:lnTo>
                  <a:pt x="61" y="339"/>
                </a:lnTo>
                <a:lnTo>
                  <a:pt x="44" y="361"/>
                </a:lnTo>
                <a:lnTo>
                  <a:pt x="37" y="384"/>
                </a:lnTo>
                <a:lnTo>
                  <a:pt x="34" y="399"/>
                </a:lnTo>
                <a:lnTo>
                  <a:pt x="51" y="413"/>
                </a:lnTo>
                <a:lnTo>
                  <a:pt x="75" y="438"/>
                </a:lnTo>
                <a:lnTo>
                  <a:pt x="75" y="445"/>
                </a:lnTo>
                <a:lnTo>
                  <a:pt x="68" y="469"/>
                </a:lnTo>
                <a:lnTo>
                  <a:pt x="56" y="502"/>
                </a:lnTo>
                <a:lnTo>
                  <a:pt x="24" y="536"/>
                </a:lnTo>
                <a:lnTo>
                  <a:pt x="5" y="561"/>
                </a:lnTo>
                <a:lnTo>
                  <a:pt x="0" y="580"/>
                </a:lnTo>
                <a:lnTo>
                  <a:pt x="16" y="610"/>
                </a:lnTo>
                <a:lnTo>
                  <a:pt x="21" y="644"/>
                </a:lnTo>
                <a:lnTo>
                  <a:pt x="21" y="704"/>
                </a:lnTo>
                <a:lnTo>
                  <a:pt x="11" y="771"/>
                </a:lnTo>
                <a:lnTo>
                  <a:pt x="15" y="808"/>
                </a:lnTo>
                <a:lnTo>
                  <a:pt x="22" y="847"/>
                </a:lnTo>
                <a:lnTo>
                  <a:pt x="31" y="894"/>
                </a:lnTo>
                <a:lnTo>
                  <a:pt x="31" y="926"/>
                </a:lnTo>
                <a:lnTo>
                  <a:pt x="34" y="945"/>
                </a:lnTo>
                <a:lnTo>
                  <a:pt x="30" y="955"/>
                </a:lnTo>
                <a:lnTo>
                  <a:pt x="37" y="971"/>
                </a:lnTo>
                <a:lnTo>
                  <a:pt x="40" y="986"/>
                </a:lnTo>
                <a:lnTo>
                  <a:pt x="37" y="999"/>
                </a:lnTo>
                <a:lnTo>
                  <a:pt x="37" y="1014"/>
                </a:lnTo>
                <a:lnTo>
                  <a:pt x="43" y="1026"/>
                </a:lnTo>
                <a:lnTo>
                  <a:pt x="38" y="1042"/>
                </a:lnTo>
                <a:lnTo>
                  <a:pt x="25" y="1072"/>
                </a:lnTo>
                <a:lnTo>
                  <a:pt x="31" y="1084"/>
                </a:lnTo>
                <a:lnTo>
                  <a:pt x="38" y="1100"/>
                </a:lnTo>
                <a:lnTo>
                  <a:pt x="55" y="1117"/>
                </a:lnTo>
                <a:lnTo>
                  <a:pt x="300" y="1049"/>
                </a:lnTo>
                <a:lnTo>
                  <a:pt x="313" y="1020"/>
                </a:lnTo>
                <a:lnTo>
                  <a:pt x="313" y="1011"/>
                </a:lnTo>
                <a:lnTo>
                  <a:pt x="331" y="1011"/>
                </a:lnTo>
                <a:lnTo>
                  <a:pt x="344" y="1008"/>
                </a:lnTo>
                <a:lnTo>
                  <a:pt x="357" y="993"/>
                </a:lnTo>
                <a:lnTo>
                  <a:pt x="357" y="981"/>
                </a:lnTo>
                <a:lnTo>
                  <a:pt x="358" y="970"/>
                </a:lnTo>
                <a:lnTo>
                  <a:pt x="370" y="958"/>
                </a:lnTo>
                <a:lnTo>
                  <a:pt x="388" y="958"/>
                </a:lnTo>
                <a:lnTo>
                  <a:pt x="394" y="948"/>
                </a:lnTo>
                <a:lnTo>
                  <a:pt x="408" y="940"/>
                </a:lnTo>
                <a:lnTo>
                  <a:pt x="423" y="935"/>
                </a:lnTo>
                <a:lnTo>
                  <a:pt x="470" y="939"/>
                </a:lnTo>
                <a:lnTo>
                  <a:pt x="467" y="907"/>
                </a:lnTo>
                <a:lnTo>
                  <a:pt x="470" y="884"/>
                </a:lnTo>
                <a:lnTo>
                  <a:pt x="446" y="866"/>
                </a:lnTo>
                <a:lnTo>
                  <a:pt x="435" y="851"/>
                </a:lnTo>
                <a:lnTo>
                  <a:pt x="413" y="847"/>
                </a:lnTo>
                <a:lnTo>
                  <a:pt x="398" y="835"/>
                </a:lnTo>
                <a:lnTo>
                  <a:pt x="389" y="818"/>
                </a:lnTo>
                <a:lnTo>
                  <a:pt x="385" y="805"/>
                </a:lnTo>
                <a:lnTo>
                  <a:pt x="382" y="792"/>
                </a:lnTo>
                <a:lnTo>
                  <a:pt x="370" y="783"/>
                </a:lnTo>
                <a:lnTo>
                  <a:pt x="366" y="771"/>
                </a:lnTo>
                <a:lnTo>
                  <a:pt x="355" y="730"/>
                </a:lnTo>
                <a:lnTo>
                  <a:pt x="272" y="403"/>
                </a:lnTo>
                <a:lnTo>
                  <a:pt x="169" y="7"/>
                </a:lnTo>
                <a:lnTo>
                  <a:pt x="167" y="0"/>
                </a:lnTo>
                <a:lnTo>
                  <a:pt x="16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3" name="Freeform 239"/>
          <p:cNvSpPr>
            <a:spLocks/>
          </p:cNvSpPr>
          <p:nvPr/>
        </p:nvSpPr>
        <p:spPr bwMode="auto">
          <a:xfrm>
            <a:off x="5257800" y="1624013"/>
            <a:ext cx="157163" cy="323850"/>
          </a:xfrm>
          <a:custGeom>
            <a:avLst/>
            <a:gdLst/>
            <a:ahLst/>
            <a:cxnLst>
              <a:cxn ang="0">
                <a:pos x="228" y="54"/>
              </a:cxn>
              <a:cxn ang="0">
                <a:pos x="16" y="111"/>
              </a:cxn>
              <a:cxn ang="0">
                <a:pos x="22" y="145"/>
              </a:cxn>
              <a:cxn ang="0">
                <a:pos x="0" y="156"/>
              </a:cxn>
              <a:cxn ang="0">
                <a:pos x="21" y="256"/>
              </a:cxn>
              <a:cxn ang="0">
                <a:pos x="37" y="263"/>
              </a:cxn>
              <a:cxn ang="0">
                <a:pos x="45" y="284"/>
              </a:cxn>
              <a:cxn ang="0">
                <a:pos x="59" y="342"/>
              </a:cxn>
              <a:cxn ang="0">
                <a:pos x="41" y="361"/>
              </a:cxn>
              <a:cxn ang="0">
                <a:pos x="54" y="393"/>
              </a:cxn>
              <a:cxn ang="0">
                <a:pos x="54" y="427"/>
              </a:cxn>
              <a:cxn ang="0">
                <a:pos x="57" y="540"/>
              </a:cxn>
              <a:cxn ang="0">
                <a:pos x="69" y="576"/>
              </a:cxn>
              <a:cxn ang="0">
                <a:pos x="76" y="677"/>
              </a:cxn>
              <a:cxn ang="0">
                <a:pos x="99" y="702"/>
              </a:cxn>
              <a:cxn ang="0">
                <a:pos x="79" y="732"/>
              </a:cxn>
              <a:cxn ang="0">
                <a:pos x="79" y="761"/>
              </a:cxn>
              <a:cxn ang="0">
                <a:pos x="113" y="747"/>
              </a:cxn>
              <a:cxn ang="0">
                <a:pos x="138" y="760"/>
              </a:cxn>
              <a:cxn ang="0">
                <a:pos x="155" y="767"/>
              </a:cxn>
              <a:cxn ang="0">
                <a:pos x="168" y="776"/>
              </a:cxn>
              <a:cxn ang="0">
                <a:pos x="224" y="998"/>
              </a:cxn>
              <a:cxn ang="0">
                <a:pos x="470" y="957"/>
              </a:cxn>
              <a:cxn ang="0">
                <a:pos x="444" y="914"/>
              </a:cxn>
              <a:cxn ang="0">
                <a:pos x="457" y="884"/>
              </a:cxn>
              <a:cxn ang="0">
                <a:pos x="459" y="855"/>
              </a:cxn>
              <a:cxn ang="0">
                <a:pos x="456" y="838"/>
              </a:cxn>
              <a:cxn ang="0">
                <a:pos x="459" y="830"/>
              </a:cxn>
              <a:cxn ang="0">
                <a:pos x="456" y="807"/>
              </a:cxn>
              <a:cxn ang="0">
                <a:pos x="446" y="788"/>
              </a:cxn>
              <a:cxn ang="0">
                <a:pos x="449" y="751"/>
              </a:cxn>
              <a:cxn ang="0">
                <a:pos x="444" y="710"/>
              </a:cxn>
              <a:cxn ang="0">
                <a:pos x="434" y="648"/>
              </a:cxn>
              <a:cxn ang="0">
                <a:pos x="434" y="583"/>
              </a:cxn>
              <a:cxn ang="0">
                <a:pos x="440" y="505"/>
              </a:cxn>
              <a:cxn ang="0">
                <a:pos x="435" y="449"/>
              </a:cxn>
              <a:cxn ang="0">
                <a:pos x="422" y="425"/>
              </a:cxn>
              <a:cxn ang="0">
                <a:pos x="416" y="415"/>
              </a:cxn>
              <a:cxn ang="0">
                <a:pos x="443" y="370"/>
              </a:cxn>
              <a:cxn ang="0">
                <a:pos x="475" y="338"/>
              </a:cxn>
              <a:cxn ang="0">
                <a:pos x="497" y="282"/>
              </a:cxn>
              <a:cxn ang="0">
                <a:pos x="475" y="253"/>
              </a:cxn>
              <a:cxn ang="0">
                <a:pos x="453" y="236"/>
              </a:cxn>
              <a:cxn ang="0">
                <a:pos x="456" y="211"/>
              </a:cxn>
              <a:cxn ang="0">
                <a:pos x="480" y="177"/>
              </a:cxn>
              <a:cxn ang="0">
                <a:pos x="483" y="151"/>
              </a:cxn>
              <a:cxn ang="0">
                <a:pos x="474" y="124"/>
              </a:cxn>
              <a:cxn ang="0">
                <a:pos x="475" y="113"/>
              </a:cxn>
              <a:cxn ang="0">
                <a:pos x="480" y="95"/>
              </a:cxn>
              <a:cxn ang="0">
                <a:pos x="463" y="67"/>
              </a:cxn>
              <a:cxn ang="0">
                <a:pos x="449" y="31"/>
              </a:cxn>
              <a:cxn ang="0">
                <a:pos x="437" y="16"/>
              </a:cxn>
              <a:cxn ang="0">
                <a:pos x="422" y="0"/>
              </a:cxn>
            </a:cxnLst>
            <a:rect l="0" t="0" r="r" b="b"/>
            <a:pathLst>
              <a:path w="497" h="1016">
                <a:moveTo>
                  <a:pt x="422" y="0"/>
                </a:moveTo>
                <a:lnTo>
                  <a:pt x="228" y="54"/>
                </a:lnTo>
                <a:lnTo>
                  <a:pt x="61" y="95"/>
                </a:lnTo>
                <a:lnTo>
                  <a:pt x="16" y="111"/>
                </a:lnTo>
                <a:lnTo>
                  <a:pt x="28" y="142"/>
                </a:lnTo>
                <a:lnTo>
                  <a:pt x="22" y="145"/>
                </a:lnTo>
                <a:lnTo>
                  <a:pt x="9" y="148"/>
                </a:lnTo>
                <a:lnTo>
                  <a:pt x="0" y="156"/>
                </a:lnTo>
                <a:lnTo>
                  <a:pt x="0" y="176"/>
                </a:lnTo>
                <a:lnTo>
                  <a:pt x="21" y="256"/>
                </a:lnTo>
                <a:lnTo>
                  <a:pt x="26" y="275"/>
                </a:lnTo>
                <a:lnTo>
                  <a:pt x="37" y="263"/>
                </a:lnTo>
                <a:lnTo>
                  <a:pt x="45" y="266"/>
                </a:lnTo>
                <a:lnTo>
                  <a:pt x="45" y="284"/>
                </a:lnTo>
                <a:lnTo>
                  <a:pt x="67" y="326"/>
                </a:lnTo>
                <a:lnTo>
                  <a:pt x="59" y="342"/>
                </a:lnTo>
                <a:lnTo>
                  <a:pt x="47" y="345"/>
                </a:lnTo>
                <a:lnTo>
                  <a:pt x="41" y="361"/>
                </a:lnTo>
                <a:lnTo>
                  <a:pt x="45" y="380"/>
                </a:lnTo>
                <a:lnTo>
                  <a:pt x="54" y="393"/>
                </a:lnTo>
                <a:lnTo>
                  <a:pt x="59" y="415"/>
                </a:lnTo>
                <a:lnTo>
                  <a:pt x="54" y="427"/>
                </a:lnTo>
                <a:lnTo>
                  <a:pt x="47" y="459"/>
                </a:lnTo>
                <a:lnTo>
                  <a:pt x="57" y="540"/>
                </a:lnTo>
                <a:lnTo>
                  <a:pt x="63" y="553"/>
                </a:lnTo>
                <a:lnTo>
                  <a:pt x="69" y="576"/>
                </a:lnTo>
                <a:lnTo>
                  <a:pt x="64" y="626"/>
                </a:lnTo>
                <a:lnTo>
                  <a:pt x="76" y="677"/>
                </a:lnTo>
                <a:lnTo>
                  <a:pt x="85" y="684"/>
                </a:lnTo>
                <a:lnTo>
                  <a:pt x="99" y="702"/>
                </a:lnTo>
                <a:lnTo>
                  <a:pt x="99" y="710"/>
                </a:lnTo>
                <a:lnTo>
                  <a:pt x="79" y="732"/>
                </a:lnTo>
                <a:lnTo>
                  <a:pt x="79" y="741"/>
                </a:lnTo>
                <a:lnTo>
                  <a:pt x="79" y="761"/>
                </a:lnTo>
                <a:lnTo>
                  <a:pt x="99" y="769"/>
                </a:lnTo>
                <a:lnTo>
                  <a:pt x="113" y="747"/>
                </a:lnTo>
                <a:lnTo>
                  <a:pt x="124" y="744"/>
                </a:lnTo>
                <a:lnTo>
                  <a:pt x="138" y="760"/>
                </a:lnTo>
                <a:lnTo>
                  <a:pt x="139" y="761"/>
                </a:lnTo>
                <a:lnTo>
                  <a:pt x="155" y="767"/>
                </a:lnTo>
                <a:lnTo>
                  <a:pt x="164" y="776"/>
                </a:lnTo>
                <a:lnTo>
                  <a:pt x="168" y="776"/>
                </a:lnTo>
                <a:lnTo>
                  <a:pt x="221" y="992"/>
                </a:lnTo>
                <a:lnTo>
                  <a:pt x="224" y="998"/>
                </a:lnTo>
                <a:lnTo>
                  <a:pt x="225" y="1016"/>
                </a:lnTo>
                <a:lnTo>
                  <a:pt x="470" y="957"/>
                </a:lnTo>
                <a:lnTo>
                  <a:pt x="453" y="927"/>
                </a:lnTo>
                <a:lnTo>
                  <a:pt x="444" y="914"/>
                </a:lnTo>
                <a:lnTo>
                  <a:pt x="444" y="909"/>
                </a:lnTo>
                <a:lnTo>
                  <a:pt x="457" y="884"/>
                </a:lnTo>
                <a:lnTo>
                  <a:pt x="462" y="865"/>
                </a:lnTo>
                <a:lnTo>
                  <a:pt x="459" y="855"/>
                </a:lnTo>
                <a:lnTo>
                  <a:pt x="456" y="848"/>
                </a:lnTo>
                <a:lnTo>
                  <a:pt x="456" y="838"/>
                </a:lnTo>
                <a:lnTo>
                  <a:pt x="456" y="830"/>
                </a:lnTo>
                <a:lnTo>
                  <a:pt x="459" y="830"/>
                </a:lnTo>
                <a:lnTo>
                  <a:pt x="459" y="818"/>
                </a:lnTo>
                <a:lnTo>
                  <a:pt x="456" y="807"/>
                </a:lnTo>
                <a:lnTo>
                  <a:pt x="446" y="791"/>
                </a:lnTo>
                <a:lnTo>
                  <a:pt x="446" y="788"/>
                </a:lnTo>
                <a:lnTo>
                  <a:pt x="450" y="783"/>
                </a:lnTo>
                <a:lnTo>
                  <a:pt x="449" y="751"/>
                </a:lnTo>
                <a:lnTo>
                  <a:pt x="449" y="732"/>
                </a:lnTo>
                <a:lnTo>
                  <a:pt x="444" y="710"/>
                </a:lnTo>
                <a:lnTo>
                  <a:pt x="440" y="680"/>
                </a:lnTo>
                <a:lnTo>
                  <a:pt x="434" y="648"/>
                </a:lnTo>
                <a:lnTo>
                  <a:pt x="434" y="608"/>
                </a:lnTo>
                <a:lnTo>
                  <a:pt x="434" y="583"/>
                </a:lnTo>
                <a:lnTo>
                  <a:pt x="437" y="545"/>
                </a:lnTo>
                <a:lnTo>
                  <a:pt x="440" y="505"/>
                </a:lnTo>
                <a:lnTo>
                  <a:pt x="437" y="472"/>
                </a:lnTo>
                <a:lnTo>
                  <a:pt x="435" y="449"/>
                </a:lnTo>
                <a:lnTo>
                  <a:pt x="434" y="438"/>
                </a:lnTo>
                <a:lnTo>
                  <a:pt x="422" y="425"/>
                </a:lnTo>
                <a:lnTo>
                  <a:pt x="419" y="418"/>
                </a:lnTo>
                <a:lnTo>
                  <a:pt x="416" y="415"/>
                </a:lnTo>
                <a:lnTo>
                  <a:pt x="435" y="392"/>
                </a:lnTo>
                <a:lnTo>
                  <a:pt x="443" y="370"/>
                </a:lnTo>
                <a:lnTo>
                  <a:pt x="459" y="354"/>
                </a:lnTo>
                <a:lnTo>
                  <a:pt x="475" y="338"/>
                </a:lnTo>
                <a:lnTo>
                  <a:pt x="487" y="307"/>
                </a:lnTo>
                <a:lnTo>
                  <a:pt x="497" y="282"/>
                </a:lnTo>
                <a:lnTo>
                  <a:pt x="497" y="281"/>
                </a:lnTo>
                <a:lnTo>
                  <a:pt x="475" y="253"/>
                </a:lnTo>
                <a:lnTo>
                  <a:pt x="457" y="240"/>
                </a:lnTo>
                <a:lnTo>
                  <a:pt x="453" y="236"/>
                </a:lnTo>
                <a:lnTo>
                  <a:pt x="453" y="231"/>
                </a:lnTo>
                <a:lnTo>
                  <a:pt x="456" y="211"/>
                </a:lnTo>
                <a:lnTo>
                  <a:pt x="470" y="195"/>
                </a:lnTo>
                <a:lnTo>
                  <a:pt x="480" y="177"/>
                </a:lnTo>
                <a:lnTo>
                  <a:pt x="483" y="163"/>
                </a:lnTo>
                <a:lnTo>
                  <a:pt x="483" y="151"/>
                </a:lnTo>
                <a:lnTo>
                  <a:pt x="475" y="130"/>
                </a:lnTo>
                <a:lnTo>
                  <a:pt x="474" y="124"/>
                </a:lnTo>
                <a:lnTo>
                  <a:pt x="463" y="118"/>
                </a:lnTo>
                <a:lnTo>
                  <a:pt x="475" y="113"/>
                </a:lnTo>
                <a:lnTo>
                  <a:pt x="480" y="105"/>
                </a:lnTo>
                <a:lnTo>
                  <a:pt x="480" y="95"/>
                </a:lnTo>
                <a:lnTo>
                  <a:pt x="480" y="83"/>
                </a:lnTo>
                <a:lnTo>
                  <a:pt x="463" y="67"/>
                </a:lnTo>
                <a:lnTo>
                  <a:pt x="456" y="48"/>
                </a:lnTo>
                <a:lnTo>
                  <a:pt x="449" y="31"/>
                </a:lnTo>
                <a:lnTo>
                  <a:pt x="443" y="18"/>
                </a:lnTo>
                <a:lnTo>
                  <a:pt x="437" y="16"/>
                </a:lnTo>
                <a:lnTo>
                  <a:pt x="434" y="8"/>
                </a:lnTo>
                <a:lnTo>
                  <a:pt x="422"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4" name="Freeform 240"/>
          <p:cNvSpPr>
            <a:spLocks/>
          </p:cNvSpPr>
          <p:nvPr/>
        </p:nvSpPr>
        <p:spPr bwMode="auto">
          <a:xfrm>
            <a:off x="5257800" y="1624013"/>
            <a:ext cx="157163" cy="323850"/>
          </a:xfrm>
          <a:custGeom>
            <a:avLst/>
            <a:gdLst/>
            <a:ahLst/>
            <a:cxnLst>
              <a:cxn ang="0">
                <a:pos x="228" y="54"/>
              </a:cxn>
              <a:cxn ang="0">
                <a:pos x="16" y="111"/>
              </a:cxn>
              <a:cxn ang="0">
                <a:pos x="22" y="145"/>
              </a:cxn>
              <a:cxn ang="0">
                <a:pos x="0" y="156"/>
              </a:cxn>
              <a:cxn ang="0">
                <a:pos x="21" y="256"/>
              </a:cxn>
              <a:cxn ang="0">
                <a:pos x="37" y="263"/>
              </a:cxn>
              <a:cxn ang="0">
                <a:pos x="45" y="284"/>
              </a:cxn>
              <a:cxn ang="0">
                <a:pos x="59" y="342"/>
              </a:cxn>
              <a:cxn ang="0">
                <a:pos x="41" y="361"/>
              </a:cxn>
              <a:cxn ang="0">
                <a:pos x="54" y="393"/>
              </a:cxn>
              <a:cxn ang="0">
                <a:pos x="54" y="427"/>
              </a:cxn>
              <a:cxn ang="0">
                <a:pos x="57" y="540"/>
              </a:cxn>
              <a:cxn ang="0">
                <a:pos x="69" y="576"/>
              </a:cxn>
              <a:cxn ang="0">
                <a:pos x="76" y="677"/>
              </a:cxn>
              <a:cxn ang="0">
                <a:pos x="99" y="702"/>
              </a:cxn>
              <a:cxn ang="0">
                <a:pos x="79" y="732"/>
              </a:cxn>
              <a:cxn ang="0">
                <a:pos x="79" y="761"/>
              </a:cxn>
              <a:cxn ang="0">
                <a:pos x="113" y="747"/>
              </a:cxn>
              <a:cxn ang="0">
                <a:pos x="138" y="760"/>
              </a:cxn>
              <a:cxn ang="0">
                <a:pos x="155" y="767"/>
              </a:cxn>
              <a:cxn ang="0">
                <a:pos x="168" y="776"/>
              </a:cxn>
              <a:cxn ang="0">
                <a:pos x="224" y="998"/>
              </a:cxn>
              <a:cxn ang="0">
                <a:pos x="470" y="957"/>
              </a:cxn>
              <a:cxn ang="0">
                <a:pos x="444" y="914"/>
              </a:cxn>
              <a:cxn ang="0">
                <a:pos x="457" y="884"/>
              </a:cxn>
              <a:cxn ang="0">
                <a:pos x="459" y="855"/>
              </a:cxn>
              <a:cxn ang="0">
                <a:pos x="456" y="838"/>
              </a:cxn>
              <a:cxn ang="0">
                <a:pos x="459" y="830"/>
              </a:cxn>
              <a:cxn ang="0">
                <a:pos x="456" y="807"/>
              </a:cxn>
              <a:cxn ang="0">
                <a:pos x="446" y="788"/>
              </a:cxn>
              <a:cxn ang="0">
                <a:pos x="449" y="751"/>
              </a:cxn>
              <a:cxn ang="0">
                <a:pos x="444" y="710"/>
              </a:cxn>
              <a:cxn ang="0">
                <a:pos x="434" y="648"/>
              </a:cxn>
              <a:cxn ang="0">
                <a:pos x="434" y="583"/>
              </a:cxn>
              <a:cxn ang="0">
                <a:pos x="440" y="505"/>
              </a:cxn>
              <a:cxn ang="0">
                <a:pos x="435" y="449"/>
              </a:cxn>
              <a:cxn ang="0">
                <a:pos x="422" y="425"/>
              </a:cxn>
              <a:cxn ang="0">
                <a:pos x="416" y="415"/>
              </a:cxn>
              <a:cxn ang="0">
                <a:pos x="443" y="370"/>
              </a:cxn>
              <a:cxn ang="0">
                <a:pos x="475" y="338"/>
              </a:cxn>
              <a:cxn ang="0">
                <a:pos x="497" y="282"/>
              </a:cxn>
              <a:cxn ang="0">
                <a:pos x="475" y="253"/>
              </a:cxn>
              <a:cxn ang="0">
                <a:pos x="453" y="236"/>
              </a:cxn>
              <a:cxn ang="0">
                <a:pos x="456" y="211"/>
              </a:cxn>
              <a:cxn ang="0">
                <a:pos x="480" y="177"/>
              </a:cxn>
              <a:cxn ang="0">
                <a:pos x="483" y="151"/>
              </a:cxn>
              <a:cxn ang="0">
                <a:pos x="474" y="124"/>
              </a:cxn>
              <a:cxn ang="0">
                <a:pos x="475" y="113"/>
              </a:cxn>
              <a:cxn ang="0">
                <a:pos x="480" y="95"/>
              </a:cxn>
              <a:cxn ang="0">
                <a:pos x="463" y="67"/>
              </a:cxn>
              <a:cxn ang="0">
                <a:pos x="449" y="31"/>
              </a:cxn>
              <a:cxn ang="0">
                <a:pos x="437" y="16"/>
              </a:cxn>
              <a:cxn ang="0">
                <a:pos x="422" y="0"/>
              </a:cxn>
            </a:cxnLst>
            <a:rect l="0" t="0" r="r" b="b"/>
            <a:pathLst>
              <a:path w="497" h="1016">
                <a:moveTo>
                  <a:pt x="422" y="0"/>
                </a:moveTo>
                <a:lnTo>
                  <a:pt x="228" y="54"/>
                </a:lnTo>
                <a:lnTo>
                  <a:pt x="61" y="95"/>
                </a:lnTo>
                <a:lnTo>
                  <a:pt x="16" y="111"/>
                </a:lnTo>
                <a:lnTo>
                  <a:pt x="28" y="142"/>
                </a:lnTo>
                <a:lnTo>
                  <a:pt x="22" y="145"/>
                </a:lnTo>
                <a:lnTo>
                  <a:pt x="9" y="148"/>
                </a:lnTo>
                <a:lnTo>
                  <a:pt x="0" y="156"/>
                </a:lnTo>
                <a:lnTo>
                  <a:pt x="0" y="176"/>
                </a:lnTo>
                <a:lnTo>
                  <a:pt x="21" y="256"/>
                </a:lnTo>
                <a:lnTo>
                  <a:pt x="26" y="275"/>
                </a:lnTo>
                <a:lnTo>
                  <a:pt x="37" y="263"/>
                </a:lnTo>
                <a:lnTo>
                  <a:pt x="45" y="266"/>
                </a:lnTo>
                <a:lnTo>
                  <a:pt x="45" y="284"/>
                </a:lnTo>
                <a:lnTo>
                  <a:pt x="67" y="326"/>
                </a:lnTo>
                <a:lnTo>
                  <a:pt x="59" y="342"/>
                </a:lnTo>
                <a:lnTo>
                  <a:pt x="47" y="345"/>
                </a:lnTo>
                <a:lnTo>
                  <a:pt x="41" y="361"/>
                </a:lnTo>
                <a:lnTo>
                  <a:pt x="45" y="380"/>
                </a:lnTo>
                <a:lnTo>
                  <a:pt x="54" y="393"/>
                </a:lnTo>
                <a:lnTo>
                  <a:pt x="59" y="415"/>
                </a:lnTo>
                <a:lnTo>
                  <a:pt x="54" y="427"/>
                </a:lnTo>
                <a:lnTo>
                  <a:pt x="47" y="459"/>
                </a:lnTo>
                <a:lnTo>
                  <a:pt x="57" y="540"/>
                </a:lnTo>
                <a:lnTo>
                  <a:pt x="63" y="553"/>
                </a:lnTo>
                <a:lnTo>
                  <a:pt x="69" y="576"/>
                </a:lnTo>
                <a:lnTo>
                  <a:pt x="64" y="626"/>
                </a:lnTo>
                <a:lnTo>
                  <a:pt x="76" y="677"/>
                </a:lnTo>
                <a:lnTo>
                  <a:pt x="85" y="684"/>
                </a:lnTo>
                <a:lnTo>
                  <a:pt x="99" y="702"/>
                </a:lnTo>
                <a:lnTo>
                  <a:pt x="99" y="710"/>
                </a:lnTo>
                <a:lnTo>
                  <a:pt x="79" y="732"/>
                </a:lnTo>
                <a:lnTo>
                  <a:pt x="79" y="741"/>
                </a:lnTo>
                <a:lnTo>
                  <a:pt x="79" y="761"/>
                </a:lnTo>
                <a:lnTo>
                  <a:pt x="99" y="769"/>
                </a:lnTo>
                <a:lnTo>
                  <a:pt x="113" y="747"/>
                </a:lnTo>
                <a:lnTo>
                  <a:pt x="124" y="744"/>
                </a:lnTo>
                <a:lnTo>
                  <a:pt x="138" y="760"/>
                </a:lnTo>
                <a:lnTo>
                  <a:pt x="139" y="761"/>
                </a:lnTo>
                <a:lnTo>
                  <a:pt x="155" y="767"/>
                </a:lnTo>
                <a:lnTo>
                  <a:pt x="164" y="776"/>
                </a:lnTo>
                <a:lnTo>
                  <a:pt x="168" y="776"/>
                </a:lnTo>
                <a:lnTo>
                  <a:pt x="221" y="992"/>
                </a:lnTo>
                <a:lnTo>
                  <a:pt x="224" y="998"/>
                </a:lnTo>
                <a:lnTo>
                  <a:pt x="225" y="1016"/>
                </a:lnTo>
                <a:lnTo>
                  <a:pt x="470" y="957"/>
                </a:lnTo>
                <a:lnTo>
                  <a:pt x="453" y="927"/>
                </a:lnTo>
                <a:lnTo>
                  <a:pt x="444" y="914"/>
                </a:lnTo>
                <a:lnTo>
                  <a:pt x="444" y="909"/>
                </a:lnTo>
                <a:lnTo>
                  <a:pt x="457" y="884"/>
                </a:lnTo>
                <a:lnTo>
                  <a:pt x="462" y="865"/>
                </a:lnTo>
                <a:lnTo>
                  <a:pt x="459" y="855"/>
                </a:lnTo>
                <a:lnTo>
                  <a:pt x="456" y="848"/>
                </a:lnTo>
                <a:lnTo>
                  <a:pt x="456" y="838"/>
                </a:lnTo>
                <a:lnTo>
                  <a:pt x="456" y="830"/>
                </a:lnTo>
                <a:lnTo>
                  <a:pt x="459" y="830"/>
                </a:lnTo>
                <a:lnTo>
                  <a:pt x="459" y="818"/>
                </a:lnTo>
                <a:lnTo>
                  <a:pt x="456" y="807"/>
                </a:lnTo>
                <a:lnTo>
                  <a:pt x="446" y="791"/>
                </a:lnTo>
                <a:lnTo>
                  <a:pt x="446" y="788"/>
                </a:lnTo>
                <a:lnTo>
                  <a:pt x="450" y="783"/>
                </a:lnTo>
                <a:lnTo>
                  <a:pt x="449" y="751"/>
                </a:lnTo>
                <a:lnTo>
                  <a:pt x="449" y="732"/>
                </a:lnTo>
                <a:lnTo>
                  <a:pt x="444" y="710"/>
                </a:lnTo>
                <a:lnTo>
                  <a:pt x="440" y="680"/>
                </a:lnTo>
                <a:lnTo>
                  <a:pt x="434" y="648"/>
                </a:lnTo>
                <a:lnTo>
                  <a:pt x="434" y="608"/>
                </a:lnTo>
                <a:lnTo>
                  <a:pt x="434" y="583"/>
                </a:lnTo>
                <a:lnTo>
                  <a:pt x="437" y="545"/>
                </a:lnTo>
                <a:lnTo>
                  <a:pt x="440" y="505"/>
                </a:lnTo>
                <a:lnTo>
                  <a:pt x="437" y="472"/>
                </a:lnTo>
                <a:lnTo>
                  <a:pt x="435" y="449"/>
                </a:lnTo>
                <a:lnTo>
                  <a:pt x="434" y="438"/>
                </a:lnTo>
                <a:lnTo>
                  <a:pt x="422" y="425"/>
                </a:lnTo>
                <a:lnTo>
                  <a:pt x="419" y="418"/>
                </a:lnTo>
                <a:lnTo>
                  <a:pt x="416" y="415"/>
                </a:lnTo>
                <a:lnTo>
                  <a:pt x="435" y="392"/>
                </a:lnTo>
                <a:lnTo>
                  <a:pt x="443" y="370"/>
                </a:lnTo>
                <a:lnTo>
                  <a:pt x="459" y="354"/>
                </a:lnTo>
                <a:lnTo>
                  <a:pt x="475" y="338"/>
                </a:lnTo>
                <a:lnTo>
                  <a:pt x="487" y="307"/>
                </a:lnTo>
                <a:lnTo>
                  <a:pt x="497" y="282"/>
                </a:lnTo>
                <a:lnTo>
                  <a:pt x="497" y="281"/>
                </a:lnTo>
                <a:lnTo>
                  <a:pt x="475" y="253"/>
                </a:lnTo>
                <a:lnTo>
                  <a:pt x="457" y="240"/>
                </a:lnTo>
                <a:lnTo>
                  <a:pt x="453" y="236"/>
                </a:lnTo>
                <a:lnTo>
                  <a:pt x="453" y="231"/>
                </a:lnTo>
                <a:lnTo>
                  <a:pt x="456" y="211"/>
                </a:lnTo>
                <a:lnTo>
                  <a:pt x="470" y="195"/>
                </a:lnTo>
                <a:lnTo>
                  <a:pt x="480" y="177"/>
                </a:lnTo>
                <a:lnTo>
                  <a:pt x="483" y="163"/>
                </a:lnTo>
                <a:lnTo>
                  <a:pt x="483" y="151"/>
                </a:lnTo>
                <a:lnTo>
                  <a:pt x="475" y="130"/>
                </a:lnTo>
                <a:lnTo>
                  <a:pt x="474" y="124"/>
                </a:lnTo>
                <a:lnTo>
                  <a:pt x="463" y="118"/>
                </a:lnTo>
                <a:lnTo>
                  <a:pt x="475" y="113"/>
                </a:lnTo>
                <a:lnTo>
                  <a:pt x="480" y="105"/>
                </a:lnTo>
                <a:lnTo>
                  <a:pt x="480" y="95"/>
                </a:lnTo>
                <a:lnTo>
                  <a:pt x="480" y="83"/>
                </a:lnTo>
                <a:lnTo>
                  <a:pt x="463" y="67"/>
                </a:lnTo>
                <a:lnTo>
                  <a:pt x="456" y="48"/>
                </a:lnTo>
                <a:lnTo>
                  <a:pt x="449" y="31"/>
                </a:lnTo>
                <a:lnTo>
                  <a:pt x="443" y="18"/>
                </a:lnTo>
                <a:lnTo>
                  <a:pt x="437" y="16"/>
                </a:lnTo>
                <a:lnTo>
                  <a:pt x="434" y="8"/>
                </a:lnTo>
                <a:lnTo>
                  <a:pt x="422" y="0"/>
                </a:lnTo>
                <a:lnTo>
                  <a:pt x="422"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5" name="Freeform 241"/>
          <p:cNvSpPr>
            <a:spLocks/>
          </p:cNvSpPr>
          <p:nvPr/>
        </p:nvSpPr>
        <p:spPr bwMode="auto">
          <a:xfrm>
            <a:off x="5329238" y="1870075"/>
            <a:ext cx="323850" cy="138113"/>
          </a:xfrm>
          <a:custGeom>
            <a:avLst/>
            <a:gdLst/>
            <a:ahLst/>
            <a:cxnLst>
              <a:cxn ang="0">
                <a:pos x="43" y="431"/>
              </a:cxn>
              <a:cxn ang="0">
                <a:pos x="224" y="398"/>
              </a:cxn>
              <a:cxn ang="0">
                <a:pos x="250" y="413"/>
              </a:cxn>
              <a:cxn ang="0">
                <a:pos x="255" y="398"/>
              </a:cxn>
              <a:cxn ang="0">
                <a:pos x="281" y="378"/>
              </a:cxn>
              <a:cxn ang="0">
                <a:pos x="513" y="327"/>
              </a:cxn>
              <a:cxn ang="0">
                <a:pos x="699" y="318"/>
              </a:cxn>
              <a:cxn ang="0">
                <a:pos x="729" y="346"/>
              </a:cxn>
              <a:cxn ang="0">
                <a:pos x="753" y="360"/>
              </a:cxn>
              <a:cxn ang="0">
                <a:pos x="770" y="360"/>
              </a:cxn>
              <a:cxn ang="0">
                <a:pos x="785" y="352"/>
              </a:cxn>
              <a:cxn ang="0">
                <a:pos x="799" y="333"/>
              </a:cxn>
              <a:cxn ang="0">
                <a:pos x="836" y="318"/>
              </a:cxn>
              <a:cxn ang="0">
                <a:pos x="869" y="346"/>
              </a:cxn>
              <a:cxn ang="0">
                <a:pos x="872" y="366"/>
              </a:cxn>
              <a:cxn ang="0">
                <a:pos x="849" y="403"/>
              </a:cxn>
              <a:cxn ang="0">
                <a:pos x="871" y="387"/>
              </a:cxn>
              <a:cxn ang="0">
                <a:pos x="927" y="346"/>
              </a:cxn>
              <a:cxn ang="0">
                <a:pos x="982" y="290"/>
              </a:cxn>
              <a:cxn ang="0">
                <a:pos x="1011" y="274"/>
              </a:cxn>
              <a:cxn ang="0">
                <a:pos x="1017" y="314"/>
              </a:cxn>
              <a:cxn ang="0">
                <a:pos x="1023" y="298"/>
              </a:cxn>
              <a:cxn ang="0">
                <a:pos x="1017" y="191"/>
              </a:cxn>
              <a:cxn ang="0">
                <a:pos x="981" y="126"/>
              </a:cxn>
              <a:cxn ang="0">
                <a:pos x="943" y="91"/>
              </a:cxn>
              <a:cxn ang="0">
                <a:pos x="910" y="83"/>
              </a:cxn>
              <a:cxn ang="0">
                <a:pos x="904" y="107"/>
              </a:cxn>
              <a:cxn ang="0">
                <a:pos x="925" y="107"/>
              </a:cxn>
              <a:cxn ang="0">
                <a:pos x="941" y="107"/>
              </a:cxn>
              <a:cxn ang="0">
                <a:pos x="960" y="143"/>
              </a:cxn>
              <a:cxn ang="0">
                <a:pos x="960" y="185"/>
              </a:cxn>
              <a:cxn ang="0">
                <a:pos x="976" y="177"/>
              </a:cxn>
              <a:cxn ang="0">
                <a:pos x="981" y="204"/>
              </a:cxn>
              <a:cxn ang="0">
                <a:pos x="966" y="231"/>
              </a:cxn>
              <a:cxn ang="0">
                <a:pos x="906" y="245"/>
              </a:cxn>
              <a:cxn ang="0">
                <a:pos x="887" y="258"/>
              </a:cxn>
              <a:cxn ang="0">
                <a:pos x="887" y="244"/>
              </a:cxn>
              <a:cxn ang="0">
                <a:pos x="877" y="242"/>
              </a:cxn>
              <a:cxn ang="0">
                <a:pos x="815" y="212"/>
              </a:cxn>
              <a:cxn ang="0">
                <a:pos x="782" y="165"/>
              </a:cxn>
              <a:cxn ang="0">
                <a:pos x="764" y="128"/>
              </a:cxn>
              <a:cxn ang="0">
                <a:pos x="729" y="102"/>
              </a:cxn>
              <a:cxn ang="0">
                <a:pos x="718" y="102"/>
              </a:cxn>
              <a:cxn ang="0">
                <a:pos x="700" y="96"/>
              </a:cxn>
              <a:cxn ang="0">
                <a:pos x="707" y="83"/>
              </a:cxn>
              <a:cxn ang="0">
                <a:pos x="688" y="70"/>
              </a:cxn>
              <a:cxn ang="0">
                <a:pos x="700" y="52"/>
              </a:cxn>
              <a:cxn ang="0">
                <a:pos x="680" y="36"/>
              </a:cxn>
              <a:cxn ang="0">
                <a:pos x="664" y="16"/>
              </a:cxn>
              <a:cxn ang="0">
                <a:pos x="617" y="0"/>
              </a:cxn>
              <a:cxn ang="0">
                <a:pos x="598" y="8"/>
              </a:cxn>
              <a:cxn ang="0">
                <a:pos x="579" y="20"/>
              </a:cxn>
              <a:cxn ang="0">
                <a:pos x="561" y="23"/>
              </a:cxn>
              <a:cxn ang="0">
                <a:pos x="551" y="36"/>
              </a:cxn>
              <a:cxn ang="0">
                <a:pos x="551" y="55"/>
              </a:cxn>
              <a:cxn ang="0">
                <a:pos x="538" y="70"/>
              </a:cxn>
              <a:cxn ang="0">
                <a:pos x="506" y="76"/>
              </a:cxn>
              <a:cxn ang="0">
                <a:pos x="498" y="107"/>
              </a:cxn>
              <a:cxn ang="0">
                <a:pos x="0" y="245"/>
              </a:cxn>
            </a:cxnLst>
            <a:rect l="0" t="0" r="r" b="b"/>
            <a:pathLst>
              <a:path w="1023" h="437">
                <a:moveTo>
                  <a:pt x="0" y="245"/>
                </a:moveTo>
                <a:lnTo>
                  <a:pt x="43" y="431"/>
                </a:lnTo>
                <a:lnTo>
                  <a:pt x="65" y="437"/>
                </a:lnTo>
                <a:lnTo>
                  <a:pt x="224" y="398"/>
                </a:lnTo>
                <a:lnTo>
                  <a:pt x="231" y="418"/>
                </a:lnTo>
                <a:lnTo>
                  <a:pt x="250" y="413"/>
                </a:lnTo>
                <a:lnTo>
                  <a:pt x="253" y="403"/>
                </a:lnTo>
                <a:lnTo>
                  <a:pt x="255" y="398"/>
                </a:lnTo>
                <a:lnTo>
                  <a:pt x="266" y="385"/>
                </a:lnTo>
                <a:lnTo>
                  <a:pt x="281" y="378"/>
                </a:lnTo>
                <a:lnTo>
                  <a:pt x="504" y="317"/>
                </a:lnTo>
                <a:lnTo>
                  <a:pt x="513" y="327"/>
                </a:lnTo>
                <a:lnTo>
                  <a:pt x="671" y="280"/>
                </a:lnTo>
                <a:lnTo>
                  <a:pt x="699" y="318"/>
                </a:lnTo>
                <a:lnTo>
                  <a:pt x="712" y="314"/>
                </a:lnTo>
                <a:lnTo>
                  <a:pt x="729" y="346"/>
                </a:lnTo>
                <a:lnTo>
                  <a:pt x="742" y="353"/>
                </a:lnTo>
                <a:lnTo>
                  <a:pt x="753" y="360"/>
                </a:lnTo>
                <a:lnTo>
                  <a:pt x="760" y="360"/>
                </a:lnTo>
                <a:lnTo>
                  <a:pt x="770" y="360"/>
                </a:lnTo>
                <a:lnTo>
                  <a:pt x="779" y="360"/>
                </a:lnTo>
                <a:lnTo>
                  <a:pt x="785" y="352"/>
                </a:lnTo>
                <a:lnTo>
                  <a:pt x="791" y="340"/>
                </a:lnTo>
                <a:lnTo>
                  <a:pt x="799" y="333"/>
                </a:lnTo>
                <a:lnTo>
                  <a:pt x="815" y="331"/>
                </a:lnTo>
                <a:lnTo>
                  <a:pt x="836" y="318"/>
                </a:lnTo>
                <a:lnTo>
                  <a:pt x="843" y="336"/>
                </a:lnTo>
                <a:lnTo>
                  <a:pt x="869" y="346"/>
                </a:lnTo>
                <a:lnTo>
                  <a:pt x="872" y="353"/>
                </a:lnTo>
                <a:lnTo>
                  <a:pt x="872" y="366"/>
                </a:lnTo>
                <a:lnTo>
                  <a:pt x="862" y="381"/>
                </a:lnTo>
                <a:lnTo>
                  <a:pt x="849" y="403"/>
                </a:lnTo>
                <a:lnTo>
                  <a:pt x="839" y="408"/>
                </a:lnTo>
                <a:lnTo>
                  <a:pt x="871" y="387"/>
                </a:lnTo>
                <a:lnTo>
                  <a:pt x="896" y="369"/>
                </a:lnTo>
                <a:lnTo>
                  <a:pt x="927" y="346"/>
                </a:lnTo>
                <a:lnTo>
                  <a:pt x="960" y="318"/>
                </a:lnTo>
                <a:lnTo>
                  <a:pt x="982" y="290"/>
                </a:lnTo>
                <a:lnTo>
                  <a:pt x="998" y="282"/>
                </a:lnTo>
                <a:lnTo>
                  <a:pt x="1011" y="274"/>
                </a:lnTo>
                <a:lnTo>
                  <a:pt x="1017" y="290"/>
                </a:lnTo>
                <a:lnTo>
                  <a:pt x="1017" y="314"/>
                </a:lnTo>
                <a:lnTo>
                  <a:pt x="1017" y="320"/>
                </a:lnTo>
                <a:lnTo>
                  <a:pt x="1023" y="298"/>
                </a:lnTo>
                <a:lnTo>
                  <a:pt x="1017" y="245"/>
                </a:lnTo>
                <a:lnTo>
                  <a:pt x="1017" y="191"/>
                </a:lnTo>
                <a:lnTo>
                  <a:pt x="1003" y="149"/>
                </a:lnTo>
                <a:lnTo>
                  <a:pt x="981" y="126"/>
                </a:lnTo>
                <a:lnTo>
                  <a:pt x="963" y="99"/>
                </a:lnTo>
                <a:lnTo>
                  <a:pt x="943" y="91"/>
                </a:lnTo>
                <a:lnTo>
                  <a:pt x="927" y="83"/>
                </a:lnTo>
                <a:lnTo>
                  <a:pt x="910" y="83"/>
                </a:lnTo>
                <a:lnTo>
                  <a:pt x="904" y="99"/>
                </a:lnTo>
                <a:lnTo>
                  <a:pt x="904" y="107"/>
                </a:lnTo>
                <a:lnTo>
                  <a:pt x="919" y="115"/>
                </a:lnTo>
                <a:lnTo>
                  <a:pt x="925" y="107"/>
                </a:lnTo>
                <a:lnTo>
                  <a:pt x="931" y="102"/>
                </a:lnTo>
                <a:lnTo>
                  <a:pt x="941" y="107"/>
                </a:lnTo>
                <a:lnTo>
                  <a:pt x="956" y="126"/>
                </a:lnTo>
                <a:lnTo>
                  <a:pt x="960" y="143"/>
                </a:lnTo>
                <a:lnTo>
                  <a:pt x="960" y="171"/>
                </a:lnTo>
                <a:lnTo>
                  <a:pt x="960" y="185"/>
                </a:lnTo>
                <a:lnTo>
                  <a:pt x="971" y="180"/>
                </a:lnTo>
                <a:lnTo>
                  <a:pt x="976" y="177"/>
                </a:lnTo>
                <a:lnTo>
                  <a:pt x="976" y="191"/>
                </a:lnTo>
                <a:lnTo>
                  <a:pt x="981" y="204"/>
                </a:lnTo>
                <a:lnTo>
                  <a:pt x="981" y="219"/>
                </a:lnTo>
                <a:lnTo>
                  <a:pt x="966" y="231"/>
                </a:lnTo>
                <a:lnTo>
                  <a:pt x="933" y="245"/>
                </a:lnTo>
                <a:lnTo>
                  <a:pt x="906" y="245"/>
                </a:lnTo>
                <a:lnTo>
                  <a:pt x="903" y="255"/>
                </a:lnTo>
                <a:lnTo>
                  <a:pt x="887" y="258"/>
                </a:lnTo>
                <a:lnTo>
                  <a:pt x="880" y="248"/>
                </a:lnTo>
                <a:lnTo>
                  <a:pt x="887" y="244"/>
                </a:lnTo>
                <a:lnTo>
                  <a:pt x="894" y="242"/>
                </a:lnTo>
                <a:lnTo>
                  <a:pt x="877" y="242"/>
                </a:lnTo>
                <a:lnTo>
                  <a:pt x="845" y="232"/>
                </a:lnTo>
                <a:lnTo>
                  <a:pt x="815" y="212"/>
                </a:lnTo>
                <a:lnTo>
                  <a:pt x="795" y="185"/>
                </a:lnTo>
                <a:lnTo>
                  <a:pt x="782" y="165"/>
                </a:lnTo>
                <a:lnTo>
                  <a:pt x="777" y="143"/>
                </a:lnTo>
                <a:lnTo>
                  <a:pt x="764" y="128"/>
                </a:lnTo>
                <a:lnTo>
                  <a:pt x="750" y="111"/>
                </a:lnTo>
                <a:lnTo>
                  <a:pt x="729" y="102"/>
                </a:lnTo>
                <a:lnTo>
                  <a:pt x="721" y="102"/>
                </a:lnTo>
                <a:lnTo>
                  <a:pt x="718" y="102"/>
                </a:lnTo>
                <a:lnTo>
                  <a:pt x="709" y="99"/>
                </a:lnTo>
                <a:lnTo>
                  <a:pt x="700" y="96"/>
                </a:lnTo>
                <a:lnTo>
                  <a:pt x="700" y="88"/>
                </a:lnTo>
                <a:lnTo>
                  <a:pt x="707" y="83"/>
                </a:lnTo>
                <a:lnTo>
                  <a:pt x="699" y="79"/>
                </a:lnTo>
                <a:lnTo>
                  <a:pt x="688" y="70"/>
                </a:lnTo>
                <a:lnTo>
                  <a:pt x="699" y="59"/>
                </a:lnTo>
                <a:lnTo>
                  <a:pt x="700" y="52"/>
                </a:lnTo>
                <a:lnTo>
                  <a:pt x="696" y="51"/>
                </a:lnTo>
                <a:lnTo>
                  <a:pt x="680" y="36"/>
                </a:lnTo>
                <a:lnTo>
                  <a:pt x="671" y="29"/>
                </a:lnTo>
                <a:lnTo>
                  <a:pt x="664" y="16"/>
                </a:lnTo>
                <a:lnTo>
                  <a:pt x="664" y="4"/>
                </a:lnTo>
                <a:lnTo>
                  <a:pt x="617" y="0"/>
                </a:lnTo>
                <a:lnTo>
                  <a:pt x="610" y="1"/>
                </a:lnTo>
                <a:lnTo>
                  <a:pt x="598" y="8"/>
                </a:lnTo>
                <a:lnTo>
                  <a:pt x="583" y="19"/>
                </a:lnTo>
                <a:lnTo>
                  <a:pt x="579" y="20"/>
                </a:lnTo>
                <a:lnTo>
                  <a:pt x="570" y="23"/>
                </a:lnTo>
                <a:lnTo>
                  <a:pt x="561" y="23"/>
                </a:lnTo>
                <a:lnTo>
                  <a:pt x="555" y="30"/>
                </a:lnTo>
                <a:lnTo>
                  <a:pt x="551" y="36"/>
                </a:lnTo>
                <a:lnTo>
                  <a:pt x="551" y="46"/>
                </a:lnTo>
                <a:lnTo>
                  <a:pt x="551" y="55"/>
                </a:lnTo>
                <a:lnTo>
                  <a:pt x="546" y="59"/>
                </a:lnTo>
                <a:lnTo>
                  <a:pt x="538" y="70"/>
                </a:lnTo>
                <a:lnTo>
                  <a:pt x="529" y="73"/>
                </a:lnTo>
                <a:lnTo>
                  <a:pt x="506" y="76"/>
                </a:lnTo>
                <a:lnTo>
                  <a:pt x="506" y="86"/>
                </a:lnTo>
                <a:lnTo>
                  <a:pt x="498" y="107"/>
                </a:lnTo>
                <a:lnTo>
                  <a:pt x="488" y="114"/>
                </a:lnTo>
                <a:lnTo>
                  <a:pt x="0" y="24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6" name="Freeform 242"/>
          <p:cNvSpPr>
            <a:spLocks/>
          </p:cNvSpPr>
          <p:nvPr/>
        </p:nvSpPr>
        <p:spPr bwMode="auto">
          <a:xfrm>
            <a:off x="5329238" y="1870075"/>
            <a:ext cx="323850" cy="138113"/>
          </a:xfrm>
          <a:custGeom>
            <a:avLst/>
            <a:gdLst/>
            <a:ahLst/>
            <a:cxnLst>
              <a:cxn ang="0">
                <a:pos x="43" y="431"/>
              </a:cxn>
              <a:cxn ang="0">
                <a:pos x="224" y="398"/>
              </a:cxn>
              <a:cxn ang="0">
                <a:pos x="250" y="413"/>
              </a:cxn>
              <a:cxn ang="0">
                <a:pos x="255" y="398"/>
              </a:cxn>
              <a:cxn ang="0">
                <a:pos x="281" y="378"/>
              </a:cxn>
              <a:cxn ang="0">
                <a:pos x="513" y="327"/>
              </a:cxn>
              <a:cxn ang="0">
                <a:pos x="699" y="318"/>
              </a:cxn>
              <a:cxn ang="0">
                <a:pos x="729" y="346"/>
              </a:cxn>
              <a:cxn ang="0">
                <a:pos x="753" y="360"/>
              </a:cxn>
              <a:cxn ang="0">
                <a:pos x="770" y="360"/>
              </a:cxn>
              <a:cxn ang="0">
                <a:pos x="785" y="352"/>
              </a:cxn>
              <a:cxn ang="0">
                <a:pos x="799" y="333"/>
              </a:cxn>
              <a:cxn ang="0">
                <a:pos x="836" y="318"/>
              </a:cxn>
              <a:cxn ang="0">
                <a:pos x="869" y="346"/>
              </a:cxn>
              <a:cxn ang="0">
                <a:pos x="872" y="366"/>
              </a:cxn>
              <a:cxn ang="0">
                <a:pos x="849" y="403"/>
              </a:cxn>
              <a:cxn ang="0">
                <a:pos x="871" y="387"/>
              </a:cxn>
              <a:cxn ang="0">
                <a:pos x="927" y="346"/>
              </a:cxn>
              <a:cxn ang="0">
                <a:pos x="982" y="290"/>
              </a:cxn>
              <a:cxn ang="0">
                <a:pos x="1011" y="274"/>
              </a:cxn>
              <a:cxn ang="0">
                <a:pos x="1017" y="314"/>
              </a:cxn>
              <a:cxn ang="0">
                <a:pos x="1023" y="298"/>
              </a:cxn>
              <a:cxn ang="0">
                <a:pos x="1017" y="191"/>
              </a:cxn>
              <a:cxn ang="0">
                <a:pos x="981" y="126"/>
              </a:cxn>
              <a:cxn ang="0">
                <a:pos x="943" y="91"/>
              </a:cxn>
              <a:cxn ang="0">
                <a:pos x="910" y="83"/>
              </a:cxn>
              <a:cxn ang="0">
                <a:pos x="904" y="107"/>
              </a:cxn>
              <a:cxn ang="0">
                <a:pos x="925" y="107"/>
              </a:cxn>
              <a:cxn ang="0">
                <a:pos x="941" y="107"/>
              </a:cxn>
              <a:cxn ang="0">
                <a:pos x="960" y="143"/>
              </a:cxn>
              <a:cxn ang="0">
                <a:pos x="960" y="185"/>
              </a:cxn>
              <a:cxn ang="0">
                <a:pos x="976" y="177"/>
              </a:cxn>
              <a:cxn ang="0">
                <a:pos x="981" y="204"/>
              </a:cxn>
              <a:cxn ang="0">
                <a:pos x="966" y="231"/>
              </a:cxn>
              <a:cxn ang="0">
                <a:pos x="906" y="245"/>
              </a:cxn>
              <a:cxn ang="0">
                <a:pos x="887" y="258"/>
              </a:cxn>
              <a:cxn ang="0">
                <a:pos x="887" y="244"/>
              </a:cxn>
              <a:cxn ang="0">
                <a:pos x="877" y="242"/>
              </a:cxn>
              <a:cxn ang="0">
                <a:pos x="815" y="212"/>
              </a:cxn>
              <a:cxn ang="0">
                <a:pos x="782" y="165"/>
              </a:cxn>
              <a:cxn ang="0">
                <a:pos x="764" y="128"/>
              </a:cxn>
              <a:cxn ang="0">
                <a:pos x="729" y="102"/>
              </a:cxn>
              <a:cxn ang="0">
                <a:pos x="718" y="102"/>
              </a:cxn>
              <a:cxn ang="0">
                <a:pos x="700" y="96"/>
              </a:cxn>
              <a:cxn ang="0">
                <a:pos x="707" y="83"/>
              </a:cxn>
              <a:cxn ang="0">
                <a:pos x="688" y="70"/>
              </a:cxn>
              <a:cxn ang="0">
                <a:pos x="700" y="52"/>
              </a:cxn>
              <a:cxn ang="0">
                <a:pos x="680" y="36"/>
              </a:cxn>
              <a:cxn ang="0">
                <a:pos x="664" y="16"/>
              </a:cxn>
              <a:cxn ang="0">
                <a:pos x="617" y="0"/>
              </a:cxn>
              <a:cxn ang="0">
                <a:pos x="598" y="8"/>
              </a:cxn>
              <a:cxn ang="0">
                <a:pos x="579" y="20"/>
              </a:cxn>
              <a:cxn ang="0">
                <a:pos x="561" y="23"/>
              </a:cxn>
              <a:cxn ang="0">
                <a:pos x="551" y="36"/>
              </a:cxn>
              <a:cxn ang="0">
                <a:pos x="551" y="55"/>
              </a:cxn>
              <a:cxn ang="0">
                <a:pos x="538" y="70"/>
              </a:cxn>
              <a:cxn ang="0">
                <a:pos x="506" y="76"/>
              </a:cxn>
              <a:cxn ang="0">
                <a:pos x="498" y="107"/>
              </a:cxn>
              <a:cxn ang="0">
                <a:pos x="0" y="245"/>
              </a:cxn>
            </a:cxnLst>
            <a:rect l="0" t="0" r="r" b="b"/>
            <a:pathLst>
              <a:path w="1023" h="437">
                <a:moveTo>
                  <a:pt x="0" y="245"/>
                </a:moveTo>
                <a:lnTo>
                  <a:pt x="43" y="431"/>
                </a:lnTo>
                <a:lnTo>
                  <a:pt x="65" y="437"/>
                </a:lnTo>
                <a:lnTo>
                  <a:pt x="224" y="398"/>
                </a:lnTo>
                <a:lnTo>
                  <a:pt x="231" y="418"/>
                </a:lnTo>
                <a:lnTo>
                  <a:pt x="250" y="413"/>
                </a:lnTo>
                <a:lnTo>
                  <a:pt x="253" y="403"/>
                </a:lnTo>
                <a:lnTo>
                  <a:pt x="255" y="398"/>
                </a:lnTo>
                <a:lnTo>
                  <a:pt x="266" y="385"/>
                </a:lnTo>
                <a:lnTo>
                  <a:pt x="281" y="378"/>
                </a:lnTo>
                <a:lnTo>
                  <a:pt x="504" y="317"/>
                </a:lnTo>
                <a:lnTo>
                  <a:pt x="513" y="327"/>
                </a:lnTo>
                <a:lnTo>
                  <a:pt x="671" y="280"/>
                </a:lnTo>
                <a:lnTo>
                  <a:pt x="699" y="318"/>
                </a:lnTo>
                <a:lnTo>
                  <a:pt x="712" y="314"/>
                </a:lnTo>
                <a:lnTo>
                  <a:pt x="729" y="346"/>
                </a:lnTo>
                <a:lnTo>
                  <a:pt x="742" y="353"/>
                </a:lnTo>
                <a:lnTo>
                  <a:pt x="753" y="360"/>
                </a:lnTo>
                <a:lnTo>
                  <a:pt x="760" y="360"/>
                </a:lnTo>
                <a:lnTo>
                  <a:pt x="770" y="360"/>
                </a:lnTo>
                <a:lnTo>
                  <a:pt x="779" y="360"/>
                </a:lnTo>
                <a:lnTo>
                  <a:pt x="785" y="352"/>
                </a:lnTo>
                <a:lnTo>
                  <a:pt x="791" y="340"/>
                </a:lnTo>
                <a:lnTo>
                  <a:pt x="799" y="333"/>
                </a:lnTo>
                <a:lnTo>
                  <a:pt x="815" y="331"/>
                </a:lnTo>
                <a:lnTo>
                  <a:pt x="836" y="318"/>
                </a:lnTo>
                <a:lnTo>
                  <a:pt x="843" y="336"/>
                </a:lnTo>
                <a:lnTo>
                  <a:pt x="869" y="346"/>
                </a:lnTo>
                <a:lnTo>
                  <a:pt x="872" y="353"/>
                </a:lnTo>
                <a:lnTo>
                  <a:pt x="872" y="366"/>
                </a:lnTo>
                <a:lnTo>
                  <a:pt x="862" y="381"/>
                </a:lnTo>
                <a:lnTo>
                  <a:pt x="849" y="403"/>
                </a:lnTo>
                <a:lnTo>
                  <a:pt x="839" y="408"/>
                </a:lnTo>
                <a:lnTo>
                  <a:pt x="871" y="387"/>
                </a:lnTo>
                <a:lnTo>
                  <a:pt x="896" y="369"/>
                </a:lnTo>
                <a:lnTo>
                  <a:pt x="927" y="346"/>
                </a:lnTo>
                <a:lnTo>
                  <a:pt x="960" y="318"/>
                </a:lnTo>
                <a:lnTo>
                  <a:pt x="982" y="290"/>
                </a:lnTo>
                <a:lnTo>
                  <a:pt x="998" y="282"/>
                </a:lnTo>
                <a:lnTo>
                  <a:pt x="1011" y="274"/>
                </a:lnTo>
                <a:lnTo>
                  <a:pt x="1017" y="290"/>
                </a:lnTo>
                <a:lnTo>
                  <a:pt x="1017" y="314"/>
                </a:lnTo>
                <a:lnTo>
                  <a:pt x="1017" y="320"/>
                </a:lnTo>
                <a:lnTo>
                  <a:pt x="1023" y="298"/>
                </a:lnTo>
                <a:lnTo>
                  <a:pt x="1017" y="245"/>
                </a:lnTo>
                <a:lnTo>
                  <a:pt x="1017" y="191"/>
                </a:lnTo>
                <a:lnTo>
                  <a:pt x="1003" y="149"/>
                </a:lnTo>
                <a:lnTo>
                  <a:pt x="981" y="126"/>
                </a:lnTo>
                <a:lnTo>
                  <a:pt x="963" y="99"/>
                </a:lnTo>
                <a:lnTo>
                  <a:pt x="943" y="91"/>
                </a:lnTo>
                <a:lnTo>
                  <a:pt x="927" y="83"/>
                </a:lnTo>
                <a:lnTo>
                  <a:pt x="910" y="83"/>
                </a:lnTo>
                <a:lnTo>
                  <a:pt x="904" y="99"/>
                </a:lnTo>
                <a:lnTo>
                  <a:pt x="904" y="107"/>
                </a:lnTo>
                <a:lnTo>
                  <a:pt x="919" y="115"/>
                </a:lnTo>
                <a:lnTo>
                  <a:pt x="925" y="107"/>
                </a:lnTo>
                <a:lnTo>
                  <a:pt x="931" y="102"/>
                </a:lnTo>
                <a:lnTo>
                  <a:pt x="941" y="107"/>
                </a:lnTo>
                <a:lnTo>
                  <a:pt x="956" y="126"/>
                </a:lnTo>
                <a:lnTo>
                  <a:pt x="960" y="143"/>
                </a:lnTo>
                <a:lnTo>
                  <a:pt x="960" y="171"/>
                </a:lnTo>
                <a:lnTo>
                  <a:pt x="960" y="185"/>
                </a:lnTo>
                <a:lnTo>
                  <a:pt x="971" y="180"/>
                </a:lnTo>
                <a:lnTo>
                  <a:pt x="976" y="177"/>
                </a:lnTo>
                <a:lnTo>
                  <a:pt x="976" y="191"/>
                </a:lnTo>
                <a:lnTo>
                  <a:pt x="981" y="204"/>
                </a:lnTo>
                <a:lnTo>
                  <a:pt x="981" y="219"/>
                </a:lnTo>
                <a:lnTo>
                  <a:pt x="966" y="231"/>
                </a:lnTo>
                <a:lnTo>
                  <a:pt x="933" y="245"/>
                </a:lnTo>
                <a:lnTo>
                  <a:pt x="906" y="245"/>
                </a:lnTo>
                <a:lnTo>
                  <a:pt x="903" y="255"/>
                </a:lnTo>
                <a:lnTo>
                  <a:pt x="887" y="258"/>
                </a:lnTo>
                <a:lnTo>
                  <a:pt x="880" y="248"/>
                </a:lnTo>
                <a:lnTo>
                  <a:pt x="887" y="244"/>
                </a:lnTo>
                <a:lnTo>
                  <a:pt x="894" y="242"/>
                </a:lnTo>
                <a:lnTo>
                  <a:pt x="877" y="242"/>
                </a:lnTo>
                <a:lnTo>
                  <a:pt x="845" y="232"/>
                </a:lnTo>
                <a:lnTo>
                  <a:pt x="815" y="212"/>
                </a:lnTo>
                <a:lnTo>
                  <a:pt x="795" y="185"/>
                </a:lnTo>
                <a:lnTo>
                  <a:pt x="782" y="165"/>
                </a:lnTo>
                <a:lnTo>
                  <a:pt x="777" y="143"/>
                </a:lnTo>
                <a:lnTo>
                  <a:pt x="764" y="128"/>
                </a:lnTo>
                <a:lnTo>
                  <a:pt x="750" y="111"/>
                </a:lnTo>
                <a:lnTo>
                  <a:pt x="729" y="102"/>
                </a:lnTo>
                <a:lnTo>
                  <a:pt x="721" y="102"/>
                </a:lnTo>
                <a:lnTo>
                  <a:pt x="718" y="102"/>
                </a:lnTo>
                <a:lnTo>
                  <a:pt x="709" y="99"/>
                </a:lnTo>
                <a:lnTo>
                  <a:pt x="700" y="96"/>
                </a:lnTo>
                <a:lnTo>
                  <a:pt x="700" y="88"/>
                </a:lnTo>
                <a:lnTo>
                  <a:pt x="707" y="83"/>
                </a:lnTo>
                <a:lnTo>
                  <a:pt x="699" y="79"/>
                </a:lnTo>
                <a:lnTo>
                  <a:pt x="688" y="70"/>
                </a:lnTo>
                <a:lnTo>
                  <a:pt x="699" y="59"/>
                </a:lnTo>
                <a:lnTo>
                  <a:pt x="700" y="52"/>
                </a:lnTo>
                <a:lnTo>
                  <a:pt x="696" y="51"/>
                </a:lnTo>
                <a:lnTo>
                  <a:pt x="680" y="36"/>
                </a:lnTo>
                <a:lnTo>
                  <a:pt x="671" y="29"/>
                </a:lnTo>
                <a:lnTo>
                  <a:pt x="664" y="16"/>
                </a:lnTo>
                <a:lnTo>
                  <a:pt x="664" y="4"/>
                </a:lnTo>
                <a:lnTo>
                  <a:pt x="617" y="0"/>
                </a:lnTo>
                <a:lnTo>
                  <a:pt x="610" y="1"/>
                </a:lnTo>
                <a:lnTo>
                  <a:pt x="598" y="8"/>
                </a:lnTo>
                <a:lnTo>
                  <a:pt x="583" y="19"/>
                </a:lnTo>
                <a:lnTo>
                  <a:pt x="579" y="20"/>
                </a:lnTo>
                <a:lnTo>
                  <a:pt x="570" y="23"/>
                </a:lnTo>
                <a:lnTo>
                  <a:pt x="561" y="23"/>
                </a:lnTo>
                <a:lnTo>
                  <a:pt x="555" y="30"/>
                </a:lnTo>
                <a:lnTo>
                  <a:pt x="551" y="36"/>
                </a:lnTo>
                <a:lnTo>
                  <a:pt x="551" y="46"/>
                </a:lnTo>
                <a:lnTo>
                  <a:pt x="551" y="55"/>
                </a:lnTo>
                <a:lnTo>
                  <a:pt x="546" y="59"/>
                </a:lnTo>
                <a:lnTo>
                  <a:pt x="538" y="70"/>
                </a:lnTo>
                <a:lnTo>
                  <a:pt x="529" y="73"/>
                </a:lnTo>
                <a:lnTo>
                  <a:pt x="506" y="76"/>
                </a:lnTo>
                <a:lnTo>
                  <a:pt x="506" y="86"/>
                </a:lnTo>
                <a:lnTo>
                  <a:pt x="498" y="107"/>
                </a:lnTo>
                <a:lnTo>
                  <a:pt x="488" y="114"/>
                </a:lnTo>
                <a:lnTo>
                  <a:pt x="0" y="245"/>
                </a:lnTo>
                <a:lnTo>
                  <a:pt x="0" y="24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7" name="Freeform 243"/>
          <p:cNvSpPr>
            <a:spLocks/>
          </p:cNvSpPr>
          <p:nvPr/>
        </p:nvSpPr>
        <p:spPr bwMode="auto">
          <a:xfrm>
            <a:off x="5491163" y="1958975"/>
            <a:ext cx="85725" cy="80963"/>
          </a:xfrm>
          <a:custGeom>
            <a:avLst/>
            <a:gdLst/>
            <a:ahLst/>
            <a:cxnLst>
              <a:cxn ang="0">
                <a:pos x="36" y="255"/>
              </a:cxn>
              <a:cxn ang="0">
                <a:pos x="36" y="241"/>
              </a:cxn>
              <a:cxn ang="0">
                <a:pos x="36" y="233"/>
              </a:cxn>
              <a:cxn ang="0">
                <a:pos x="25" y="227"/>
              </a:cxn>
              <a:cxn ang="0">
                <a:pos x="23" y="222"/>
              </a:cxn>
              <a:cxn ang="0">
                <a:pos x="23" y="212"/>
              </a:cxn>
              <a:cxn ang="0">
                <a:pos x="28" y="205"/>
              </a:cxn>
              <a:cxn ang="0">
                <a:pos x="36" y="201"/>
              </a:cxn>
              <a:cxn ang="0">
                <a:pos x="36" y="193"/>
              </a:cxn>
              <a:cxn ang="0">
                <a:pos x="13" y="95"/>
              </a:cxn>
              <a:cxn ang="0">
                <a:pos x="0" y="47"/>
              </a:cxn>
              <a:cxn ang="0">
                <a:pos x="84" y="22"/>
              </a:cxn>
              <a:cxn ang="0">
                <a:pos x="158" y="0"/>
              </a:cxn>
              <a:cxn ang="0">
                <a:pos x="186" y="41"/>
              </a:cxn>
              <a:cxn ang="0">
                <a:pos x="199" y="37"/>
              </a:cxn>
              <a:cxn ang="0">
                <a:pos x="215" y="59"/>
              </a:cxn>
              <a:cxn ang="0">
                <a:pos x="222" y="67"/>
              </a:cxn>
              <a:cxn ang="0">
                <a:pos x="238" y="83"/>
              </a:cxn>
              <a:cxn ang="0">
                <a:pos x="250" y="85"/>
              </a:cxn>
              <a:cxn ang="0">
                <a:pos x="269" y="83"/>
              </a:cxn>
              <a:cxn ang="0">
                <a:pos x="241" y="110"/>
              </a:cxn>
              <a:cxn ang="0">
                <a:pos x="238" y="115"/>
              </a:cxn>
              <a:cxn ang="0">
                <a:pos x="227" y="115"/>
              </a:cxn>
              <a:cxn ang="0">
                <a:pos x="221" y="122"/>
              </a:cxn>
              <a:cxn ang="0">
                <a:pos x="222" y="131"/>
              </a:cxn>
              <a:cxn ang="0">
                <a:pos x="224" y="136"/>
              </a:cxn>
              <a:cxn ang="0">
                <a:pos x="229" y="151"/>
              </a:cxn>
              <a:cxn ang="0">
                <a:pos x="221" y="152"/>
              </a:cxn>
              <a:cxn ang="0">
                <a:pos x="208" y="154"/>
              </a:cxn>
              <a:cxn ang="0">
                <a:pos x="159" y="186"/>
              </a:cxn>
              <a:cxn ang="0">
                <a:pos x="107" y="220"/>
              </a:cxn>
              <a:cxn ang="0">
                <a:pos x="88" y="227"/>
              </a:cxn>
              <a:cxn ang="0">
                <a:pos x="72" y="241"/>
              </a:cxn>
              <a:cxn ang="0">
                <a:pos x="57" y="250"/>
              </a:cxn>
              <a:cxn ang="0">
                <a:pos x="39" y="253"/>
              </a:cxn>
              <a:cxn ang="0">
                <a:pos x="36" y="255"/>
              </a:cxn>
            </a:cxnLst>
            <a:rect l="0" t="0" r="r" b="b"/>
            <a:pathLst>
              <a:path w="269" h="255">
                <a:moveTo>
                  <a:pt x="36" y="255"/>
                </a:moveTo>
                <a:lnTo>
                  <a:pt x="36" y="241"/>
                </a:lnTo>
                <a:lnTo>
                  <a:pt x="36" y="233"/>
                </a:lnTo>
                <a:lnTo>
                  <a:pt x="25" y="227"/>
                </a:lnTo>
                <a:lnTo>
                  <a:pt x="23" y="222"/>
                </a:lnTo>
                <a:lnTo>
                  <a:pt x="23" y="212"/>
                </a:lnTo>
                <a:lnTo>
                  <a:pt x="28" y="205"/>
                </a:lnTo>
                <a:lnTo>
                  <a:pt x="36" y="201"/>
                </a:lnTo>
                <a:lnTo>
                  <a:pt x="36" y="193"/>
                </a:lnTo>
                <a:lnTo>
                  <a:pt x="13" y="95"/>
                </a:lnTo>
                <a:lnTo>
                  <a:pt x="0" y="47"/>
                </a:lnTo>
                <a:lnTo>
                  <a:pt x="84" y="22"/>
                </a:lnTo>
                <a:lnTo>
                  <a:pt x="158" y="0"/>
                </a:lnTo>
                <a:lnTo>
                  <a:pt x="186" y="41"/>
                </a:lnTo>
                <a:lnTo>
                  <a:pt x="199" y="37"/>
                </a:lnTo>
                <a:lnTo>
                  <a:pt x="215" y="59"/>
                </a:lnTo>
                <a:lnTo>
                  <a:pt x="222" y="67"/>
                </a:lnTo>
                <a:lnTo>
                  <a:pt x="238" y="83"/>
                </a:lnTo>
                <a:lnTo>
                  <a:pt x="250" y="85"/>
                </a:lnTo>
                <a:lnTo>
                  <a:pt x="269" y="83"/>
                </a:lnTo>
                <a:lnTo>
                  <a:pt x="241" y="110"/>
                </a:lnTo>
                <a:lnTo>
                  <a:pt x="238" y="115"/>
                </a:lnTo>
                <a:lnTo>
                  <a:pt x="227" y="115"/>
                </a:lnTo>
                <a:lnTo>
                  <a:pt x="221" y="122"/>
                </a:lnTo>
                <a:lnTo>
                  <a:pt x="222" y="131"/>
                </a:lnTo>
                <a:lnTo>
                  <a:pt x="224" y="136"/>
                </a:lnTo>
                <a:lnTo>
                  <a:pt x="229" y="151"/>
                </a:lnTo>
                <a:lnTo>
                  <a:pt x="221" y="152"/>
                </a:lnTo>
                <a:lnTo>
                  <a:pt x="208" y="154"/>
                </a:lnTo>
                <a:lnTo>
                  <a:pt x="159" y="186"/>
                </a:lnTo>
                <a:lnTo>
                  <a:pt x="107" y="220"/>
                </a:lnTo>
                <a:lnTo>
                  <a:pt x="88" y="227"/>
                </a:lnTo>
                <a:lnTo>
                  <a:pt x="72" y="241"/>
                </a:lnTo>
                <a:lnTo>
                  <a:pt x="57" y="250"/>
                </a:lnTo>
                <a:lnTo>
                  <a:pt x="39" y="253"/>
                </a:lnTo>
                <a:lnTo>
                  <a:pt x="36" y="25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8" name="Freeform 244"/>
          <p:cNvSpPr>
            <a:spLocks/>
          </p:cNvSpPr>
          <p:nvPr/>
        </p:nvSpPr>
        <p:spPr bwMode="auto">
          <a:xfrm>
            <a:off x="5491163" y="1958975"/>
            <a:ext cx="85725" cy="80963"/>
          </a:xfrm>
          <a:custGeom>
            <a:avLst/>
            <a:gdLst/>
            <a:ahLst/>
            <a:cxnLst>
              <a:cxn ang="0">
                <a:pos x="36" y="255"/>
              </a:cxn>
              <a:cxn ang="0">
                <a:pos x="36" y="241"/>
              </a:cxn>
              <a:cxn ang="0">
                <a:pos x="36" y="233"/>
              </a:cxn>
              <a:cxn ang="0">
                <a:pos x="25" y="227"/>
              </a:cxn>
              <a:cxn ang="0">
                <a:pos x="23" y="222"/>
              </a:cxn>
              <a:cxn ang="0">
                <a:pos x="23" y="212"/>
              </a:cxn>
              <a:cxn ang="0">
                <a:pos x="28" y="205"/>
              </a:cxn>
              <a:cxn ang="0">
                <a:pos x="36" y="201"/>
              </a:cxn>
              <a:cxn ang="0">
                <a:pos x="36" y="193"/>
              </a:cxn>
              <a:cxn ang="0">
                <a:pos x="13" y="95"/>
              </a:cxn>
              <a:cxn ang="0">
                <a:pos x="0" y="47"/>
              </a:cxn>
              <a:cxn ang="0">
                <a:pos x="84" y="22"/>
              </a:cxn>
              <a:cxn ang="0">
                <a:pos x="158" y="0"/>
              </a:cxn>
              <a:cxn ang="0">
                <a:pos x="186" y="41"/>
              </a:cxn>
              <a:cxn ang="0">
                <a:pos x="199" y="37"/>
              </a:cxn>
              <a:cxn ang="0">
                <a:pos x="215" y="59"/>
              </a:cxn>
              <a:cxn ang="0">
                <a:pos x="222" y="67"/>
              </a:cxn>
              <a:cxn ang="0">
                <a:pos x="238" y="83"/>
              </a:cxn>
              <a:cxn ang="0">
                <a:pos x="250" y="85"/>
              </a:cxn>
              <a:cxn ang="0">
                <a:pos x="269" y="83"/>
              </a:cxn>
              <a:cxn ang="0">
                <a:pos x="241" y="110"/>
              </a:cxn>
              <a:cxn ang="0">
                <a:pos x="238" y="115"/>
              </a:cxn>
              <a:cxn ang="0">
                <a:pos x="227" y="115"/>
              </a:cxn>
              <a:cxn ang="0">
                <a:pos x="221" y="122"/>
              </a:cxn>
              <a:cxn ang="0">
                <a:pos x="222" y="131"/>
              </a:cxn>
              <a:cxn ang="0">
                <a:pos x="224" y="136"/>
              </a:cxn>
              <a:cxn ang="0">
                <a:pos x="229" y="151"/>
              </a:cxn>
              <a:cxn ang="0">
                <a:pos x="221" y="152"/>
              </a:cxn>
              <a:cxn ang="0">
                <a:pos x="208" y="154"/>
              </a:cxn>
              <a:cxn ang="0">
                <a:pos x="159" y="186"/>
              </a:cxn>
              <a:cxn ang="0">
                <a:pos x="107" y="220"/>
              </a:cxn>
              <a:cxn ang="0">
                <a:pos x="88" y="227"/>
              </a:cxn>
              <a:cxn ang="0">
                <a:pos x="72" y="241"/>
              </a:cxn>
              <a:cxn ang="0">
                <a:pos x="57" y="250"/>
              </a:cxn>
              <a:cxn ang="0">
                <a:pos x="39" y="253"/>
              </a:cxn>
              <a:cxn ang="0">
                <a:pos x="36" y="255"/>
              </a:cxn>
              <a:cxn ang="0">
                <a:pos x="36" y="255"/>
              </a:cxn>
            </a:cxnLst>
            <a:rect l="0" t="0" r="r" b="b"/>
            <a:pathLst>
              <a:path w="269" h="255">
                <a:moveTo>
                  <a:pt x="36" y="255"/>
                </a:moveTo>
                <a:lnTo>
                  <a:pt x="36" y="241"/>
                </a:lnTo>
                <a:lnTo>
                  <a:pt x="36" y="233"/>
                </a:lnTo>
                <a:lnTo>
                  <a:pt x="25" y="227"/>
                </a:lnTo>
                <a:lnTo>
                  <a:pt x="23" y="222"/>
                </a:lnTo>
                <a:lnTo>
                  <a:pt x="23" y="212"/>
                </a:lnTo>
                <a:lnTo>
                  <a:pt x="28" y="205"/>
                </a:lnTo>
                <a:lnTo>
                  <a:pt x="36" y="201"/>
                </a:lnTo>
                <a:lnTo>
                  <a:pt x="36" y="193"/>
                </a:lnTo>
                <a:lnTo>
                  <a:pt x="13" y="95"/>
                </a:lnTo>
                <a:lnTo>
                  <a:pt x="0" y="47"/>
                </a:lnTo>
                <a:lnTo>
                  <a:pt x="84" y="22"/>
                </a:lnTo>
                <a:lnTo>
                  <a:pt x="158" y="0"/>
                </a:lnTo>
                <a:lnTo>
                  <a:pt x="186" y="41"/>
                </a:lnTo>
                <a:lnTo>
                  <a:pt x="199" y="37"/>
                </a:lnTo>
                <a:lnTo>
                  <a:pt x="215" y="59"/>
                </a:lnTo>
                <a:lnTo>
                  <a:pt x="222" y="67"/>
                </a:lnTo>
                <a:lnTo>
                  <a:pt x="238" y="83"/>
                </a:lnTo>
                <a:lnTo>
                  <a:pt x="250" y="85"/>
                </a:lnTo>
                <a:lnTo>
                  <a:pt x="269" y="83"/>
                </a:lnTo>
                <a:lnTo>
                  <a:pt x="241" y="110"/>
                </a:lnTo>
                <a:lnTo>
                  <a:pt x="238" y="115"/>
                </a:lnTo>
                <a:lnTo>
                  <a:pt x="227" y="115"/>
                </a:lnTo>
                <a:lnTo>
                  <a:pt x="221" y="122"/>
                </a:lnTo>
                <a:lnTo>
                  <a:pt x="222" y="131"/>
                </a:lnTo>
                <a:lnTo>
                  <a:pt x="224" y="136"/>
                </a:lnTo>
                <a:lnTo>
                  <a:pt x="229" y="151"/>
                </a:lnTo>
                <a:lnTo>
                  <a:pt x="221" y="152"/>
                </a:lnTo>
                <a:lnTo>
                  <a:pt x="208" y="154"/>
                </a:lnTo>
                <a:lnTo>
                  <a:pt x="159" y="186"/>
                </a:lnTo>
                <a:lnTo>
                  <a:pt x="107" y="220"/>
                </a:lnTo>
                <a:lnTo>
                  <a:pt x="88" y="227"/>
                </a:lnTo>
                <a:lnTo>
                  <a:pt x="72" y="241"/>
                </a:lnTo>
                <a:lnTo>
                  <a:pt x="57" y="250"/>
                </a:lnTo>
                <a:lnTo>
                  <a:pt x="39" y="253"/>
                </a:lnTo>
                <a:lnTo>
                  <a:pt x="36" y="255"/>
                </a:lnTo>
                <a:lnTo>
                  <a:pt x="36" y="25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09" name="Freeform 245"/>
          <p:cNvSpPr>
            <a:spLocks/>
          </p:cNvSpPr>
          <p:nvPr/>
        </p:nvSpPr>
        <p:spPr bwMode="auto">
          <a:xfrm>
            <a:off x="5341938" y="1970088"/>
            <a:ext cx="161925" cy="141288"/>
          </a:xfrm>
          <a:custGeom>
            <a:avLst/>
            <a:gdLst/>
            <a:ahLst/>
            <a:cxnLst>
              <a:cxn ang="0">
                <a:pos x="52" y="449"/>
              </a:cxn>
              <a:cxn ang="0">
                <a:pos x="30" y="416"/>
              </a:cxn>
              <a:cxn ang="0">
                <a:pos x="80" y="380"/>
              </a:cxn>
              <a:cxn ang="0">
                <a:pos x="55" y="358"/>
              </a:cxn>
              <a:cxn ang="0">
                <a:pos x="0" y="117"/>
              </a:cxn>
              <a:cxn ang="0">
                <a:pos x="20" y="126"/>
              </a:cxn>
              <a:cxn ang="0">
                <a:pos x="181" y="84"/>
              </a:cxn>
              <a:cxn ang="0">
                <a:pos x="188" y="104"/>
              </a:cxn>
              <a:cxn ang="0">
                <a:pos x="207" y="102"/>
              </a:cxn>
              <a:cxn ang="0">
                <a:pos x="210" y="89"/>
              </a:cxn>
              <a:cxn ang="0">
                <a:pos x="213" y="79"/>
              </a:cxn>
              <a:cxn ang="0">
                <a:pos x="226" y="71"/>
              </a:cxn>
              <a:cxn ang="0">
                <a:pos x="253" y="58"/>
              </a:cxn>
              <a:cxn ang="0">
                <a:pos x="463" y="0"/>
              </a:cxn>
              <a:cxn ang="0">
                <a:pos x="506" y="152"/>
              </a:cxn>
              <a:cxn ang="0">
                <a:pos x="505" y="164"/>
              </a:cxn>
              <a:cxn ang="0">
                <a:pos x="505" y="165"/>
              </a:cxn>
              <a:cxn ang="0">
                <a:pos x="495" y="171"/>
              </a:cxn>
              <a:cxn ang="0">
                <a:pos x="490" y="183"/>
              </a:cxn>
              <a:cxn ang="0">
                <a:pos x="490" y="188"/>
              </a:cxn>
              <a:cxn ang="0">
                <a:pos x="495" y="193"/>
              </a:cxn>
              <a:cxn ang="0">
                <a:pos x="505" y="196"/>
              </a:cxn>
              <a:cxn ang="0">
                <a:pos x="506" y="207"/>
              </a:cxn>
              <a:cxn ang="0">
                <a:pos x="505" y="221"/>
              </a:cxn>
              <a:cxn ang="0">
                <a:pos x="486" y="231"/>
              </a:cxn>
              <a:cxn ang="0">
                <a:pos x="483" y="223"/>
              </a:cxn>
              <a:cxn ang="0">
                <a:pos x="479" y="219"/>
              </a:cxn>
              <a:cxn ang="0">
                <a:pos x="468" y="228"/>
              </a:cxn>
              <a:cxn ang="0">
                <a:pos x="461" y="235"/>
              </a:cxn>
              <a:cxn ang="0">
                <a:pos x="454" y="245"/>
              </a:cxn>
              <a:cxn ang="0">
                <a:pos x="444" y="245"/>
              </a:cxn>
              <a:cxn ang="0">
                <a:pos x="429" y="245"/>
              </a:cxn>
              <a:cxn ang="0">
                <a:pos x="423" y="251"/>
              </a:cxn>
              <a:cxn ang="0">
                <a:pos x="407" y="250"/>
              </a:cxn>
              <a:cxn ang="0">
                <a:pos x="394" y="263"/>
              </a:cxn>
              <a:cxn ang="0">
                <a:pos x="379" y="275"/>
              </a:cxn>
              <a:cxn ang="0">
                <a:pos x="369" y="279"/>
              </a:cxn>
              <a:cxn ang="0">
                <a:pos x="349" y="288"/>
              </a:cxn>
              <a:cxn ang="0">
                <a:pos x="340" y="302"/>
              </a:cxn>
              <a:cxn ang="0">
                <a:pos x="324" y="308"/>
              </a:cxn>
              <a:cxn ang="0">
                <a:pos x="318" y="310"/>
              </a:cxn>
              <a:cxn ang="0">
                <a:pos x="302" y="312"/>
              </a:cxn>
              <a:cxn ang="0">
                <a:pos x="280" y="312"/>
              </a:cxn>
              <a:cxn ang="0">
                <a:pos x="269" y="318"/>
              </a:cxn>
              <a:cxn ang="0">
                <a:pos x="258" y="330"/>
              </a:cxn>
              <a:cxn ang="0">
                <a:pos x="239" y="333"/>
              </a:cxn>
              <a:cxn ang="0">
                <a:pos x="215" y="345"/>
              </a:cxn>
              <a:cxn ang="0">
                <a:pos x="195" y="361"/>
              </a:cxn>
              <a:cxn ang="0">
                <a:pos x="175" y="371"/>
              </a:cxn>
              <a:cxn ang="0">
                <a:pos x="169" y="380"/>
              </a:cxn>
              <a:cxn ang="0">
                <a:pos x="162" y="381"/>
              </a:cxn>
              <a:cxn ang="0">
                <a:pos x="153" y="375"/>
              </a:cxn>
              <a:cxn ang="0">
                <a:pos x="140" y="387"/>
              </a:cxn>
              <a:cxn ang="0">
                <a:pos x="135" y="396"/>
              </a:cxn>
              <a:cxn ang="0">
                <a:pos x="131" y="396"/>
              </a:cxn>
              <a:cxn ang="0">
                <a:pos x="119" y="396"/>
              </a:cxn>
              <a:cxn ang="0">
                <a:pos x="108" y="407"/>
              </a:cxn>
              <a:cxn ang="0">
                <a:pos x="96" y="413"/>
              </a:cxn>
              <a:cxn ang="0">
                <a:pos x="87" y="425"/>
              </a:cxn>
              <a:cxn ang="0">
                <a:pos x="78" y="437"/>
              </a:cxn>
              <a:cxn ang="0">
                <a:pos x="65" y="440"/>
              </a:cxn>
              <a:cxn ang="0">
                <a:pos x="55" y="447"/>
              </a:cxn>
              <a:cxn ang="0">
                <a:pos x="52" y="449"/>
              </a:cxn>
            </a:cxnLst>
            <a:rect l="0" t="0" r="r" b="b"/>
            <a:pathLst>
              <a:path w="506" h="449">
                <a:moveTo>
                  <a:pt x="52" y="449"/>
                </a:moveTo>
                <a:lnTo>
                  <a:pt x="30" y="416"/>
                </a:lnTo>
                <a:lnTo>
                  <a:pt x="80" y="380"/>
                </a:lnTo>
                <a:lnTo>
                  <a:pt x="55" y="358"/>
                </a:lnTo>
                <a:lnTo>
                  <a:pt x="0" y="117"/>
                </a:lnTo>
                <a:lnTo>
                  <a:pt x="20" y="126"/>
                </a:lnTo>
                <a:lnTo>
                  <a:pt x="181" y="84"/>
                </a:lnTo>
                <a:lnTo>
                  <a:pt x="188" y="104"/>
                </a:lnTo>
                <a:lnTo>
                  <a:pt x="207" y="102"/>
                </a:lnTo>
                <a:lnTo>
                  <a:pt x="210" y="89"/>
                </a:lnTo>
                <a:lnTo>
                  <a:pt x="213" y="79"/>
                </a:lnTo>
                <a:lnTo>
                  <a:pt x="226" y="71"/>
                </a:lnTo>
                <a:lnTo>
                  <a:pt x="253" y="58"/>
                </a:lnTo>
                <a:lnTo>
                  <a:pt x="463" y="0"/>
                </a:lnTo>
                <a:lnTo>
                  <a:pt x="506" y="152"/>
                </a:lnTo>
                <a:lnTo>
                  <a:pt x="505" y="164"/>
                </a:lnTo>
                <a:lnTo>
                  <a:pt x="505" y="165"/>
                </a:lnTo>
                <a:lnTo>
                  <a:pt x="495" y="171"/>
                </a:lnTo>
                <a:lnTo>
                  <a:pt x="490" y="183"/>
                </a:lnTo>
                <a:lnTo>
                  <a:pt x="490" y="188"/>
                </a:lnTo>
                <a:lnTo>
                  <a:pt x="495" y="193"/>
                </a:lnTo>
                <a:lnTo>
                  <a:pt x="505" y="196"/>
                </a:lnTo>
                <a:lnTo>
                  <a:pt x="506" y="207"/>
                </a:lnTo>
                <a:lnTo>
                  <a:pt x="505" y="221"/>
                </a:lnTo>
                <a:lnTo>
                  <a:pt x="486" y="231"/>
                </a:lnTo>
                <a:lnTo>
                  <a:pt x="483" y="223"/>
                </a:lnTo>
                <a:lnTo>
                  <a:pt x="479" y="219"/>
                </a:lnTo>
                <a:lnTo>
                  <a:pt x="468" y="228"/>
                </a:lnTo>
                <a:lnTo>
                  <a:pt x="461" y="235"/>
                </a:lnTo>
                <a:lnTo>
                  <a:pt x="454" y="245"/>
                </a:lnTo>
                <a:lnTo>
                  <a:pt x="444" y="245"/>
                </a:lnTo>
                <a:lnTo>
                  <a:pt x="429" y="245"/>
                </a:lnTo>
                <a:lnTo>
                  <a:pt x="423" y="251"/>
                </a:lnTo>
                <a:lnTo>
                  <a:pt x="407" y="250"/>
                </a:lnTo>
                <a:lnTo>
                  <a:pt x="394" y="263"/>
                </a:lnTo>
                <a:lnTo>
                  <a:pt x="379" y="275"/>
                </a:lnTo>
                <a:lnTo>
                  <a:pt x="369" y="279"/>
                </a:lnTo>
                <a:lnTo>
                  <a:pt x="349" y="288"/>
                </a:lnTo>
                <a:lnTo>
                  <a:pt x="340" y="302"/>
                </a:lnTo>
                <a:lnTo>
                  <a:pt x="324" y="308"/>
                </a:lnTo>
                <a:lnTo>
                  <a:pt x="318" y="310"/>
                </a:lnTo>
                <a:lnTo>
                  <a:pt x="302" y="312"/>
                </a:lnTo>
                <a:lnTo>
                  <a:pt x="280" y="312"/>
                </a:lnTo>
                <a:lnTo>
                  <a:pt x="269" y="318"/>
                </a:lnTo>
                <a:lnTo>
                  <a:pt x="258" y="330"/>
                </a:lnTo>
                <a:lnTo>
                  <a:pt x="239" y="333"/>
                </a:lnTo>
                <a:lnTo>
                  <a:pt x="215" y="345"/>
                </a:lnTo>
                <a:lnTo>
                  <a:pt x="195" y="361"/>
                </a:lnTo>
                <a:lnTo>
                  <a:pt x="175" y="371"/>
                </a:lnTo>
                <a:lnTo>
                  <a:pt x="169" y="380"/>
                </a:lnTo>
                <a:lnTo>
                  <a:pt x="162" y="381"/>
                </a:lnTo>
                <a:lnTo>
                  <a:pt x="153" y="375"/>
                </a:lnTo>
                <a:lnTo>
                  <a:pt x="140" y="387"/>
                </a:lnTo>
                <a:lnTo>
                  <a:pt x="135" y="396"/>
                </a:lnTo>
                <a:lnTo>
                  <a:pt x="131" y="396"/>
                </a:lnTo>
                <a:lnTo>
                  <a:pt x="119" y="396"/>
                </a:lnTo>
                <a:lnTo>
                  <a:pt x="108" y="407"/>
                </a:lnTo>
                <a:lnTo>
                  <a:pt x="96" y="413"/>
                </a:lnTo>
                <a:lnTo>
                  <a:pt x="87" y="425"/>
                </a:lnTo>
                <a:lnTo>
                  <a:pt x="78" y="437"/>
                </a:lnTo>
                <a:lnTo>
                  <a:pt x="65" y="440"/>
                </a:lnTo>
                <a:lnTo>
                  <a:pt x="55" y="447"/>
                </a:lnTo>
                <a:lnTo>
                  <a:pt x="52" y="44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0" name="Freeform 246"/>
          <p:cNvSpPr>
            <a:spLocks/>
          </p:cNvSpPr>
          <p:nvPr/>
        </p:nvSpPr>
        <p:spPr bwMode="auto">
          <a:xfrm>
            <a:off x="5341938" y="1970088"/>
            <a:ext cx="161925" cy="141288"/>
          </a:xfrm>
          <a:custGeom>
            <a:avLst/>
            <a:gdLst/>
            <a:ahLst/>
            <a:cxnLst>
              <a:cxn ang="0">
                <a:pos x="30" y="416"/>
              </a:cxn>
              <a:cxn ang="0">
                <a:pos x="55" y="358"/>
              </a:cxn>
              <a:cxn ang="0">
                <a:pos x="20" y="126"/>
              </a:cxn>
              <a:cxn ang="0">
                <a:pos x="188" y="104"/>
              </a:cxn>
              <a:cxn ang="0">
                <a:pos x="210" y="89"/>
              </a:cxn>
              <a:cxn ang="0">
                <a:pos x="226" y="71"/>
              </a:cxn>
              <a:cxn ang="0">
                <a:pos x="463" y="0"/>
              </a:cxn>
              <a:cxn ang="0">
                <a:pos x="505" y="164"/>
              </a:cxn>
              <a:cxn ang="0">
                <a:pos x="495" y="171"/>
              </a:cxn>
              <a:cxn ang="0">
                <a:pos x="490" y="188"/>
              </a:cxn>
              <a:cxn ang="0">
                <a:pos x="505" y="196"/>
              </a:cxn>
              <a:cxn ang="0">
                <a:pos x="505" y="221"/>
              </a:cxn>
              <a:cxn ang="0">
                <a:pos x="483" y="223"/>
              </a:cxn>
              <a:cxn ang="0">
                <a:pos x="468" y="228"/>
              </a:cxn>
              <a:cxn ang="0">
                <a:pos x="454" y="245"/>
              </a:cxn>
              <a:cxn ang="0">
                <a:pos x="429" y="245"/>
              </a:cxn>
              <a:cxn ang="0">
                <a:pos x="407" y="250"/>
              </a:cxn>
              <a:cxn ang="0">
                <a:pos x="379" y="275"/>
              </a:cxn>
              <a:cxn ang="0">
                <a:pos x="349" y="288"/>
              </a:cxn>
              <a:cxn ang="0">
                <a:pos x="324" y="308"/>
              </a:cxn>
              <a:cxn ang="0">
                <a:pos x="302" y="312"/>
              </a:cxn>
              <a:cxn ang="0">
                <a:pos x="269" y="318"/>
              </a:cxn>
              <a:cxn ang="0">
                <a:pos x="239" y="333"/>
              </a:cxn>
              <a:cxn ang="0">
                <a:pos x="195" y="361"/>
              </a:cxn>
              <a:cxn ang="0">
                <a:pos x="169" y="380"/>
              </a:cxn>
              <a:cxn ang="0">
                <a:pos x="153" y="375"/>
              </a:cxn>
              <a:cxn ang="0">
                <a:pos x="135" y="396"/>
              </a:cxn>
              <a:cxn ang="0">
                <a:pos x="119" y="396"/>
              </a:cxn>
              <a:cxn ang="0">
                <a:pos x="96" y="413"/>
              </a:cxn>
              <a:cxn ang="0">
                <a:pos x="78" y="437"/>
              </a:cxn>
              <a:cxn ang="0">
                <a:pos x="55" y="447"/>
              </a:cxn>
              <a:cxn ang="0">
                <a:pos x="52" y="449"/>
              </a:cxn>
            </a:cxnLst>
            <a:rect l="0" t="0" r="r" b="b"/>
            <a:pathLst>
              <a:path w="506" h="449">
                <a:moveTo>
                  <a:pt x="52" y="449"/>
                </a:moveTo>
                <a:lnTo>
                  <a:pt x="30" y="416"/>
                </a:lnTo>
                <a:lnTo>
                  <a:pt x="80" y="380"/>
                </a:lnTo>
                <a:lnTo>
                  <a:pt x="55" y="358"/>
                </a:lnTo>
                <a:lnTo>
                  <a:pt x="0" y="117"/>
                </a:lnTo>
                <a:lnTo>
                  <a:pt x="20" y="126"/>
                </a:lnTo>
                <a:lnTo>
                  <a:pt x="181" y="84"/>
                </a:lnTo>
                <a:lnTo>
                  <a:pt x="188" y="104"/>
                </a:lnTo>
                <a:lnTo>
                  <a:pt x="207" y="102"/>
                </a:lnTo>
                <a:lnTo>
                  <a:pt x="210" y="89"/>
                </a:lnTo>
                <a:lnTo>
                  <a:pt x="213" y="79"/>
                </a:lnTo>
                <a:lnTo>
                  <a:pt x="226" y="71"/>
                </a:lnTo>
                <a:lnTo>
                  <a:pt x="253" y="58"/>
                </a:lnTo>
                <a:lnTo>
                  <a:pt x="463" y="0"/>
                </a:lnTo>
                <a:lnTo>
                  <a:pt x="506" y="152"/>
                </a:lnTo>
                <a:lnTo>
                  <a:pt x="505" y="164"/>
                </a:lnTo>
                <a:lnTo>
                  <a:pt x="505" y="165"/>
                </a:lnTo>
                <a:lnTo>
                  <a:pt x="495" y="171"/>
                </a:lnTo>
                <a:lnTo>
                  <a:pt x="490" y="183"/>
                </a:lnTo>
                <a:lnTo>
                  <a:pt x="490" y="188"/>
                </a:lnTo>
                <a:lnTo>
                  <a:pt x="495" y="193"/>
                </a:lnTo>
                <a:lnTo>
                  <a:pt x="505" y="196"/>
                </a:lnTo>
                <a:lnTo>
                  <a:pt x="506" y="207"/>
                </a:lnTo>
                <a:lnTo>
                  <a:pt x="505" y="221"/>
                </a:lnTo>
                <a:lnTo>
                  <a:pt x="486" y="231"/>
                </a:lnTo>
                <a:lnTo>
                  <a:pt x="483" y="223"/>
                </a:lnTo>
                <a:lnTo>
                  <a:pt x="479" y="219"/>
                </a:lnTo>
                <a:lnTo>
                  <a:pt x="468" y="228"/>
                </a:lnTo>
                <a:lnTo>
                  <a:pt x="461" y="235"/>
                </a:lnTo>
                <a:lnTo>
                  <a:pt x="454" y="245"/>
                </a:lnTo>
                <a:lnTo>
                  <a:pt x="444" y="245"/>
                </a:lnTo>
                <a:lnTo>
                  <a:pt x="429" y="245"/>
                </a:lnTo>
                <a:lnTo>
                  <a:pt x="423" y="251"/>
                </a:lnTo>
                <a:lnTo>
                  <a:pt x="407" y="250"/>
                </a:lnTo>
                <a:lnTo>
                  <a:pt x="394" y="263"/>
                </a:lnTo>
                <a:lnTo>
                  <a:pt x="379" y="275"/>
                </a:lnTo>
                <a:lnTo>
                  <a:pt x="369" y="279"/>
                </a:lnTo>
                <a:lnTo>
                  <a:pt x="349" y="288"/>
                </a:lnTo>
                <a:lnTo>
                  <a:pt x="340" y="302"/>
                </a:lnTo>
                <a:lnTo>
                  <a:pt x="324" y="308"/>
                </a:lnTo>
                <a:lnTo>
                  <a:pt x="318" y="310"/>
                </a:lnTo>
                <a:lnTo>
                  <a:pt x="302" y="312"/>
                </a:lnTo>
                <a:lnTo>
                  <a:pt x="280" y="312"/>
                </a:lnTo>
                <a:lnTo>
                  <a:pt x="269" y="318"/>
                </a:lnTo>
                <a:lnTo>
                  <a:pt x="258" y="330"/>
                </a:lnTo>
                <a:lnTo>
                  <a:pt x="239" y="333"/>
                </a:lnTo>
                <a:lnTo>
                  <a:pt x="215" y="345"/>
                </a:lnTo>
                <a:lnTo>
                  <a:pt x="195" y="361"/>
                </a:lnTo>
                <a:lnTo>
                  <a:pt x="175" y="371"/>
                </a:lnTo>
                <a:lnTo>
                  <a:pt x="169" y="380"/>
                </a:lnTo>
                <a:lnTo>
                  <a:pt x="162" y="381"/>
                </a:lnTo>
                <a:lnTo>
                  <a:pt x="153" y="375"/>
                </a:lnTo>
                <a:lnTo>
                  <a:pt x="140" y="387"/>
                </a:lnTo>
                <a:lnTo>
                  <a:pt x="135" y="396"/>
                </a:lnTo>
                <a:lnTo>
                  <a:pt x="131" y="396"/>
                </a:lnTo>
                <a:lnTo>
                  <a:pt x="119" y="396"/>
                </a:lnTo>
                <a:lnTo>
                  <a:pt x="108" y="407"/>
                </a:lnTo>
                <a:lnTo>
                  <a:pt x="96" y="413"/>
                </a:lnTo>
                <a:lnTo>
                  <a:pt x="87" y="425"/>
                </a:lnTo>
                <a:lnTo>
                  <a:pt x="78" y="437"/>
                </a:lnTo>
                <a:lnTo>
                  <a:pt x="65" y="440"/>
                </a:lnTo>
                <a:lnTo>
                  <a:pt x="55" y="447"/>
                </a:lnTo>
                <a:lnTo>
                  <a:pt x="52" y="449"/>
                </a:lnTo>
                <a:lnTo>
                  <a:pt x="52" y="44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1" name="Freeform 247"/>
          <p:cNvSpPr>
            <a:spLocks/>
          </p:cNvSpPr>
          <p:nvPr/>
        </p:nvSpPr>
        <p:spPr bwMode="auto">
          <a:xfrm>
            <a:off x="4838700" y="1658938"/>
            <a:ext cx="528638" cy="500063"/>
          </a:xfrm>
          <a:custGeom>
            <a:avLst/>
            <a:gdLst/>
            <a:ahLst/>
            <a:cxnLst>
              <a:cxn ang="0">
                <a:pos x="126" y="1238"/>
              </a:cxn>
              <a:cxn ang="0">
                <a:pos x="199" y="1104"/>
              </a:cxn>
              <a:cxn ang="0">
                <a:pos x="155" y="912"/>
              </a:cxn>
              <a:cxn ang="0">
                <a:pos x="280" y="826"/>
              </a:cxn>
              <a:cxn ang="0">
                <a:pos x="504" y="806"/>
              </a:cxn>
              <a:cxn ang="0">
                <a:pos x="637" y="792"/>
              </a:cxn>
              <a:cxn ang="0">
                <a:pos x="720" y="781"/>
              </a:cxn>
              <a:cxn ang="0">
                <a:pos x="764" y="693"/>
              </a:cxn>
              <a:cxn ang="0">
                <a:pos x="820" y="688"/>
              </a:cxn>
              <a:cxn ang="0">
                <a:pos x="812" y="515"/>
              </a:cxn>
              <a:cxn ang="0">
                <a:pos x="814" y="468"/>
              </a:cxn>
              <a:cxn ang="0">
                <a:pos x="814" y="437"/>
              </a:cxn>
              <a:cxn ang="0">
                <a:pos x="788" y="429"/>
              </a:cxn>
              <a:cxn ang="0">
                <a:pos x="808" y="351"/>
              </a:cxn>
              <a:cxn ang="0">
                <a:pos x="877" y="240"/>
              </a:cxn>
              <a:cxn ang="0">
                <a:pos x="988" y="109"/>
              </a:cxn>
              <a:cxn ang="0">
                <a:pos x="1201" y="47"/>
              </a:cxn>
              <a:cxn ang="0">
                <a:pos x="1335" y="0"/>
              </a:cxn>
              <a:cxn ang="0">
                <a:pos x="1328" y="40"/>
              </a:cxn>
              <a:cxn ang="0">
                <a:pos x="1329" y="126"/>
              </a:cxn>
              <a:cxn ang="0">
                <a:pos x="1348" y="166"/>
              </a:cxn>
              <a:cxn ang="0">
                <a:pos x="1364" y="158"/>
              </a:cxn>
              <a:cxn ang="0">
                <a:pos x="1383" y="217"/>
              </a:cxn>
              <a:cxn ang="0">
                <a:pos x="1364" y="246"/>
              </a:cxn>
              <a:cxn ang="0">
                <a:pos x="1364" y="278"/>
              </a:cxn>
              <a:cxn ang="0">
                <a:pos x="1375" y="319"/>
              </a:cxn>
              <a:cxn ang="0">
                <a:pos x="1376" y="423"/>
              </a:cxn>
              <a:cxn ang="0">
                <a:pos x="1392" y="500"/>
              </a:cxn>
              <a:cxn ang="0">
                <a:pos x="1407" y="580"/>
              </a:cxn>
              <a:cxn ang="0">
                <a:pos x="1404" y="613"/>
              </a:cxn>
              <a:cxn ang="0">
                <a:pos x="1399" y="643"/>
              </a:cxn>
              <a:cxn ang="0">
                <a:pos x="1424" y="661"/>
              </a:cxn>
              <a:cxn ang="0">
                <a:pos x="1437" y="640"/>
              </a:cxn>
              <a:cxn ang="0">
                <a:pos x="1483" y="668"/>
              </a:cxn>
              <a:cxn ang="0">
                <a:pos x="1642" y="1336"/>
              </a:cxn>
              <a:cxn ang="0">
                <a:pos x="1639" y="1422"/>
              </a:cxn>
              <a:cxn ang="0">
                <a:pos x="1642" y="1504"/>
              </a:cxn>
              <a:cxn ang="0">
                <a:pos x="1629" y="1539"/>
              </a:cxn>
              <a:cxn ang="0">
                <a:pos x="1597" y="1543"/>
              </a:cxn>
              <a:cxn ang="0">
                <a:pos x="1363" y="1494"/>
              </a:cxn>
              <a:cxn ang="0">
                <a:pos x="1277" y="1437"/>
              </a:cxn>
              <a:cxn ang="0">
                <a:pos x="1245" y="1375"/>
              </a:cxn>
              <a:cxn ang="0">
                <a:pos x="1197" y="1293"/>
              </a:cxn>
              <a:cxn ang="0">
                <a:pos x="1135" y="1247"/>
              </a:cxn>
            </a:cxnLst>
            <a:rect l="0" t="0" r="r" b="b"/>
            <a:pathLst>
              <a:path w="1667" h="1574">
                <a:moveTo>
                  <a:pt x="0" y="1359"/>
                </a:moveTo>
                <a:lnTo>
                  <a:pt x="42" y="1317"/>
                </a:lnTo>
                <a:lnTo>
                  <a:pt x="126" y="1238"/>
                </a:lnTo>
                <a:lnTo>
                  <a:pt x="177" y="1185"/>
                </a:lnTo>
                <a:lnTo>
                  <a:pt x="194" y="1161"/>
                </a:lnTo>
                <a:lnTo>
                  <a:pt x="199" y="1104"/>
                </a:lnTo>
                <a:lnTo>
                  <a:pt x="186" y="995"/>
                </a:lnTo>
                <a:lnTo>
                  <a:pt x="167" y="950"/>
                </a:lnTo>
                <a:lnTo>
                  <a:pt x="155" y="912"/>
                </a:lnTo>
                <a:lnTo>
                  <a:pt x="155" y="890"/>
                </a:lnTo>
                <a:lnTo>
                  <a:pt x="194" y="864"/>
                </a:lnTo>
                <a:lnTo>
                  <a:pt x="280" y="826"/>
                </a:lnTo>
                <a:lnTo>
                  <a:pt x="378" y="807"/>
                </a:lnTo>
                <a:lnTo>
                  <a:pt x="479" y="800"/>
                </a:lnTo>
                <a:lnTo>
                  <a:pt x="504" y="806"/>
                </a:lnTo>
                <a:lnTo>
                  <a:pt x="523" y="822"/>
                </a:lnTo>
                <a:lnTo>
                  <a:pt x="548" y="823"/>
                </a:lnTo>
                <a:lnTo>
                  <a:pt x="637" y="792"/>
                </a:lnTo>
                <a:lnTo>
                  <a:pt x="679" y="775"/>
                </a:lnTo>
                <a:lnTo>
                  <a:pt x="703" y="792"/>
                </a:lnTo>
                <a:lnTo>
                  <a:pt x="720" y="781"/>
                </a:lnTo>
                <a:lnTo>
                  <a:pt x="719" y="768"/>
                </a:lnTo>
                <a:lnTo>
                  <a:pt x="745" y="730"/>
                </a:lnTo>
                <a:lnTo>
                  <a:pt x="764" y="693"/>
                </a:lnTo>
                <a:lnTo>
                  <a:pt x="778" y="691"/>
                </a:lnTo>
                <a:lnTo>
                  <a:pt x="801" y="699"/>
                </a:lnTo>
                <a:lnTo>
                  <a:pt x="820" y="688"/>
                </a:lnTo>
                <a:lnTo>
                  <a:pt x="837" y="658"/>
                </a:lnTo>
                <a:lnTo>
                  <a:pt x="830" y="548"/>
                </a:lnTo>
                <a:lnTo>
                  <a:pt x="812" y="515"/>
                </a:lnTo>
                <a:lnTo>
                  <a:pt x="801" y="503"/>
                </a:lnTo>
                <a:lnTo>
                  <a:pt x="780" y="490"/>
                </a:lnTo>
                <a:lnTo>
                  <a:pt x="814" y="468"/>
                </a:lnTo>
                <a:lnTo>
                  <a:pt x="831" y="468"/>
                </a:lnTo>
                <a:lnTo>
                  <a:pt x="831" y="445"/>
                </a:lnTo>
                <a:lnTo>
                  <a:pt x="814" y="437"/>
                </a:lnTo>
                <a:lnTo>
                  <a:pt x="810" y="430"/>
                </a:lnTo>
                <a:lnTo>
                  <a:pt x="804" y="424"/>
                </a:lnTo>
                <a:lnTo>
                  <a:pt x="788" y="429"/>
                </a:lnTo>
                <a:lnTo>
                  <a:pt x="780" y="429"/>
                </a:lnTo>
                <a:lnTo>
                  <a:pt x="774" y="398"/>
                </a:lnTo>
                <a:lnTo>
                  <a:pt x="808" y="351"/>
                </a:lnTo>
                <a:lnTo>
                  <a:pt x="823" y="309"/>
                </a:lnTo>
                <a:lnTo>
                  <a:pt x="853" y="272"/>
                </a:lnTo>
                <a:lnTo>
                  <a:pt x="877" y="240"/>
                </a:lnTo>
                <a:lnTo>
                  <a:pt x="890" y="199"/>
                </a:lnTo>
                <a:lnTo>
                  <a:pt x="929" y="157"/>
                </a:lnTo>
                <a:lnTo>
                  <a:pt x="988" y="109"/>
                </a:lnTo>
                <a:lnTo>
                  <a:pt x="1056" y="85"/>
                </a:lnTo>
                <a:lnTo>
                  <a:pt x="1147" y="55"/>
                </a:lnTo>
                <a:lnTo>
                  <a:pt x="1201" y="47"/>
                </a:lnTo>
                <a:lnTo>
                  <a:pt x="1232" y="32"/>
                </a:lnTo>
                <a:lnTo>
                  <a:pt x="1274" y="15"/>
                </a:lnTo>
                <a:lnTo>
                  <a:pt x="1335" y="0"/>
                </a:lnTo>
                <a:lnTo>
                  <a:pt x="1347" y="37"/>
                </a:lnTo>
                <a:lnTo>
                  <a:pt x="1340" y="40"/>
                </a:lnTo>
                <a:lnTo>
                  <a:pt x="1328" y="40"/>
                </a:lnTo>
                <a:lnTo>
                  <a:pt x="1324" y="55"/>
                </a:lnTo>
                <a:lnTo>
                  <a:pt x="1324" y="82"/>
                </a:lnTo>
                <a:lnTo>
                  <a:pt x="1329" y="126"/>
                </a:lnTo>
                <a:lnTo>
                  <a:pt x="1341" y="158"/>
                </a:lnTo>
                <a:lnTo>
                  <a:pt x="1341" y="167"/>
                </a:lnTo>
                <a:lnTo>
                  <a:pt x="1348" y="166"/>
                </a:lnTo>
                <a:lnTo>
                  <a:pt x="1356" y="158"/>
                </a:lnTo>
                <a:lnTo>
                  <a:pt x="1359" y="151"/>
                </a:lnTo>
                <a:lnTo>
                  <a:pt x="1364" y="158"/>
                </a:lnTo>
                <a:lnTo>
                  <a:pt x="1364" y="173"/>
                </a:lnTo>
                <a:lnTo>
                  <a:pt x="1373" y="206"/>
                </a:lnTo>
                <a:lnTo>
                  <a:pt x="1383" y="217"/>
                </a:lnTo>
                <a:lnTo>
                  <a:pt x="1383" y="228"/>
                </a:lnTo>
                <a:lnTo>
                  <a:pt x="1380" y="236"/>
                </a:lnTo>
                <a:lnTo>
                  <a:pt x="1364" y="246"/>
                </a:lnTo>
                <a:lnTo>
                  <a:pt x="1360" y="246"/>
                </a:lnTo>
                <a:lnTo>
                  <a:pt x="1360" y="255"/>
                </a:lnTo>
                <a:lnTo>
                  <a:pt x="1364" y="278"/>
                </a:lnTo>
                <a:lnTo>
                  <a:pt x="1373" y="291"/>
                </a:lnTo>
                <a:lnTo>
                  <a:pt x="1380" y="301"/>
                </a:lnTo>
                <a:lnTo>
                  <a:pt x="1375" y="319"/>
                </a:lnTo>
                <a:lnTo>
                  <a:pt x="1372" y="335"/>
                </a:lnTo>
                <a:lnTo>
                  <a:pt x="1366" y="345"/>
                </a:lnTo>
                <a:lnTo>
                  <a:pt x="1376" y="423"/>
                </a:lnTo>
                <a:lnTo>
                  <a:pt x="1389" y="464"/>
                </a:lnTo>
                <a:lnTo>
                  <a:pt x="1389" y="490"/>
                </a:lnTo>
                <a:lnTo>
                  <a:pt x="1392" y="500"/>
                </a:lnTo>
                <a:lnTo>
                  <a:pt x="1378" y="512"/>
                </a:lnTo>
                <a:lnTo>
                  <a:pt x="1395" y="547"/>
                </a:lnTo>
                <a:lnTo>
                  <a:pt x="1407" y="580"/>
                </a:lnTo>
                <a:lnTo>
                  <a:pt x="1420" y="595"/>
                </a:lnTo>
                <a:lnTo>
                  <a:pt x="1420" y="601"/>
                </a:lnTo>
                <a:lnTo>
                  <a:pt x="1404" y="613"/>
                </a:lnTo>
                <a:lnTo>
                  <a:pt x="1399" y="624"/>
                </a:lnTo>
                <a:lnTo>
                  <a:pt x="1399" y="636"/>
                </a:lnTo>
                <a:lnTo>
                  <a:pt x="1399" y="643"/>
                </a:lnTo>
                <a:lnTo>
                  <a:pt x="1404" y="658"/>
                </a:lnTo>
                <a:lnTo>
                  <a:pt x="1420" y="661"/>
                </a:lnTo>
                <a:lnTo>
                  <a:pt x="1424" y="661"/>
                </a:lnTo>
                <a:lnTo>
                  <a:pt x="1429" y="653"/>
                </a:lnTo>
                <a:lnTo>
                  <a:pt x="1434" y="640"/>
                </a:lnTo>
                <a:lnTo>
                  <a:pt x="1437" y="640"/>
                </a:lnTo>
                <a:lnTo>
                  <a:pt x="1446" y="643"/>
                </a:lnTo>
                <a:lnTo>
                  <a:pt x="1467" y="655"/>
                </a:lnTo>
                <a:lnTo>
                  <a:pt x="1483" y="668"/>
                </a:lnTo>
                <a:lnTo>
                  <a:pt x="1485" y="668"/>
                </a:lnTo>
                <a:lnTo>
                  <a:pt x="1543" y="902"/>
                </a:lnTo>
                <a:lnTo>
                  <a:pt x="1642" y="1336"/>
                </a:lnTo>
                <a:lnTo>
                  <a:pt x="1667" y="1358"/>
                </a:lnTo>
                <a:lnTo>
                  <a:pt x="1616" y="1394"/>
                </a:lnTo>
                <a:lnTo>
                  <a:pt x="1639" y="1422"/>
                </a:lnTo>
                <a:lnTo>
                  <a:pt x="1632" y="1451"/>
                </a:lnTo>
                <a:lnTo>
                  <a:pt x="1632" y="1479"/>
                </a:lnTo>
                <a:lnTo>
                  <a:pt x="1642" y="1504"/>
                </a:lnTo>
                <a:lnTo>
                  <a:pt x="1635" y="1507"/>
                </a:lnTo>
                <a:lnTo>
                  <a:pt x="1629" y="1527"/>
                </a:lnTo>
                <a:lnTo>
                  <a:pt x="1629" y="1539"/>
                </a:lnTo>
                <a:lnTo>
                  <a:pt x="1629" y="1574"/>
                </a:lnTo>
                <a:lnTo>
                  <a:pt x="1603" y="1559"/>
                </a:lnTo>
                <a:lnTo>
                  <a:pt x="1597" y="1543"/>
                </a:lnTo>
                <a:lnTo>
                  <a:pt x="1579" y="1539"/>
                </a:lnTo>
                <a:lnTo>
                  <a:pt x="1572" y="1539"/>
                </a:lnTo>
                <a:lnTo>
                  <a:pt x="1363" y="1494"/>
                </a:lnTo>
                <a:lnTo>
                  <a:pt x="1347" y="1472"/>
                </a:lnTo>
                <a:lnTo>
                  <a:pt x="1302" y="1457"/>
                </a:lnTo>
                <a:lnTo>
                  <a:pt x="1277" y="1437"/>
                </a:lnTo>
                <a:lnTo>
                  <a:pt x="1274" y="1408"/>
                </a:lnTo>
                <a:lnTo>
                  <a:pt x="1267" y="1388"/>
                </a:lnTo>
                <a:lnTo>
                  <a:pt x="1245" y="1375"/>
                </a:lnTo>
                <a:lnTo>
                  <a:pt x="1230" y="1352"/>
                </a:lnTo>
                <a:lnTo>
                  <a:pt x="1229" y="1320"/>
                </a:lnTo>
                <a:lnTo>
                  <a:pt x="1197" y="1293"/>
                </a:lnTo>
                <a:lnTo>
                  <a:pt x="1173" y="1273"/>
                </a:lnTo>
                <a:lnTo>
                  <a:pt x="1150" y="1257"/>
                </a:lnTo>
                <a:lnTo>
                  <a:pt x="1135" y="1247"/>
                </a:lnTo>
                <a:lnTo>
                  <a:pt x="22" y="1428"/>
                </a:lnTo>
                <a:lnTo>
                  <a:pt x="0" y="135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2" name="Freeform 248"/>
          <p:cNvSpPr>
            <a:spLocks/>
          </p:cNvSpPr>
          <p:nvPr/>
        </p:nvSpPr>
        <p:spPr bwMode="auto">
          <a:xfrm>
            <a:off x="4838700" y="1658938"/>
            <a:ext cx="528638" cy="500063"/>
          </a:xfrm>
          <a:custGeom>
            <a:avLst/>
            <a:gdLst/>
            <a:ahLst/>
            <a:cxnLst>
              <a:cxn ang="0">
                <a:pos x="126" y="1238"/>
              </a:cxn>
              <a:cxn ang="0">
                <a:pos x="199" y="1104"/>
              </a:cxn>
              <a:cxn ang="0">
                <a:pos x="155" y="912"/>
              </a:cxn>
              <a:cxn ang="0">
                <a:pos x="280" y="826"/>
              </a:cxn>
              <a:cxn ang="0">
                <a:pos x="504" y="806"/>
              </a:cxn>
              <a:cxn ang="0">
                <a:pos x="637" y="792"/>
              </a:cxn>
              <a:cxn ang="0">
                <a:pos x="720" y="781"/>
              </a:cxn>
              <a:cxn ang="0">
                <a:pos x="764" y="693"/>
              </a:cxn>
              <a:cxn ang="0">
                <a:pos x="820" y="688"/>
              </a:cxn>
              <a:cxn ang="0">
                <a:pos x="812" y="515"/>
              </a:cxn>
              <a:cxn ang="0">
                <a:pos x="814" y="468"/>
              </a:cxn>
              <a:cxn ang="0">
                <a:pos x="814" y="437"/>
              </a:cxn>
              <a:cxn ang="0">
                <a:pos x="788" y="429"/>
              </a:cxn>
              <a:cxn ang="0">
                <a:pos x="808" y="351"/>
              </a:cxn>
              <a:cxn ang="0">
                <a:pos x="877" y="240"/>
              </a:cxn>
              <a:cxn ang="0">
                <a:pos x="988" y="109"/>
              </a:cxn>
              <a:cxn ang="0">
                <a:pos x="1201" y="47"/>
              </a:cxn>
              <a:cxn ang="0">
                <a:pos x="1335" y="0"/>
              </a:cxn>
              <a:cxn ang="0">
                <a:pos x="1328" y="40"/>
              </a:cxn>
              <a:cxn ang="0">
                <a:pos x="1329" y="126"/>
              </a:cxn>
              <a:cxn ang="0">
                <a:pos x="1348" y="166"/>
              </a:cxn>
              <a:cxn ang="0">
                <a:pos x="1364" y="158"/>
              </a:cxn>
              <a:cxn ang="0">
                <a:pos x="1383" y="217"/>
              </a:cxn>
              <a:cxn ang="0">
                <a:pos x="1364" y="246"/>
              </a:cxn>
              <a:cxn ang="0">
                <a:pos x="1364" y="278"/>
              </a:cxn>
              <a:cxn ang="0">
                <a:pos x="1375" y="319"/>
              </a:cxn>
              <a:cxn ang="0">
                <a:pos x="1376" y="423"/>
              </a:cxn>
              <a:cxn ang="0">
                <a:pos x="1392" y="500"/>
              </a:cxn>
              <a:cxn ang="0">
                <a:pos x="1407" y="580"/>
              </a:cxn>
              <a:cxn ang="0">
                <a:pos x="1404" y="613"/>
              </a:cxn>
              <a:cxn ang="0">
                <a:pos x="1399" y="643"/>
              </a:cxn>
              <a:cxn ang="0">
                <a:pos x="1424" y="661"/>
              </a:cxn>
              <a:cxn ang="0">
                <a:pos x="1437" y="640"/>
              </a:cxn>
              <a:cxn ang="0">
                <a:pos x="1483" y="668"/>
              </a:cxn>
              <a:cxn ang="0">
                <a:pos x="1642" y="1336"/>
              </a:cxn>
              <a:cxn ang="0">
                <a:pos x="1639" y="1422"/>
              </a:cxn>
              <a:cxn ang="0">
                <a:pos x="1642" y="1504"/>
              </a:cxn>
              <a:cxn ang="0">
                <a:pos x="1629" y="1539"/>
              </a:cxn>
              <a:cxn ang="0">
                <a:pos x="1597" y="1543"/>
              </a:cxn>
              <a:cxn ang="0">
                <a:pos x="1363" y="1494"/>
              </a:cxn>
              <a:cxn ang="0">
                <a:pos x="1277" y="1437"/>
              </a:cxn>
              <a:cxn ang="0">
                <a:pos x="1245" y="1375"/>
              </a:cxn>
              <a:cxn ang="0">
                <a:pos x="1197" y="1293"/>
              </a:cxn>
              <a:cxn ang="0">
                <a:pos x="1135" y="1247"/>
              </a:cxn>
              <a:cxn ang="0">
                <a:pos x="0" y="1359"/>
              </a:cxn>
            </a:cxnLst>
            <a:rect l="0" t="0" r="r" b="b"/>
            <a:pathLst>
              <a:path w="1667" h="1574">
                <a:moveTo>
                  <a:pt x="0" y="1359"/>
                </a:moveTo>
                <a:lnTo>
                  <a:pt x="42" y="1317"/>
                </a:lnTo>
                <a:lnTo>
                  <a:pt x="126" y="1238"/>
                </a:lnTo>
                <a:lnTo>
                  <a:pt x="177" y="1185"/>
                </a:lnTo>
                <a:lnTo>
                  <a:pt x="194" y="1161"/>
                </a:lnTo>
                <a:lnTo>
                  <a:pt x="199" y="1104"/>
                </a:lnTo>
                <a:lnTo>
                  <a:pt x="186" y="995"/>
                </a:lnTo>
                <a:lnTo>
                  <a:pt x="167" y="950"/>
                </a:lnTo>
                <a:lnTo>
                  <a:pt x="155" y="912"/>
                </a:lnTo>
                <a:lnTo>
                  <a:pt x="155" y="890"/>
                </a:lnTo>
                <a:lnTo>
                  <a:pt x="194" y="864"/>
                </a:lnTo>
                <a:lnTo>
                  <a:pt x="280" y="826"/>
                </a:lnTo>
                <a:lnTo>
                  <a:pt x="378" y="807"/>
                </a:lnTo>
                <a:lnTo>
                  <a:pt x="479" y="800"/>
                </a:lnTo>
                <a:lnTo>
                  <a:pt x="504" y="806"/>
                </a:lnTo>
                <a:lnTo>
                  <a:pt x="523" y="822"/>
                </a:lnTo>
                <a:lnTo>
                  <a:pt x="548" y="823"/>
                </a:lnTo>
                <a:lnTo>
                  <a:pt x="637" y="792"/>
                </a:lnTo>
                <a:lnTo>
                  <a:pt x="679" y="775"/>
                </a:lnTo>
                <a:lnTo>
                  <a:pt x="703" y="792"/>
                </a:lnTo>
                <a:lnTo>
                  <a:pt x="720" y="781"/>
                </a:lnTo>
                <a:lnTo>
                  <a:pt x="719" y="768"/>
                </a:lnTo>
                <a:lnTo>
                  <a:pt x="745" y="730"/>
                </a:lnTo>
                <a:lnTo>
                  <a:pt x="764" y="693"/>
                </a:lnTo>
                <a:lnTo>
                  <a:pt x="778" y="691"/>
                </a:lnTo>
                <a:lnTo>
                  <a:pt x="801" y="699"/>
                </a:lnTo>
                <a:lnTo>
                  <a:pt x="820" y="688"/>
                </a:lnTo>
                <a:lnTo>
                  <a:pt x="837" y="658"/>
                </a:lnTo>
                <a:lnTo>
                  <a:pt x="830" y="548"/>
                </a:lnTo>
                <a:lnTo>
                  <a:pt x="812" y="515"/>
                </a:lnTo>
                <a:lnTo>
                  <a:pt x="801" y="503"/>
                </a:lnTo>
                <a:lnTo>
                  <a:pt x="780" y="490"/>
                </a:lnTo>
                <a:lnTo>
                  <a:pt x="814" y="468"/>
                </a:lnTo>
                <a:lnTo>
                  <a:pt x="831" y="468"/>
                </a:lnTo>
                <a:lnTo>
                  <a:pt x="831" y="445"/>
                </a:lnTo>
                <a:lnTo>
                  <a:pt x="814" y="437"/>
                </a:lnTo>
                <a:lnTo>
                  <a:pt x="810" y="430"/>
                </a:lnTo>
                <a:lnTo>
                  <a:pt x="804" y="424"/>
                </a:lnTo>
                <a:lnTo>
                  <a:pt x="788" y="429"/>
                </a:lnTo>
                <a:lnTo>
                  <a:pt x="780" y="429"/>
                </a:lnTo>
                <a:lnTo>
                  <a:pt x="774" y="398"/>
                </a:lnTo>
                <a:lnTo>
                  <a:pt x="808" y="351"/>
                </a:lnTo>
                <a:lnTo>
                  <a:pt x="823" y="309"/>
                </a:lnTo>
                <a:lnTo>
                  <a:pt x="853" y="272"/>
                </a:lnTo>
                <a:lnTo>
                  <a:pt x="877" y="240"/>
                </a:lnTo>
                <a:lnTo>
                  <a:pt x="890" y="199"/>
                </a:lnTo>
                <a:lnTo>
                  <a:pt x="929" y="157"/>
                </a:lnTo>
                <a:lnTo>
                  <a:pt x="988" y="109"/>
                </a:lnTo>
                <a:lnTo>
                  <a:pt x="1056" y="85"/>
                </a:lnTo>
                <a:lnTo>
                  <a:pt x="1147" y="55"/>
                </a:lnTo>
                <a:lnTo>
                  <a:pt x="1201" y="47"/>
                </a:lnTo>
                <a:lnTo>
                  <a:pt x="1232" y="32"/>
                </a:lnTo>
                <a:lnTo>
                  <a:pt x="1274" y="15"/>
                </a:lnTo>
                <a:lnTo>
                  <a:pt x="1335" y="0"/>
                </a:lnTo>
                <a:lnTo>
                  <a:pt x="1347" y="37"/>
                </a:lnTo>
                <a:lnTo>
                  <a:pt x="1340" y="40"/>
                </a:lnTo>
                <a:lnTo>
                  <a:pt x="1328" y="40"/>
                </a:lnTo>
                <a:lnTo>
                  <a:pt x="1324" y="55"/>
                </a:lnTo>
                <a:lnTo>
                  <a:pt x="1324" y="82"/>
                </a:lnTo>
                <a:lnTo>
                  <a:pt x="1329" y="126"/>
                </a:lnTo>
                <a:lnTo>
                  <a:pt x="1341" y="158"/>
                </a:lnTo>
                <a:lnTo>
                  <a:pt x="1341" y="167"/>
                </a:lnTo>
                <a:lnTo>
                  <a:pt x="1348" y="166"/>
                </a:lnTo>
                <a:lnTo>
                  <a:pt x="1356" y="158"/>
                </a:lnTo>
                <a:lnTo>
                  <a:pt x="1359" y="151"/>
                </a:lnTo>
                <a:lnTo>
                  <a:pt x="1364" y="158"/>
                </a:lnTo>
                <a:lnTo>
                  <a:pt x="1364" y="173"/>
                </a:lnTo>
                <a:lnTo>
                  <a:pt x="1373" y="206"/>
                </a:lnTo>
                <a:lnTo>
                  <a:pt x="1383" y="217"/>
                </a:lnTo>
                <a:lnTo>
                  <a:pt x="1383" y="228"/>
                </a:lnTo>
                <a:lnTo>
                  <a:pt x="1380" y="236"/>
                </a:lnTo>
                <a:lnTo>
                  <a:pt x="1364" y="246"/>
                </a:lnTo>
                <a:lnTo>
                  <a:pt x="1360" y="246"/>
                </a:lnTo>
                <a:lnTo>
                  <a:pt x="1360" y="255"/>
                </a:lnTo>
                <a:lnTo>
                  <a:pt x="1364" y="278"/>
                </a:lnTo>
                <a:lnTo>
                  <a:pt x="1373" y="291"/>
                </a:lnTo>
                <a:lnTo>
                  <a:pt x="1380" y="301"/>
                </a:lnTo>
                <a:lnTo>
                  <a:pt x="1375" y="319"/>
                </a:lnTo>
                <a:lnTo>
                  <a:pt x="1372" y="335"/>
                </a:lnTo>
                <a:lnTo>
                  <a:pt x="1366" y="345"/>
                </a:lnTo>
                <a:lnTo>
                  <a:pt x="1376" y="423"/>
                </a:lnTo>
                <a:lnTo>
                  <a:pt x="1389" y="464"/>
                </a:lnTo>
                <a:lnTo>
                  <a:pt x="1389" y="490"/>
                </a:lnTo>
                <a:lnTo>
                  <a:pt x="1392" y="500"/>
                </a:lnTo>
                <a:lnTo>
                  <a:pt x="1378" y="512"/>
                </a:lnTo>
                <a:lnTo>
                  <a:pt x="1395" y="547"/>
                </a:lnTo>
                <a:lnTo>
                  <a:pt x="1407" y="580"/>
                </a:lnTo>
                <a:lnTo>
                  <a:pt x="1420" y="595"/>
                </a:lnTo>
                <a:lnTo>
                  <a:pt x="1420" y="601"/>
                </a:lnTo>
                <a:lnTo>
                  <a:pt x="1404" y="613"/>
                </a:lnTo>
                <a:lnTo>
                  <a:pt x="1399" y="624"/>
                </a:lnTo>
                <a:lnTo>
                  <a:pt x="1399" y="636"/>
                </a:lnTo>
                <a:lnTo>
                  <a:pt x="1399" y="643"/>
                </a:lnTo>
                <a:lnTo>
                  <a:pt x="1404" y="658"/>
                </a:lnTo>
                <a:lnTo>
                  <a:pt x="1420" y="661"/>
                </a:lnTo>
                <a:lnTo>
                  <a:pt x="1424" y="661"/>
                </a:lnTo>
                <a:lnTo>
                  <a:pt x="1429" y="653"/>
                </a:lnTo>
                <a:lnTo>
                  <a:pt x="1434" y="640"/>
                </a:lnTo>
                <a:lnTo>
                  <a:pt x="1437" y="640"/>
                </a:lnTo>
                <a:lnTo>
                  <a:pt x="1446" y="643"/>
                </a:lnTo>
                <a:lnTo>
                  <a:pt x="1467" y="655"/>
                </a:lnTo>
                <a:lnTo>
                  <a:pt x="1483" y="668"/>
                </a:lnTo>
                <a:lnTo>
                  <a:pt x="1485" y="668"/>
                </a:lnTo>
                <a:lnTo>
                  <a:pt x="1543" y="902"/>
                </a:lnTo>
                <a:lnTo>
                  <a:pt x="1642" y="1336"/>
                </a:lnTo>
                <a:lnTo>
                  <a:pt x="1667" y="1358"/>
                </a:lnTo>
                <a:lnTo>
                  <a:pt x="1616" y="1394"/>
                </a:lnTo>
                <a:lnTo>
                  <a:pt x="1639" y="1422"/>
                </a:lnTo>
                <a:lnTo>
                  <a:pt x="1632" y="1451"/>
                </a:lnTo>
                <a:lnTo>
                  <a:pt x="1632" y="1479"/>
                </a:lnTo>
                <a:lnTo>
                  <a:pt x="1642" y="1504"/>
                </a:lnTo>
                <a:lnTo>
                  <a:pt x="1635" y="1507"/>
                </a:lnTo>
                <a:lnTo>
                  <a:pt x="1629" y="1527"/>
                </a:lnTo>
                <a:lnTo>
                  <a:pt x="1629" y="1539"/>
                </a:lnTo>
                <a:lnTo>
                  <a:pt x="1629" y="1574"/>
                </a:lnTo>
                <a:lnTo>
                  <a:pt x="1603" y="1559"/>
                </a:lnTo>
                <a:lnTo>
                  <a:pt x="1597" y="1543"/>
                </a:lnTo>
                <a:lnTo>
                  <a:pt x="1579" y="1539"/>
                </a:lnTo>
                <a:lnTo>
                  <a:pt x="1572" y="1539"/>
                </a:lnTo>
                <a:lnTo>
                  <a:pt x="1363" y="1494"/>
                </a:lnTo>
                <a:lnTo>
                  <a:pt x="1347" y="1472"/>
                </a:lnTo>
                <a:lnTo>
                  <a:pt x="1302" y="1457"/>
                </a:lnTo>
                <a:lnTo>
                  <a:pt x="1277" y="1437"/>
                </a:lnTo>
                <a:lnTo>
                  <a:pt x="1274" y="1408"/>
                </a:lnTo>
                <a:lnTo>
                  <a:pt x="1267" y="1388"/>
                </a:lnTo>
                <a:lnTo>
                  <a:pt x="1245" y="1375"/>
                </a:lnTo>
                <a:lnTo>
                  <a:pt x="1230" y="1352"/>
                </a:lnTo>
                <a:lnTo>
                  <a:pt x="1229" y="1320"/>
                </a:lnTo>
                <a:lnTo>
                  <a:pt x="1197" y="1293"/>
                </a:lnTo>
                <a:lnTo>
                  <a:pt x="1173" y="1273"/>
                </a:lnTo>
                <a:lnTo>
                  <a:pt x="1150" y="1257"/>
                </a:lnTo>
                <a:lnTo>
                  <a:pt x="1135" y="1247"/>
                </a:lnTo>
                <a:lnTo>
                  <a:pt x="22" y="1428"/>
                </a:lnTo>
                <a:lnTo>
                  <a:pt x="0" y="1359"/>
                </a:lnTo>
                <a:lnTo>
                  <a:pt x="0" y="135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3" name="Freeform 249"/>
          <p:cNvSpPr>
            <a:spLocks/>
          </p:cNvSpPr>
          <p:nvPr/>
        </p:nvSpPr>
        <p:spPr bwMode="auto">
          <a:xfrm>
            <a:off x="5362575" y="2060575"/>
            <a:ext cx="161925" cy="95250"/>
          </a:xfrm>
          <a:custGeom>
            <a:avLst/>
            <a:gdLst/>
            <a:ahLst/>
            <a:cxnLst>
              <a:cxn ang="0">
                <a:pos x="0" y="266"/>
              </a:cxn>
              <a:cxn ang="0">
                <a:pos x="6" y="244"/>
              </a:cxn>
              <a:cxn ang="0">
                <a:pos x="20" y="230"/>
              </a:cxn>
              <a:cxn ang="0">
                <a:pos x="36" y="222"/>
              </a:cxn>
              <a:cxn ang="0">
                <a:pos x="57" y="209"/>
              </a:cxn>
              <a:cxn ang="0">
                <a:pos x="79" y="193"/>
              </a:cxn>
              <a:cxn ang="0">
                <a:pos x="98" y="174"/>
              </a:cxn>
              <a:cxn ang="0">
                <a:pos x="111" y="152"/>
              </a:cxn>
              <a:cxn ang="0">
                <a:pos x="127" y="139"/>
              </a:cxn>
              <a:cxn ang="0">
                <a:pos x="159" y="139"/>
              </a:cxn>
              <a:cxn ang="0">
                <a:pos x="183" y="118"/>
              </a:cxn>
              <a:cxn ang="0">
                <a:pos x="216" y="99"/>
              </a:cxn>
              <a:cxn ang="0">
                <a:pos x="267" y="101"/>
              </a:cxn>
              <a:cxn ang="0">
                <a:pos x="294" y="94"/>
              </a:cxn>
              <a:cxn ang="0">
                <a:pos x="326" y="76"/>
              </a:cxn>
              <a:cxn ang="0">
                <a:pos x="380" y="37"/>
              </a:cxn>
              <a:cxn ang="0">
                <a:pos x="422" y="0"/>
              </a:cxn>
              <a:cxn ang="0">
                <a:pos x="439" y="6"/>
              </a:cxn>
              <a:cxn ang="0">
                <a:pos x="399" y="63"/>
              </a:cxn>
              <a:cxn ang="0">
                <a:pos x="349" y="85"/>
              </a:cxn>
              <a:cxn ang="0">
                <a:pos x="361" y="98"/>
              </a:cxn>
              <a:cxn ang="0">
                <a:pos x="415" y="75"/>
              </a:cxn>
              <a:cxn ang="0">
                <a:pos x="453" y="40"/>
              </a:cxn>
              <a:cxn ang="0">
                <a:pos x="510" y="31"/>
              </a:cxn>
              <a:cxn ang="0">
                <a:pos x="457" y="69"/>
              </a:cxn>
              <a:cxn ang="0">
                <a:pos x="394" y="120"/>
              </a:cxn>
              <a:cxn ang="0">
                <a:pos x="311" y="176"/>
              </a:cxn>
              <a:cxn ang="0">
                <a:pos x="278" y="199"/>
              </a:cxn>
              <a:cxn ang="0">
                <a:pos x="191" y="246"/>
              </a:cxn>
              <a:cxn ang="0">
                <a:pos x="143" y="276"/>
              </a:cxn>
              <a:cxn ang="0">
                <a:pos x="131" y="282"/>
              </a:cxn>
              <a:cxn ang="0">
                <a:pos x="118" y="282"/>
              </a:cxn>
              <a:cxn ang="0">
                <a:pos x="127" y="266"/>
              </a:cxn>
              <a:cxn ang="0">
                <a:pos x="143" y="247"/>
              </a:cxn>
              <a:cxn ang="0">
                <a:pos x="112" y="247"/>
              </a:cxn>
              <a:cxn ang="0">
                <a:pos x="95" y="266"/>
              </a:cxn>
              <a:cxn ang="0">
                <a:pos x="89" y="276"/>
              </a:cxn>
              <a:cxn ang="0">
                <a:pos x="71" y="295"/>
              </a:cxn>
              <a:cxn ang="0">
                <a:pos x="57" y="300"/>
              </a:cxn>
              <a:cxn ang="0">
                <a:pos x="20" y="295"/>
              </a:cxn>
              <a:cxn ang="0">
                <a:pos x="14" y="278"/>
              </a:cxn>
              <a:cxn ang="0">
                <a:pos x="6" y="278"/>
              </a:cxn>
              <a:cxn ang="0">
                <a:pos x="0" y="266"/>
              </a:cxn>
            </a:cxnLst>
            <a:rect l="0" t="0" r="r" b="b"/>
            <a:pathLst>
              <a:path w="510" h="300">
                <a:moveTo>
                  <a:pt x="0" y="266"/>
                </a:moveTo>
                <a:lnTo>
                  <a:pt x="6" y="244"/>
                </a:lnTo>
                <a:lnTo>
                  <a:pt x="20" y="230"/>
                </a:lnTo>
                <a:lnTo>
                  <a:pt x="36" y="222"/>
                </a:lnTo>
                <a:lnTo>
                  <a:pt x="57" y="209"/>
                </a:lnTo>
                <a:lnTo>
                  <a:pt x="79" y="193"/>
                </a:lnTo>
                <a:lnTo>
                  <a:pt x="98" y="174"/>
                </a:lnTo>
                <a:lnTo>
                  <a:pt x="111" y="152"/>
                </a:lnTo>
                <a:lnTo>
                  <a:pt x="127" y="139"/>
                </a:lnTo>
                <a:lnTo>
                  <a:pt x="159" y="139"/>
                </a:lnTo>
                <a:lnTo>
                  <a:pt x="183" y="118"/>
                </a:lnTo>
                <a:lnTo>
                  <a:pt x="216" y="99"/>
                </a:lnTo>
                <a:lnTo>
                  <a:pt x="267" y="101"/>
                </a:lnTo>
                <a:lnTo>
                  <a:pt x="294" y="94"/>
                </a:lnTo>
                <a:lnTo>
                  <a:pt x="326" y="76"/>
                </a:lnTo>
                <a:lnTo>
                  <a:pt x="380" y="37"/>
                </a:lnTo>
                <a:lnTo>
                  <a:pt x="422" y="0"/>
                </a:lnTo>
                <a:lnTo>
                  <a:pt x="439" y="6"/>
                </a:lnTo>
                <a:lnTo>
                  <a:pt x="399" y="63"/>
                </a:lnTo>
                <a:lnTo>
                  <a:pt x="349" y="85"/>
                </a:lnTo>
                <a:lnTo>
                  <a:pt x="361" y="98"/>
                </a:lnTo>
                <a:lnTo>
                  <a:pt x="415" y="75"/>
                </a:lnTo>
                <a:lnTo>
                  <a:pt x="453" y="40"/>
                </a:lnTo>
                <a:lnTo>
                  <a:pt x="510" y="31"/>
                </a:lnTo>
                <a:lnTo>
                  <a:pt x="457" y="69"/>
                </a:lnTo>
                <a:lnTo>
                  <a:pt x="394" y="120"/>
                </a:lnTo>
                <a:lnTo>
                  <a:pt x="311" y="176"/>
                </a:lnTo>
                <a:lnTo>
                  <a:pt x="278" y="199"/>
                </a:lnTo>
                <a:lnTo>
                  <a:pt x="191" y="246"/>
                </a:lnTo>
                <a:lnTo>
                  <a:pt x="143" y="276"/>
                </a:lnTo>
                <a:lnTo>
                  <a:pt x="131" y="282"/>
                </a:lnTo>
                <a:lnTo>
                  <a:pt x="118" y="282"/>
                </a:lnTo>
                <a:lnTo>
                  <a:pt x="127" y="266"/>
                </a:lnTo>
                <a:lnTo>
                  <a:pt x="143" y="247"/>
                </a:lnTo>
                <a:lnTo>
                  <a:pt x="112" y="247"/>
                </a:lnTo>
                <a:lnTo>
                  <a:pt x="95" y="266"/>
                </a:lnTo>
                <a:lnTo>
                  <a:pt x="89" y="276"/>
                </a:lnTo>
                <a:lnTo>
                  <a:pt x="71" y="295"/>
                </a:lnTo>
                <a:lnTo>
                  <a:pt x="57" y="300"/>
                </a:lnTo>
                <a:lnTo>
                  <a:pt x="20" y="295"/>
                </a:lnTo>
                <a:lnTo>
                  <a:pt x="14" y="278"/>
                </a:lnTo>
                <a:lnTo>
                  <a:pt x="6" y="278"/>
                </a:lnTo>
                <a:lnTo>
                  <a:pt x="0" y="266"/>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4" name="Freeform 250"/>
          <p:cNvSpPr>
            <a:spLocks/>
          </p:cNvSpPr>
          <p:nvPr/>
        </p:nvSpPr>
        <p:spPr bwMode="auto">
          <a:xfrm>
            <a:off x="5362575" y="2060575"/>
            <a:ext cx="161925" cy="95250"/>
          </a:xfrm>
          <a:custGeom>
            <a:avLst/>
            <a:gdLst/>
            <a:ahLst/>
            <a:cxnLst>
              <a:cxn ang="0">
                <a:pos x="0" y="266"/>
              </a:cxn>
              <a:cxn ang="0">
                <a:pos x="6" y="244"/>
              </a:cxn>
              <a:cxn ang="0">
                <a:pos x="20" y="230"/>
              </a:cxn>
              <a:cxn ang="0">
                <a:pos x="36" y="222"/>
              </a:cxn>
              <a:cxn ang="0">
                <a:pos x="57" y="209"/>
              </a:cxn>
              <a:cxn ang="0">
                <a:pos x="79" y="193"/>
              </a:cxn>
              <a:cxn ang="0">
                <a:pos x="98" y="174"/>
              </a:cxn>
              <a:cxn ang="0">
                <a:pos x="111" y="152"/>
              </a:cxn>
              <a:cxn ang="0">
                <a:pos x="127" y="139"/>
              </a:cxn>
              <a:cxn ang="0">
                <a:pos x="159" y="139"/>
              </a:cxn>
              <a:cxn ang="0">
                <a:pos x="183" y="118"/>
              </a:cxn>
              <a:cxn ang="0">
                <a:pos x="216" y="99"/>
              </a:cxn>
              <a:cxn ang="0">
                <a:pos x="267" y="101"/>
              </a:cxn>
              <a:cxn ang="0">
                <a:pos x="294" y="94"/>
              </a:cxn>
              <a:cxn ang="0">
                <a:pos x="326" y="76"/>
              </a:cxn>
              <a:cxn ang="0">
                <a:pos x="380" y="37"/>
              </a:cxn>
              <a:cxn ang="0">
                <a:pos x="422" y="0"/>
              </a:cxn>
              <a:cxn ang="0">
                <a:pos x="439" y="6"/>
              </a:cxn>
              <a:cxn ang="0">
                <a:pos x="399" y="63"/>
              </a:cxn>
              <a:cxn ang="0">
                <a:pos x="349" y="85"/>
              </a:cxn>
              <a:cxn ang="0">
                <a:pos x="361" y="98"/>
              </a:cxn>
              <a:cxn ang="0">
                <a:pos x="415" y="75"/>
              </a:cxn>
              <a:cxn ang="0">
                <a:pos x="453" y="40"/>
              </a:cxn>
              <a:cxn ang="0">
                <a:pos x="510" y="31"/>
              </a:cxn>
              <a:cxn ang="0">
                <a:pos x="457" y="69"/>
              </a:cxn>
              <a:cxn ang="0">
                <a:pos x="394" y="120"/>
              </a:cxn>
              <a:cxn ang="0">
                <a:pos x="311" y="176"/>
              </a:cxn>
              <a:cxn ang="0">
                <a:pos x="278" y="199"/>
              </a:cxn>
              <a:cxn ang="0">
                <a:pos x="191" y="246"/>
              </a:cxn>
              <a:cxn ang="0">
                <a:pos x="143" y="276"/>
              </a:cxn>
              <a:cxn ang="0">
                <a:pos x="131" y="282"/>
              </a:cxn>
              <a:cxn ang="0">
                <a:pos x="118" y="282"/>
              </a:cxn>
              <a:cxn ang="0">
                <a:pos x="127" y="266"/>
              </a:cxn>
              <a:cxn ang="0">
                <a:pos x="143" y="247"/>
              </a:cxn>
              <a:cxn ang="0">
                <a:pos x="112" y="247"/>
              </a:cxn>
              <a:cxn ang="0">
                <a:pos x="95" y="266"/>
              </a:cxn>
              <a:cxn ang="0">
                <a:pos x="89" y="276"/>
              </a:cxn>
              <a:cxn ang="0">
                <a:pos x="71" y="295"/>
              </a:cxn>
              <a:cxn ang="0">
                <a:pos x="57" y="300"/>
              </a:cxn>
              <a:cxn ang="0">
                <a:pos x="20" y="295"/>
              </a:cxn>
              <a:cxn ang="0">
                <a:pos x="14" y="278"/>
              </a:cxn>
              <a:cxn ang="0">
                <a:pos x="6" y="278"/>
              </a:cxn>
              <a:cxn ang="0">
                <a:pos x="0" y="266"/>
              </a:cxn>
              <a:cxn ang="0">
                <a:pos x="0" y="266"/>
              </a:cxn>
            </a:cxnLst>
            <a:rect l="0" t="0" r="r" b="b"/>
            <a:pathLst>
              <a:path w="510" h="300">
                <a:moveTo>
                  <a:pt x="0" y="266"/>
                </a:moveTo>
                <a:lnTo>
                  <a:pt x="6" y="244"/>
                </a:lnTo>
                <a:lnTo>
                  <a:pt x="20" y="230"/>
                </a:lnTo>
                <a:lnTo>
                  <a:pt x="36" y="222"/>
                </a:lnTo>
                <a:lnTo>
                  <a:pt x="57" y="209"/>
                </a:lnTo>
                <a:lnTo>
                  <a:pt x="79" y="193"/>
                </a:lnTo>
                <a:lnTo>
                  <a:pt x="98" y="174"/>
                </a:lnTo>
                <a:lnTo>
                  <a:pt x="111" y="152"/>
                </a:lnTo>
                <a:lnTo>
                  <a:pt x="127" y="139"/>
                </a:lnTo>
                <a:lnTo>
                  <a:pt x="159" y="139"/>
                </a:lnTo>
                <a:lnTo>
                  <a:pt x="183" y="118"/>
                </a:lnTo>
                <a:lnTo>
                  <a:pt x="216" y="99"/>
                </a:lnTo>
                <a:lnTo>
                  <a:pt x="267" y="101"/>
                </a:lnTo>
                <a:lnTo>
                  <a:pt x="294" y="94"/>
                </a:lnTo>
                <a:lnTo>
                  <a:pt x="326" y="76"/>
                </a:lnTo>
                <a:lnTo>
                  <a:pt x="380" y="37"/>
                </a:lnTo>
                <a:lnTo>
                  <a:pt x="422" y="0"/>
                </a:lnTo>
                <a:lnTo>
                  <a:pt x="439" y="6"/>
                </a:lnTo>
                <a:lnTo>
                  <a:pt x="399" y="63"/>
                </a:lnTo>
                <a:lnTo>
                  <a:pt x="349" y="85"/>
                </a:lnTo>
                <a:lnTo>
                  <a:pt x="361" y="98"/>
                </a:lnTo>
                <a:lnTo>
                  <a:pt x="415" y="75"/>
                </a:lnTo>
                <a:lnTo>
                  <a:pt x="453" y="40"/>
                </a:lnTo>
                <a:lnTo>
                  <a:pt x="510" y="31"/>
                </a:lnTo>
                <a:lnTo>
                  <a:pt x="457" y="69"/>
                </a:lnTo>
                <a:lnTo>
                  <a:pt x="394" y="120"/>
                </a:lnTo>
                <a:lnTo>
                  <a:pt x="311" y="176"/>
                </a:lnTo>
                <a:lnTo>
                  <a:pt x="278" y="199"/>
                </a:lnTo>
                <a:lnTo>
                  <a:pt x="191" y="246"/>
                </a:lnTo>
                <a:lnTo>
                  <a:pt x="143" y="276"/>
                </a:lnTo>
                <a:lnTo>
                  <a:pt x="131" y="282"/>
                </a:lnTo>
                <a:lnTo>
                  <a:pt x="118" y="282"/>
                </a:lnTo>
                <a:lnTo>
                  <a:pt x="127" y="266"/>
                </a:lnTo>
                <a:lnTo>
                  <a:pt x="143" y="247"/>
                </a:lnTo>
                <a:lnTo>
                  <a:pt x="112" y="247"/>
                </a:lnTo>
                <a:lnTo>
                  <a:pt x="95" y="266"/>
                </a:lnTo>
                <a:lnTo>
                  <a:pt x="89" y="276"/>
                </a:lnTo>
                <a:lnTo>
                  <a:pt x="71" y="295"/>
                </a:lnTo>
                <a:lnTo>
                  <a:pt x="57" y="300"/>
                </a:lnTo>
                <a:lnTo>
                  <a:pt x="20" y="295"/>
                </a:lnTo>
                <a:lnTo>
                  <a:pt x="14" y="278"/>
                </a:lnTo>
                <a:lnTo>
                  <a:pt x="6" y="278"/>
                </a:lnTo>
                <a:lnTo>
                  <a:pt x="0" y="266"/>
                </a:lnTo>
                <a:lnTo>
                  <a:pt x="0" y="266"/>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5" name="Freeform 251"/>
          <p:cNvSpPr>
            <a:spLocks/>
          </p:cNvSpPr>
          <p:nvPr/>
        </p:nvSpPr>
        <p:spPr bwMode="auto">
          <a:xfrm>
            <a:off x="5254625" y="2132013"/>
            <a:ext cx="142875" cy="265113"/>
          </a:xfrm>
          <a:custGeom>
            <a:avLst/>
            <a:gdLst/>
            <a:ahLst/>
            <a:cxnLst>
              <a:cxn ang="0">
                <a:pos x="257" y="45"/>
              </a:cxn>
              <a:cxn ang="0">
                <a:pos x="278" y="103"/>
              </a:cxn>
              <a:cxn ang="0">
                <a:pos x="278" y="124"/>
              </a:cxn>
              <a:cxn ang="0">
                <a:pos x="262" y="125"/>
              </a:cxn>
              <a:cxn ang="0">
                <a:pos x="270" y="140"/>
              </a:cxn>
              <a:cxn ang="0">
                <a:pos x="288" y="149"/>
              </a:cxn>
              <a:cxn ang="0">
                <a:pos x="308" y="141"/>
              </a:cxn>
              <a:cxn ang="0">
                <a:pos x="321" y="147"/>
              </a:cxn>
              <a:cxn ang="0">
                <a:pos x="326" y="138"/>
              </a:cxn>
              <a:cxn ang="0">
                <a:pos x="393" y="233"/>
              </a:cxn>
              <a:cxn ang="0">
                <a:pos x="444" y="353"/>
              </a:cxn>
              <a:cxn ang="0">
                <a:pos x="453" y="466"/>
              </a:cxn>
              <a:cxn ang="0">
                <a:pos x="418" y="514"/>
              </a:cxn>
              <a:cxn ang="0">
                <a:pos x="359" y="592"/>
              </a:cxn>
              <a:cxn ang="0">
                <a:pos x="289" y="681"/>
              </a:cxn>
              <a:cxn ang="0">
                <a:pos x="232" y="743"/>
              </a:cxn>
              <a:cxn ang="0">
                <a:pos x="202" y="815"/>
              </a:cxn>
              <a:cxn ang="0">
                <a:pos x="197" y="832"/>
              </a:cxn>
              <a:cxn ang="0">
                <a:pos x="176" y="813"/>
              </a:cxn>
              <a:cxn ang="0">
                <a:pos x="174" y="777"/>
              </a:cxn>
              <a:cxn ang="0">
                <a:pos x="174" y="736"/>
              </a:cxn>
              <a:cxn ang="0">
                <a:pos x="152" y="717"/>
              </a:cxn>
              <a:cxn ang="0">
                <a:pos x="121" y="705"/>
              </a:cxn>
              <a:cxn ang="0">
                <a:pos x="47" y="605"/>
              </a:cxn>
              <a:cxn ang="0">
                <a:pos x="36" y="572"/>
              </a:cxn>
              <a:cxn ang="0">
                <a:pos x="9" y="537"/>
              </a:cxn>
              <a:cxn ang="0">
                <a:pos x="9" y="515"/>
              </a:cxn>
              <a:cxn ang="0">
                <a:pos x="0" y="504"/>
              </a:cxn>
              <a:cxn ang="0">
                <a:pos x="0" y="480"/>
              </a:cxn>
              <a:cxn ang="0">
                <a:pos x="32" y="461"/>
              </a:cxn>
              <a:cxn ang="0">
                <a:pos x="32" y="441"/>
              </a:cxn>
              <a:cxn ang="0">
                <a:pos x="48" y="431"/>
              </a:cxn>
              <a:cxn ang="0">
                <a:pos x="63" y="416"/>
              </a:cxn>
              <a:cxn ang="0">
                <a:pos x="99" y="356"/>
              </a:cxn>
              <a:cxn ang="0">
                <a:pos x="125" y="337"/>
              </a:cxn>
              <a:cxn ang="0">
                <a:pos x="136" y="326"/>
              </a:cxn>
              <a:cxn ang="0">
                <a:pos x="115" y="275"/>
              </a:cxn>
              <a:cxn ang="0">
                <a:pos x="83" y="238"/>
              </a:cxn>
              <a:cxn ang="0">
                <a:pos x="64" y="226"/>
              </a:cxn>
              <a:cxn ang="0">
                <a:pos x="44" y="226"/>
              </a:cxn>
              <a:cxn ang="0">
                <a:pos x="44" y="192"/>
              </a:cxn>
              <a:cxn ang="0">
                <a:pos x="39" y="156"/>
              </a:cxn>
              <a:cxn ang="0">
                <a:pos x="23" y="140"/>
              </a:cxn>
              <a:cxn ang="0">
                <a:pos x="39" y="92"/>
              </a:cxn>
              <a:cxn ang="0">
                <a:pos x="50" y="35"/>
              </a:cxn>
              <a:cxn ang="0">
                <a:pos x="54" y="19"/>
              </a:cxn>
              <a:cxn ang="0">
                <a:pos x="47" y="0"/>
              </a:cxn>
            </a:cxnLst>
            <a:rect l="0" t="0" r="r" b="b"/>
            <a:pathLst>
              <a:path w="453" h="832">
                <a:moveTo>
                  <a:pt x="47" y="0"/>
                </a:moveTo>
                <a:lnTo>
                  <a:pt x="257" y="45"/>
                </a:lnTo>
                <a:lnTo>
                  <a:pt x="260" y="68"/>
                </a:lnTo>
                <a:lnTo>
                  <a:pt x="278" y="103"/>
                </a:lnTo>
                <a:lnTo>
                  <a:pt x="285" y="115"/>
                </a:lnTo>
                <a:lnTo>
                  <a:pt x="278" y="124"/>
                </a:lnTo>
                <a:lnTo>
                  <a:pt x="265" y="124"/>
                </a:lnTo>
                <a:lnTo>
                  <a:pt x="262" y="125"/>
                </a:lnTo>
                <a:lnTo>
                  <a:pt x="262" y="134"/>
                </a:lnTo>
                <a:lnTo>
                  <a:pt x="270" y="140"/>
                </a:lnTo>
                <a:lnTo>
                  <a:pt x="278" y="147"/>
                </a:lnTo>
                <a:lnTo>
                  <a:pt x="288" y="149"/>
                </a:lnTo>
                <a:lnTo>
                  <a:pt x="298" y="141"/>
                </a:lnTo>
                <a:lnTo>
                  <a:pt x="308" y="141"/>
                </a:lnTo>
                <a:lnTo>
                  <a:pt x="317" y="146"/>
                </a:lnTo>
                <a:lnTo>
                  <a:pt x="321" y="147"/>
                </a:lnTo>
                <a:lnTo>
                  <a:pt x="326" y="140"/>
                </a:lnTo>
                <a:lnTo>
                  <a:pt x="326" y="138"/>
                </a:lnTo>
                <a:lnTo>
                  <a:pt x="365" y="176"/>
                </a:lnTo>
                <a:lnTo>
                  <a:pt x="393" y="233"/>
                </a:lnTo>
                <a:lnTo>
                  <a:pt x="413" y="286"/>
                </a:lnTo>
                <a:lnTo>
                  <a:pt x="444" y="353"/>
                </a:lnTo>
                <a:lnTo>
                  <a:pt x="453" y="393"/>
                </a:lnTo>
                <a:lnTo>
                  <a:pt x="453" y="466"/>
                </a:lnTo>
                <a:lnTo>
                  <a:pt x="437" y="489"/>
                </a:lnTo>
                <a:lnTo>
                  <a:pt x="418" y="514"/>
                </a:lnTo>
                <a:lnTo>
                  <a:pt x="391" y="547"/>
                </a:lnTo>
                <a:lnTo>
                  <a:pt x="359" y="592"/>
                </a:lnTo>
                <a:lnTo>
                  <a:pt x="308" y="670"/>
                </a:lnTo>
                <a:lnTo>
                  <a:pt x="289" y="681"/>
                </a:lnTo>
                <a:lnTo>
                  <a:pt x="253" y="713"/>
                </a:lnTo>
                <a:lnTo>
                  <a:pt x="232" y="743"/>
                </a:lnTo>
                <a:lnTo>
                  <a:pt x="208" y="780"/>
                </a:lnTo>
                <a:lnTo>
                  <a:pt x="202" y="815"/>
                </a:lnTo>
                <a:lnTo>
                  <a:pt x="202" y="827"/>
                </a:lnTo>
                <a:lnTo>
                  <a:pt x="197" y="832"/>
                </a:lnTo>
                <a:lnTo>
                  <a:pt x="181" y="827"/>
                </a:lnTo>
                <a:lnTo>
                  <a:pt x="176" y="813"/>
                </a:lnTo>
                <a:lnTo>
                  <a:pt x="174" y="799"/>
                </a:lnTo>
                <a:lnTo>
                  <a:pt x="174" y="777"/>
                </a:lnTo>
                <a:lnTo>
                  <a:pt x="174" y="755"/>
                </a:lnTo>
                <a:lnTo>
                  <a:pt x="174" y="736"/>
                </a:lnTo>
                <a:lnTo>
                  <a:pt x="170" y="726"/>
                </a:lnTo>
                <a:lnTo>
                  <a:pt x="152" y="717"/>
                </a:lnTo>
                <a:lnTo>
                  <a:pt x="136" y="713"/>
                </a:lnTo>
                <a:lnTo>
                  <a:pt x="121" y="705"/>
                </a:lnTo>
                <a:lnTo>
                  <a:pt x="83" y="659"/>
                </a:lnTo>
                <a:lnTo>
                  <a:pt x="47" y="605"/>
                </a:lnTo>
                <a:lnTo>
                  <a:pt x="47" y="590"/>
                </a:lnTo>
                <a:lnTo>
                  <a:pt x="36" y="572"/>
                </a:lnTo>
                <a:lnTo>
                  <a:pt x="23" y="553"/>
                </a:lnTo>
                <a:lnTo>
                  <a:pt x="9" y="537"/>
                </a:lnTo>
                <a:lnTo>
                  <a:pt x="9" y="521"/>
                </a:lnTo>
                <a:lnTo>
                  <a:pt x="9" y="515"/>
                </a:lnTo>
                <a:lnTo>
                  <a:pt x="0" y="508"/>
                </a:lnTo>
                <a:lnTo>
                  <a:pt x="0" y="504"/>
                </a:lnTo>
                <a:lnTo>
                  <a:pt x="0" y="489"/>
                </a:lnTo>
                <a:lnTo>
                  <a:pt x="0" y="480"/>
                </a:lnTo>
                <a:lnTo>
                  <a:pt x="31" y="467"/>
                </a:lnTo>
                <a:lnTo>
                  <a:pt x="32" y="461"/>
                </a:lnTo>
                <a:lnTo>
                  <a:pt x="34" y="458"/>
                </a:lnTo>
                <a:lnTo>
                  <a:pt x="32" y="441"/>
                </a:lnTo>
                <a:lnTo>
                  <a:pt x="32" y="434"/>
                </a:lnTo>
                <a:lnTo>
                  <a:pt x="48" y="431"/>
                </a:lnTo>
                <a:lnTo>
                  <a:pt x="58" y="422"/>
                </a:lnTo>
                <a:lnTo>
                  <a:pt x="63" y="416"/>
                </a:lnTo>
                <a:lnTo>
                  <a:pt x="73" y="397"/>
                </a:lnTo>
                <a:lnTo>
                  <a:pt x="99" y="356"/>
                </a:lnTo>
                <a:lnTo>
                  <a:pt x="115" y="346"/>
                </a:lnTo>
                <a:lnTo>
                  <a:pt x="125" y="337"/>
                </a:lnTo>
                <a:lnTo>
                  <a:pt x="130" y="337"/>
                </a:lnTo>
                <a:lnTo>
                  <a:pt x="136" y="326"/>
                </a:lnTo>
                <a:lnTo>
                  <a:pt x="144" y="305"/>
                </a:lnTo>
                <a:lnTo>
                  <a:pt x="115" y="275"/>
                </a:lnTo>
                <a:lnTo>
                  <a:pt x="95" y="259"/>
                </a:lnTo>
                <a:lnTo>
                  <a:pt x="83" y="238"/>
                </a:lnTo>
                <a:lnTo>
                  <a:pt x="73" y="226"/>
                </a:lnTo>
                <a:lnTo>
                  <a:pt x="64" y="226"/>
                </a:lnTo>
                <a:lnTo>
                  <a:pt x="54" y="227"/>
                </a:lnTo>
                <a:lnTo>
                  <a:pt x="44" y="226"/>
                </a:lnTo>
                <a:lnTo>
                  <a:pt x="44" y="214"/>
                </a:lnTo>
                <a:lnTo>
                  <a:pt x="44" y="192"/>
                </a:lnTo>
                <a:lnTo>
                  <a:pt x="45" y="162"/>
                </a:lnTo>
                <a:lnTo>
                  <a:pt x="39" y="156"/>
                </a:lnTo>
                <a:lnTo>
                  <a:pt x="32" y="147"/>
                </a:lnTo>
                <a:lnTo>
                  <a:pt x="23" y="140"/>
                </a:lnTo>
                <a:lnTo>
                  <a:pt x="19" y="138"/>
                </a:lnTo>
                <a:lnTo>
                  <a:pt x="39" y="92"/>
                </a:lnTo>
                <a:lnTo>
                  <a:pt x="47" y="70"/>
                </a:lnTo>
                <a:lnTo>
                  <a:pt x="50" y="35"/>
                </a:lnTo>
                <a:lnTo>
                  <a:pt x="54" y="23"/>
                </a:lnTo>
                <a:lnTo>
                  <a:pt x="54" y="19"/>
                </a:lnTo>
                <a:lnTo>
                  <a:pt x="48" y="4"/>
                </a:lnTo>
                <a:lnTo>
                  <a:pt x="4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6" name="Freeform 252"/>
          <p:cNvSpPr>
            <a:spLocks/>
          </p:cNvSpPr>
          <p:nvPr/>
        </p:nvSpPr>
        <p:spPr bwMode="auto">
          <a:xfrm>
            <a:off x="5254625" y="2132013"/>
            <a:ext cx="142875" cy="265113"/>
          </a:xfrm>
          <a:custGeom>
            <a:avLst/>
            <a:gdLst/>
            <a:ahLst/>
            <a:cxnLst>
              <a:cxn ang="0">
                <a:pos x="257" y="45"/>
              </a:cxn>
              <a:cxn ang="0">
                <a:pos x="278" y="103"/>
              </a:cxn>
              <a:cxn ang="0">
                <a:pos x="278" y="124"/>
              </a:cxn>
              <a:cxn ang="0">
                <a:pos x="262" y="125"/>
              </a:cxn>
              <a:cxn ang="0">
                <a:pos x="270" y="140"/>
              </a:cxn>
              <a:cxn ang="0">
                <a:pos x="288" y="149"/>
              </a:cxn>
              <a:cxn ang="0">
                <a:pos x="308" y="141"/>
              </a:cxn>
              <a:cxn ang="0">
                <a:pos x="321" y="147"/>
              </a:cxn>
              <a:cxn ang="0">
                <a:pos x="326" y="138"/>
              </a:cxn>
              <a:cxn ang="0">
                <a:pos x="393" y="233"/>
              </a:cxn>
              <a:cxn ang="0">
                <a:pos x="444" y="353"/>
              </a:cxn>
              <a:cxn ang="0">
                <a:pos x="453" y="466"/>
              </a:cxn>
              <a:cxn ang="0">
                <a:pos x="418" y="514"/>
              </a:cxn>
              <a:cxn ang="0">
                <a:pos x="359" y="592"/>
              </a:cxn>
              <a:cxn ang="0">
                <a:pos x="289" y="681"/>
              </a:cxn>
              <a:cxn ang="0">
                <a:pos x="232" y="743"/>
              </a:cxn>
              <a:cxn ang="0">
                <a:pos x="202" y="815"/>
              </a:cxn>
              <a:cxn ang="0">
                <a:pos x="197" y="832"/>
              </a:cxn>
              <a:cxn ang="0">
                <a:pos x="176" y="813"/>
              </a:cxn>
              <a:cxn ang="0">
                <a:pos x="174" y="777"/>
              </a:cxn>
              <a:cxn ang="0">
                <a:pos x="174" y="736"/>
              </a:cxn>
              <a:cxn ang="0">
                <a:pos x="152" y="717"/>
              </a:cxn>
              <a:cxn ang="0">
                <a:pos x="121" y="705"/>
              </a:cxn>
              <a:cxn ang="0">
                <a:pos x="47" y="605"/>
              </a:cxn>
              <a:cxn ang="0">
                <a:pos x="36" y="572"/>
              </a:cxn>
              <a:cxn ang="0">
                <a:pos x="9" y="537"/>
              </a:cxn>
              <a:cxn ang="0">
                <a:pos x="9" y="515"/>
              </a:cxn>
              <a:cxn ang="0">
                <a:pos x="0" y="504"/>
              </a:cxn>
              <a:cxn ang="0">
                <a:pos x="0" y="480"/>
              </a:cxn>
              <a:cxn ang="0">
                <a:pos x="32" y="461"/>
              </a:cxn>
              <a:cxn ang="0">
                <a:pos x="32" y="441"/>
              </a:cxn>
              <a:cxn ang="0">
                <a:pos x="48" y="431"/>
              </a:cxn>
              <a:cxn ang="0">
                <a:pos x="63" y="416"/>
              </a:cxn>
              <a:cxn ang="0">
                <a:pos x="99" y="356"/>
              </a:cxn>
              <a:cxn ang="0">
                <a:pos x="125" y="337"/>
              </a:cxn>
              <a:cxn ang="0">
                <a:pos x="136" y="326"/>
              </a:cxn>
              <a:cxn ang="0">
                <a:pos x="115" y="275"/>
              </a:cxn>
              <a:cxn ang="0">
                <a:pos x="83" y="238"/>
              </a:cxn>
              <a:cxn ang="0">
                <a:pos x="64" y="226"/>
              </a:cxn>
              <a:cxn ang="0">
                <a:pos x="44" y="226"/>
              </a:cxn>
              <a:cxn ang="0">
                <a:pos x="44" y="192"/>
              </a:cxn>
              <a:cxn ang="0">
                <a:pos x="39" y="156"/>
              </a:cxn>
              <a:cxn ang="0">
                <a:pos x="23" y="140"/>
              </a:cxn>
              <a:cxn ang="0">
                <a:pos x="19" y="138"/>
              </a:cxn>
              <a:cxn ang="0">
                <a:pos x="47" y="70"/>
              </a:cxn>
              <a:cxn ang="0">
                <a:pos x="54" y="23"/>
              </a:cxn>
              <a:cxn ang="0">
                <a:pos x="48" y="4"/>
              </a:cxn>
              <a:cxn ang="0">
                <a:pos x="47" y="0"/>
              </a:cxn>
            </a:cxnLst>
            <a:rect l="0" t="0" r="r" b="b"/>
            <a:pathLst>
              <a:path w="453" h="832">
                <a:moveTo>
                  <a:pt x="47" y="0"/>
                </a:moveTo>
                <a:lnTo>
                  <a:pt x="257" y="45"/>
                </a:lnTo>
                <a:lnTo>
                  <a:pt x="260" y="68"/>
                </a:lnTo>
                <a:lnTo>
                  <a:pt x="278" y="103"/>
                </a:lnTo>
                <a:lnTo>
                  <a:pt x="285" y="115"/>
                </a:lnTo>
                <a:lnTo>
                  <a:pt x="278" y="124"/>
                </a:lnTo>
                <a:lnTo>
                  <a:pt x="265" y="124"/>
                </a:lnTo>
                <a:lnTo>
                  <a:pt x="262" y="125"/>
                </a:lnTo>
                <a:lnTo>
                  <a:pt x="262" y="134"/>
                </a:lnTo>
                <a:lnTo>
                  <a:pt x="270" y="140"/>
                </a:lnTo>
                <a:lnTo>
                  <a:pt x="278" y="147"/>
                </a:lnTo>
                <a:lnTo>
                  <a:pt x="288" y="149"/>
                </a:lnTo>
                <a:lnTo>
                  <a:pt x="298" y="141"/>
                </a:lnTo>
                <a:lnTo>
                  <a:pt x="308" y="141"/>
                </a:lnTo>
                <a:lnTo>
                  <a:pt x="317" y="146"/>
                </a:lnTo>
                <a:lnTo>
                  <a:pt x="321" y="147"/>
                </a:lnTo>
                <a:lnTo>
                  <a:pt x="326" y="140"/>
                </a:lnTo>
                <a:lnTo>
                  <a:pt x="326" y="138"/>
                </a:lnTo>
                <a:lnTo>
                  <a:pt x="365" y="176"/>
                </a:lnTo>
                <a:lnTo>
                  <a:pt x="393" y="233"/>
                </a:lnTo>
                <a:lnTo>
                  <a:pt x="413" y="286"/>
                </a:lnTo>
                <a:lnTo>
                  <a:pt x="444" y="353"/>
                </a:lnTo>
                <a:lnTo>
                  <a:pt x="453" y="393"/>
                </a:lnTo>
                <a:lnTo>
                  <a:pt x="453" y="466"/>
                </a:lnTo>
                <a:lnTo>
                  <a:pt x="437" y="489"/>
                </a:lnTo>
                <a:lnTo>
                  <a:pt x="418" y="514"/>
                </a:lnTo>
                <a:lnTo>
                  <a:pt x="391" y="547"/>
                </a:lnTo>
                <a:lnTo>
                  <a:pt x="359" y="592"/>
                </a:lnTo>
                <a:lnTo>
                  <a:pt x="308" y="670"/>
                </a:lnTo>
                <a:lnTo>
                  <a:pt x="289" y="681"/>
                </a:lnTo>
                <a:lnTo>
                  <a:pt x="253" y="713"/>
                </a:lnTo>
                <a:lnTo>
                  <a:pt x="232" y="743"/>
                </a:lnTo>
                <a:lnTo>
                  <a:pt x="208" y="780"/>
                </a:lnTo>
                <a:lnTo>
                  <a:pt x="202" y="815"/>
                </a:lnTo>
                <a:lnTo>
                  <a:pt x="202" y="827"/>
                </a:lnTo>
                <a:lnTo>
                  <a:pt x="197" y="832"/>
                </a:lnTo>
                <a:lnTo>
                  <a:pt x="181" y="827"/>
                </a:lnTo>
                <a:lnTo>
                  <a:pt x="176" y="813"/>
                </a:lnTo>
                <a:lnTo>
                  <a:pt x="174" y="799"/>
                </a:lnTo>
                <a:lnTo>
                  <a:pt x="174" y="777"/>
                </a:lnTo>
                <a:lnTo>
                  <a:pt x="174" y="755"/>
                </a:lnTo>
                <a:lnTo>
                  <a:pt x="174" y="736"/>
                </a:lnTo>
                <a:lnTo>
                  <a:pt x="170" y="726"/>
                </a:lnTo>
                <a:lnTo>
                  <a:pt x="152" y="717"/>
                </a:lnTo>
                <a:lnTo>
                  <a:pt x="136" y="713"/>
                </a:lnTo>
                <a:lnTo>
                  <a:pt x="121" y="705"/>
                </a:lnTo>
                <a:lnTo>
                  <a:pt x="83" y="659"/>
                </a:lnTo>
                <a:lnTo>
                  <a:pt x="47" y="605"/>
                </a:lnTo>
                <a:lnTo>
                  <a:pt x="47" y="590"/>
                </a:lnTo>
                <a:lnTo>
                  <a:pt x="36" y="572"/>
                </a:lnTo>
                <a:lnTo>
                  <a:pt x="23" y="553"/>
                </a:lnTo>
                <a:lnTo>
                  <a:pt x="9" y="537"/>
                </a:lnTo>
                <a:lnTo>
                  <a:pt x="9" y="521"/>
                </a:lnTo>
                <a:lnTo>
                  <a:pt x="9" y="515"/>
                </a:lnTo>
                <a:lnTo>
                  <a:pt x="0" y="508"/>
                </a:lnTo>
                <a:lnTo>
                  <a:pt x="0" y="504"/>
                </a:lnTo>
                <a:lnTo>
                  <a:pt x="0" y="489"/>
                </a:lnTo>
                <a:lnTo>
                  <a:pt x="0" y="480"/>
                </a:lnTo>
                <a:lnTo>
                  <a:pt x="31" y="467"/>
                </a:lnTo>
                <a:lnTo>
                  <a:pt x="32" y="461"/>
                </a:lnTo>
                <a:lnTo>
                  <a:pt x="34" y="458"/>
                </a:lnTo>
                <a:lnTo>
                  <a:pt x="32" y="441"/>
                </a:lnTo>
                <a:lnTo>
                  <a:pt x="32" y="434"/>
                </a:lnTo>
                <a:lnTo>
                  <a:pt x="48" y="431"/>
                </a:lnTo>
                <a:lnTo>
                  <a:pt x="58" y="422"/>
                </a:lnTo>
                <a:lnTo>
                  <a:pt x="63" y="416"/>
                </a:lnTo>
                <a:lnTo>
                  <a:pt x="73" y="397"/>
                </a:lnTo>
                <a:lnTo>
                  <a:pt x="99" y="356"/>
                </a:lnTo>
                <a:lnTo>
                  <a:pt x="115" y="346"/>
                </a:lnTo>
                <a:lnTo>
                  <a:pt x="125" y="337"/>
                </a:lnTo>
                <a:lnTo>
                  <a:pt x="130" y="337"/>
                </a:lnTo>
                <a:lnTo>
                  <a:pt x="136" y="326"/>
                </a:lnTo>
                <a:lnTo>
                  <a:pt x="144" y="305"/>
                </a:lnTo>
                <a:lnTo>
                  <a:pt x="115" y="275"/>
                </a:lnTo>
                <a:lnTo>
                  <a:pt x="95" y="259"/>
                </a:lnTo>
                <a:lnTo>
                  <a:pt x="83" y="238"/>
                </a:lnTo>
                <a:lnTo>
                  <a:pt x="73" y="226"/>
                </a:lnTo>
                <a:lnTo>
                  <a:pt x="64" y="226"/>
                </a:lnTo>
                <a:lnTo>
                  <a:pt x="54" y="227"/>
                </a:lnTo>
                <a:lnTo>
                  <a:pt x="44" y="226"/>
                </a:lnTo>
                <a:lnTo>
                  <a:pt x="44" y="214"/>
                </a:lnTo>
                <a:lnTo>
                  <a:pt x="44" y="192"/>
                </a:lnTo>
                <a:lnTo>
                  <a:pt x="45" y="162"/>
                </a:lnTo>
                <a:lnTo>
                  <a:pt x="39" y="156"/>
                </a:lnTo>
                <a:lnTo>
                  <a:pt x="32" y="147"/>
                </a:lnTo>
                <a:lnTo>
                  <a:pt x="23" y="140"/>
                </a:lnTo>
                <a:lnTo>
                  <a:pt x="23" y="140"/>
                </a:lnTo>
                <a:lnTo>
                  <a:pt x="19" y="138"/>
                </a:lnTo>
                <a:lnTo>
                  <a:pt x="39" y="92"/>
                </a:lnTo>
                <a:lnTo>
                  <a:pt x="47" y="70"/>
                </a:lnTo>
                <a:lnTo>
                  <a:pt x="50" y="35"/>
                </a:lnTo>
                <a:lnTo>
                  <a:pt x="54" y="23"/>
                </a:lnTo>
                <a:lnTo>
                  <a:pt x="54" y="19"/>
                </a:lnTo>
                <a:lnTo>
                  <a:pt x="48" y="4"/>
                </a:lnTo>
                <a:lnTo>
                  <a:pt x="47" y="0"/>
                </a:lnTo>
                <a:lnTo>
                  <a:pt x="4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7" name="Freeform 253"/>
          <p:cNvSpPr>
            <a:spLocks/>
          </p:cNvSpPr>
          <p:nvPr/>
        </p:nvSpPr>
        <p:spPr bwMode="auto">
          <a:xfrm>
            <a:off x="5238750" y="2284413"/>
            <a:ext cx="79375" cy="144463"/>
          </a:xfrm>
          <a:custGeom>
            <a:avLst/>
            <a:gdLst/>
            <a:ahLst/>
            <a:cxnLst>
              <a:cxn ang="0">
                <a:pos x="48" y="0"/>
              </a:cxn>
              <a:cxn ang="0">
                <a:pos x="33" y="5"/>
              </a:cxn>
              <a:cxn ang="0">
                <a:pos x="17" y="21"/>
              </a:cxn>
              <a:cxn ang="0">
                <a:pos x="0" y="46"/>
              </a:cxn>
              <a:cxn ang="0">
                <a:pos x="87" y="458"/>
              </a:cxn>
              <a:cxn ang="0">
                <a:pos x="251" y="445"/>
              </a:cxn>
              <a:cxn ang="0">
                <a:pos x="241" y="395"/>
              </a:cxn>
              <a:cxn ang="0">
                <a:pos x="224" y="377"/>
              </a:cxn>
              <a:cxn ang="0">
                <a:pos x="212" y="364"/>
              </a:cxn>
              <a:cxn ang="0">
                <a:pos x="182" y="335"/>
              </a:cxn>
              <a:cxn ang="0">
                <a:pos x="175" y="315"/>
              </a:cxn>
              <a:cxn ang="0">
                <a:pos x="163" y="291"/>
              </a:cxn>
              <a:cxn ang="0">
                <a:pos x="134" y="249"/>
              </a:cxn>
              <a:cxn ang="0">
                <a:pos x="114" y="223"/>
              </a:cxn>
              <a:cxn ang="0">
                <a:pos x="111" y="169"/>
              </a:cxn>
              <a:cxn ang="0">
                <a:pos x="84" y="135"/>
              </a:cxn>
              <a:cxn ang="0">
                <a:pos x="77" y="112"/>
              </a:cxn>
              <a:cxn ang="0">
                <a:pos x="57" y="82"/>
              </a:cxn>
              <a:cxn ang="0">
                <a:pos x="57" y="66"/>
              </a:cxn>
              <a:cxn ang="0">
                <a:pos x="57" y="60"/>
              </a:cxn>
              <a:cxn ang="0">
                <a:pos x="57" y="44"/>
              </a:cxn>
              <a:cxn ang="0">
                <a:pos x="57" y="40"/>
              </a:cxn>
              <a:cxn ang="0">
                <a:pos x="48" y="35"/>
              </a:cxn>
              <a:cxn ang="0">
                <a:pos x="48" y="27"/>
              </a:cxn>
              <a:cxn ang="0">
                <a:pos x="48" y="5"/>
              </a:cxn>
              <a:cxn ang="0">
                <a:pos x="48" y="0"/>
              </a:cxn>
            </a:cxnLst>
            <a:rect l="0" t="0" r="r" b="b"/>
            <a:pathLst>
              <a:path w="251" h="458">
                <a:moveTo>
                  <a:pt x="48" y="0"/>
                </a:moveTo>
                <a:lnTo>
                  <a:pt x="33" y="5"/>
                </a:lnTo>
                <a:lnTo>
                  <a:pt x="17" y="21"/>
                </a:lnTo>
                <a:lnTo>
                  <a:pt x="0" y="46"/>
                </a:lnTo>
                <a:lnTo>
                  <a:pt x="87" y="458"/>
                </a:lnTo>
                <a:lnTo>
                  <a:pt x="251" y="445"/>
                </a:lnTo>
                <a:lnTo>
                  <a:pt x="241" y="395"/>
                </a:lnTo>
                <a:lnTo>
                  <a:pt x="224" y="377"/>
                </a:lnTo>
                <a:lnTo>
                  <a:pt x="212" y="364"/>
                </a:lnTo>
                <a:lnTo>
                  <a:pt x="182" y="335"/>
                </a:lnTo>
                <a:lnTo>
                  <a:pt x="175" y="315"/>
                </a:lnTo>
                <a:lnTo>
                  <a:pt x="163" y="291"/>
                </a:lnTo>
                <a:lnTo>
                  <a:pt x="134" y="249"/>
                </a:lnTo>
                <a:lnTo>
                  <a:pt x="114" y="223"/>
                </a:lnTo>
                <a:lnTo>
                  <a:pt x="111" y="169"/>
                </a:lnTo>
                <a:lnTo>
                  <a:pt x="84" y="135"/>
                </a:lnTo>
                <a:lnTo>
                  <a:pt x="77" y="112"/>
                </a:lnTo>
                <a:lnTo>
                  <a:pt x="57" y="82"/>
                </a:lnTo>
                <a:lnTo>
                  <a:pt x="57" y="66"/>
                </a:lnTo>
                <a:lnTo>
                  <a:pt x="57" y="60"/>
                </a:lnTo>
                <a:lnTo>
                  <a:pt x="57" y="44"/>
                </a:lnTo>
                <a:lnTo>
                  <a:pt x="57" y="40"/>
                </a:lnTo>
                <a:lnTo>
                  <a:pt x="48" y="35"/>
                </a:lnTo>
                <a:lnTo>
                  <a:pt x="48" y="27"/>
                </a:lnTo>
                <a:lnTo>
                  <a:pt x="48" y="5"/>
                </a:lnTo>
                <a:lnTo>
                  <a:pt x="48"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8" name="Freeform 254"/>
          <p:cNvSpPr>
            <a:spLocks/>
          </p:cNvSpPr>
          <p:nvPr/>
        </p:nvSpPr>
        <p:spPr bwMode="auto">
          <a:xfrm>
            <a:off x="5238750" y="2284413"/>
            <a:ext cx="79375" cy="144463"/>
          </a:xfrm>
          <a:custGeom>
            <a:avLst/>
            <a:gdLst/>
            <a:ahLst/>
            <a:cxnLst>
              <a:cxn ang="0">
                <a:pos x="48" y="0"/>
              </a:cxn>
              <a:cxn ang="0">
                <a:pos x="33" y="5"/>
              </a:cxn>
              <a:cxn ang="0">
                <a:pos x="17" y="21"/>
              </a:cxn>
              <a:cxn ang="0">
                <a:pos x="0" y="46"/>
              </a:cxn>
              <a:cxn ang="0">
                <a:pos x="87" y="458"/>
              </a:cxn>
              <a:cxn ang="0">
                <a:pos x="251" y="445"/>
              </a:cxn>
              <a:cxn ang="0">
                <a:pos x="241" y="395"/>
              </a:cxn>
              <a:cxn ang="0">
                <a:pos x="224" y="377"/>
              </a:cxn>
              <a:cxn ang="0">
                <a:pos x="212" y="364"/>
              </a:cxn>
              <a:cxn ang="0">
                <a:pos x="182" y="335"/>
              </a:cxn>
              <a:cxn ang="0">
                <a:pos x="175" y="315"/>
              </a:cxn>
              <a:cxn ang="0">
                <a:pos x="163" y="291"/>
              </a:cxn>
              <a:cxn ang="0">
                <a:pos x="134" y="249"/>
              </a:cxn>
              <a:cxn ang="0">
                <a:pos x="114" y="223"/>
              </a:cxn>
              <a:cxn ang="0">
                <a:pos x="111" y="169"/>
              </a:cxn>
              <a:cxn ang="0">
                <a:pos x="84" y="135"/>
              </a:cxn>
              <a:cxn ang="0">
                <a:pos x="77" y="112"/>
              </a:cxn>
              <a:cxn ang="0">
                <a:pos x="57" y="82"/>
              </a:cxn>
              <a:cxn ang="0">
                <a:pos x="57" y="66"/>
              </a:cxn>
              <a:cxn ang="0">
                <a:pos x="57" y="60"/>
              </a:cxn>
              <a:cxn ang="0">
                <a:pos x="57" y="44"/>
              </a:cxn>
              <a:cxn ang="0">
                <a:pos x="57" y="40"/>
              </a:cxn>
              <a:cxn ang="0">
                <a:pos x="48" y="35"/>
              </a:cxn>
              <a:cxn ang="0">
                <a:pos x="48" y="27"/>
              </a:cxn>
              <a:cxn ang="0">
                <a:pos x="48" y="5"/>
              </a:cxn>
              <a:cxn ang="0">
                <a:pos x="48" y="0"/>
              </a:cxn>
              <a:cxn ang="0">
                <a:pos x="48" y="0"/>
              </a:cxn>
            </a:cxnLst>
            <a:rect l="0" t="0" r="r" b="b"/>
            <a:pathLst>
              <a:path w="251" h="458">
                <a:moveTo>
                  <a:pt x="48" y="0"/>
                </a:moveTo>
                <a:lnTo>
                  <a:pt x="33" y="5"/>
                </a:lnTo>
                <a:lnTo>
                  <a:pt x="17" y="21"/>
                </a:lnTo>
                <a:lnTo>
                  <a:pt x="0" y="46"/>
                </a:lnTo>
                <a:lnTo>
                  <a:pt x="87" y="458"/>
                </a:lnTo>
                <a:lnTo>
                  <a:pt x="251" y="445"/>
                </a:lnTo>
                <a:lnTo>
                  <a:pt x="241" y="395"/>
                </a:lnTo>
                <a:lnTo>
                  <a:pt x="224" y="377"/>
                </a:lnTo>
                <a:lnTo>
                  <a:pt x="212" y="364"/>
                </a:lnTo>
                <a:lnTo>
                  <a:pt x="182" y="335"/>
                </a:lnTo>
                <a:lnTo>
                  <a:pt x="175" y="315"/>
                </a:lnTo>
                <a:lnTo>
                  <a:pt x="163" y="291"/>
                </a:lnTo>
                <a:lnTo>
                  <a:pt x="134" y="249"/>
                </a:lnTo>
                <a:lnTo>
                  <a:pt x="114" y="223"/>
                </a:lnTo>
                <a:lnTo>
                  <a:pt x="111" y="169"/>
                </a:lnTo>
                <a:lnTo>
                  <a:pt x="84" y="135"/>
                </a:lnTo>
                <a:lnTo>
                  <a:pt x="77" y="112"/>
                </a:lnTo>
                <a:lnTo>
                  <a:pt x="57" y="82"/>
                </a:lnTo>
                <a:lnTo>
                  <a:pt x="57" y="66"/>
                </a:lnTo>
                <a:lnTo>
                  <a:pt x="57" y="60"/>
                </a:lnTo>
                <a:lnTo>
                  <a:pt x="57" y="44"/>
                </a:lnTo>
                <a:lnTo>
                  <a:pt x="57" y="40"/>
                </a:lnTo>
                <a:lnTo>
                  <a:pt x="48" y="35"/>
                </a:lnTo>
                <a:lnTo>
                  <a:pt x="48" y="27"/>
                </a:lnTo>
                <a:lnTo>
                  <a:pt x="48" y="5"/>
                </a:lnTo>
                <a:lnTo>
                  <a:pt x="48" y="0"/>
                </a:lnTo>
                <a:lnTo>
                  <a:pt x="48"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19" name="Freeform 255"/>
          <p:cNvSpPr>
            <a:spLocks/>
          </p:cNvSpPr>
          <p:nvPr/>
        </p:nvSpPr>
        <p:spPr bwMode="auto">
          <a:xfrm>
            <a:off x="4664075" y="2273300"/>
            <a:ext cx="417513" cy="433388"/>
          </a:xfrm>
          <a:custGeom>
            <a:avLst/>
            <a:gdLst/>
            <a:ahLst/>
            <a:cxnLst>
              <a:cxn ang="0">
                <a:pos x="819" y="292"/>
              </a:cxn>
              <a:cxn ang="0">
                <a:pos x="867" y="491"/>
              </a:cxn>
              <a:cxn ang="0">
                <a:pos x="913" y="404"/>
              </a:cxn>
              <a:cxn ang="0">
                <a:pos x="932" y="394"/>
              </a:cxn>
              <a:cxn ang="0">
                <a:pos x="945" y="348"/>
              </a:cxn>
              <a:cxn ang="0">
                <a:pos x="975" y="356"/>
              </a:cxn>
              <a:cxn ang="0">
                <a:pos x="998" y="334"/>
              </a:cxn>
              <a:cxn ang="0">
                <a:pos x="1014" y="317"/>
              </a:cxn>
              <a:cxn ang="0">
                <a:pos x="1033" y="294"/>
              </a:cxn>
              <a:cxn ang="0">
                <a:pos x="1047" y="267"/>
              </a:cxn>
              <a:cxn ang="0">
                <a:pos x="1088" y="261"/>
              </a:cxn>
              <a:cxn ang="0">
                <a:pos x="1126" y="272"/>
              </a:cxn>
              <a:cxn ang="0">
                <a:pos x="1164" y="289"/>
              </a:cxn>
              <a:cxn ang="0">
                <a:pos x="1183" y="310"/>
              </a:cxn>
              <a:cxn ang="0">
                <a:pos x="1217" y="334"/>
              </a:cxn>
              <a:cxn ang="0">
                <a:pos x="1294" y="364"/>
              </a:cxn>
              <a:cxn ang="0">
                <a:pos x="1295" y="428"/>
              </a:cxn>
              <a:cxn ang="0">
                <a:pos x="1206" y="532"/>
              </a:cxn>
              <a:cxn ang="0">
                <a:pos x="1152" y="573"/>
              </a:cxn>
              <a:cxn ang="0">
                <a:pos x="1096" y="644"/>
              </a:cxn>
              <a:cxn ang="0">
                <a:pos x="1063" y="659"/>
              </a:cxn>
              <a:cxn ang="0">
                <a:pos x="999" y="802"/>
              </a:cxn>
              <a:cxn ang="0">
                <a:pos x="956" y="823"/>
              </a:cxn>
              <a:cxn ang="0">
                <a:pos x="908" y="738"/>
              </a:cxn>
              <a:cxn ang="0">
                <a:pos x="876" y="764"/>
              </a:cxn>
              <a:cxn ang="0">
                <a:pos x="844" y="922"/>
              </a:cxn>
              <a:cxn ang="0">
                <a:pos x="773" y="1036"/>
              </a:cxn>
              <a:cxn ang="0">
                <a:pos x="764" y="1107"/>
              </a:cxn>
              <a:cxn ang="0">
                <a:pos x="790" y="1150"/>
              </a:cxn>
              <a:cxn ang="0">
                <a:pos x="650" y="1243"/>
              </a:cxn>
              <a:cxn ang="0">
                <a:pos x="588" y="1233"/>
              </a:cxn>
              <a:cxn ang="0">
                <a:pos x="553" y="1287"/>
              </a:cxn>
              <a:cxn ang="0">
                <a:pos x="413" y="1331"/>
              </a:cxn>
              <a:cxn ang="0">
                <a:pos x="364" y="1335"/>
              </a:cxn>
              <a:cxn ang="0">
                <a:pos x="284" y="1366"/>
              </a:cxn>
              <a:cxn ang="0">
                <a:pos x="235" y="1313"/>
              </a:cxn>
              <a:cxn ang="0">
                <a:pos x="197" y="1216"/>
              </a:cxn>
              <a:cxn ang="0">
                <a:pos x="146" y="1098"/>
              </a:cxn>
              <a:cxn ang="0">
                <a:pos x="125" y="1043"/>
              </a:cxn>
              <a:cxn ang="0">
                <a:pos x="55" y="992"/>
              </a:cxn>
              <a:cxn ang="0">
                <a:pos x="33" y="955"/>
              </a:cxn>
              <a:cxn ang="0">
                <a:pos x="29" y="923"/>
              </a:cxn>
              <a:cxn ang="0">
                <a:pos x="64" y="888"/>
              </a:cxn>
              <a:cxn ang="0">
                <a:pos x="90" y="850"/>
              </a:cxn>
              <a:cxn ang="0">
                <a:pos x="86" y="826"/>
              </a:cxn>
              <a:cxn ang="0">
                <a:pos x="108" y="784"/>
              </a:cxn>
              <a:cxn ang="0">
                <a:pos x="130" y="814"/>
              </a:cxn>
              <a:cxn ang="0">
                <a:pos x="141" y="812"/>
              </a:cxn>
              <a:cxn ang="0">
                <a:pos x="171" y="808"/>
              </a:cxn>
              <a:cxn ang="0">
                <a:pos x="144" y="767"/>
              </a:cxn>
              <a:cxn ang="0">
                <a:pos x="152" y="730"/>
              </a:cxn>
              <a:cxn ang="0">
                <a:pos x="192" y="720"/>
              </a:cxn>
              <a:cxn ang="0">
                <a:pos x="187" y="673"/>
              </a:cxn>
              <a:cxn ang="0">
                <a:pos x="255" y="571"/>
              </a:cxn>
              <a:cxn ang="0">
                <a:pos x="318" y="557"/>
              </a:cxn>
              <a:cxn ang="0">
                <a:pos x="336" y="516"/>
              </a:cxn>
              <a:cxn ang="0">
                <a:pos x="343" y="451"/>
              </a:cxn>
              <a:cxn ang="0">
                <a:pos x="435" y="205"/>
              </a:cxn>
              <a:cxn ang="0">
                <a:pos x="447" y="137"/>
              </a:cxn>
              <a:cxn ang="0">
                <a:pos x="445" y="93"/>
              </a:cxn>
              <a:cxn ang="0">
                <a:pos x="423" y="71"/>
              </a:cxn>
              <a:cxn ang="0">
                <a:pos x="428" y="30"/>
              </a:cxn>
              <a:cxn ang="0">
                <a:pos x="477" y="0"/>
              </a:cxn>
            </a:cxnLst>
            <a:rect l="0" t="0" r="r" b="b"/>
            <a:pathLst>
              <a:path w="1319" h="1366">
                <a:moveTo>
                  <a:pt x="477" y="0"/>
                </a:moveTo>
                <a:lnTo>
                  <a:pt x="536" y="355"/>
                </a:lnTo>
                <a:lnTo>
                  <a:pt x="819" y="292"/>
                </a:lnTo>
                <a:lnTo>
                  <a:pt x="824" y="529"/>
                </a:lnTo>
                <a:lnTo>
                  <a:pt x="851" y="507"/>
                </a:lnTo>
                <a:lnTo>
                  <a:pt x="867" y="491"/>
                </a:lnTo>
                <a:lnTo>
                  <a:pt x="888" y="458"/>
                </a:lnTo>
                <a:lnTo>
                  <a:pt x="898" y="432"/>
                </a:lnTo>
                <a:lnTo>
                  <a:pt x="913" y="404"/>
                </a:lnTo>
                <a:lnTo>
                  <a:pt x="913" y="400"/>
                </a:lnTo>
                <a:lnTo>
                  <a:pt x="929" y="394"/>
                </a:lnTo>
                <a:lnTo>
                  <a:pt x="932" y="394"/>
                </a:lnTo>
                <a:lnTo>
                  <a:pt x="935" y="364"/>
                </a:lnTo>
                <a:lnTo>
                  <a:pt x="943" y="356"/>
                </a:lnTo>
                <a:lnTo>
                  <a:pt x="945" y="348"/>
                </a:lnTo>
                <a:lnTo>
                  <a:pt x="951" y="348"/>
                </a:lnTo>
                <a:lnTo>
                  <a:pt x="967" y="356"/>
                </a:lnTo>
                <a:lnTo>
                  <a:pt x="975" y="356"/>
                </a:lnTo>
                <a:lnTo>
                  <a:pt x="984" y="356"/>
                </a:lnTo>
                <a:lnTo>
                  <a:pt x="987" y="346"/>
                </a:lnTo>
                <a:lnTo>
                  <a:pt x="998" y="334"/>
                </a:lnTo>
                <a:lnTo>
                  <a:pt x="1005" y="326"/>
                </a:lnTo>
                <a:lnTo>
                  <a:pt x="1009" y="326"/>
                </a:lnTo>
                <a:lnTo>
                  <a:pt x="1014" y="317"/>
                </a:lnTo>
                <a:lnTo>
                  <a:pt x="1014" y="304"/>
                </a:lnTo>
                <a:lnTo>
                  <a:pt x="1021" y="301"/>
                </a:lnTo>
                <a:lnTo>
                  <a:pt x="1033" y="294"/>
                </a:lnTo>
                <a:lnTo>
                  <a:pt x="1034" y="291"/>
                </a:lnTo>
                <a:lnTo>
                  <a:pt x="1047" y="276"/>
                </a:lnTo>
                <a:lnTo>
                  <a:pt x="1047" y="267"/>
                </a:lnTo>
                <a:lnTo>
                  <a:pt x="1059" y="261"/>
                </a:lnTo>
                <a:lnTo>
                  <a:pt x="1075" y="261"/>
                </a:lnTo>
                <a:lnTo>
                  <a:pt x="1088" y="261"/>
                </a:lnTo>
                <a:lnTo>
                  <a:pt x="1106" y="267"/>
                </a:lnTo>
                <a:lnTo>
                  <a:pt x="1116" y="273"/>
                </a:lnTo>
                <a:lnTo>
                  <a:pt x="1126" y="272"/>
                </a:lnTo>
                <a:lnTo>
                  <a:pt x="1148" y="279"/>
                </a:lnTo>
                <a:lnTo>
                  <a:pt x="1160" y="285"/>
                </a:lnTo>
                <a:lnTo>
                  <a:pt x="1164" y="289"/>
                </a:lnTo>
                <a:lnTo>
                  <a:pt x="1174" y="301"/>
                </a:lnTo>
                <a:lnTo>
                  <a:pt x="1174" y="304"/>
                </a:lnTo>
                <a:lnTo>
                  <a:pt x="1183" y="310"/>
                </a:lnTo>
                <a:lnTo>
                  <a:pt x="1201" y="310"/>
                </a:lnTo>
                <a:lnTo>
                  <a:pt x="1206" y="317"/>
                </a:lnTo>
                <a:lnTo>
                  <a:pt x="1217" y="334"/>
                </a:lnTo>
                <a:lnTo>
                  <a:pt x="1227" y="339"/>
                </a:lnTo>
                <a:lnTo>
                  <a:pt x="1269" y="346"/>
                </a:lnTo>
                <a:lnTo>
                  <a:pt x="1294" y="364"/>
                </a:lnTo>
                <a:lnTo>
                  <a:pt x="1319" y="371"/>
                </a:lnTo>
                <a:lnTo>
                  <a:pt x="1316" y="380"/>
                </a:lnTo>
                <a:lnTo>
                  <a:pt x="1295" y="428"/>
                </a:lnTo>
                <a:lnTo>
                  <a:pt x="1278" y="435"/>
                </a:lnTo>
                <a:lnTo>
                  <a:pt x="1243" y="467"/>
                </a:lnTo>
                <a:lnTo>
                  <a:pt x="1206" y="532"/>
                </a:lnTo>
                <a:lnTo>
                  <a:pt x="1189" y="539"/>
                </a:lnTo>
                <a:lnTo>
                  <a:pt x="1160" y="557"/>
                </a:lnTo>
                <a:lnTo>
                  <a:pt x="1152" y="573"/>
                </a:lnTo>
                <a:lnTo>
                  <a:pt x="1117" y="643"/>
                </a:lnTo>
                <a:lnTo>
                  <a:pt x="1112" y="653"/>
                </a:lnTo>
                <a:lnTo>
                  <a:pt x="1096" y="644"/>
                </a:lnTo>
                <a:lnTo>
                  <a:pt x="1077" y="637"/>
                </a:lnTo>
                <a:lnTo>
                  <a:pt x="1071" y="637"/>
                </a:lnTo>
                <a:lnTo>
                  <a:pt x="1063" y="659"/>
                </a:lnTo>
                <a:lnTo>
                  <a:pt x="1055" y="670"/>
                </a:lnTo>
                <a:lnTo>
                  <a:pt x="1024" y="754"/>
                </a:lnTo>
                <a:lnTo>
                  <a:pt x="999" y="802"/>
                </a:lnTo>
                <a:lnTo>
                  <a:pt x="987" y="823"/>
                </a:lnTo>
                <a:lnTo>
                  <a:pt x="980" y="824"/>
                </a:lnTo>
                <a:lnTo>
                  <a:pt x="956" y="823"/>
                </a:lnTo>
                <a:lnTo>
                  <a:pt x="945" y="808"/>
                </a:lnTo>
                <a:lnTo>
                  <a:pt x="923" y="764"/>
                </a:lnTo>
                <a:lnTo>
                  <a:pt x="908" y="738"/>
                </a:lnTo>
                <a:lnTo>
                  <a:pt x="900" y="726"/>
                </a:lnTo>
                <a:lnTo>
                  <a:pt x="878" y="733"/>
                </a:lnTo>
                <a:lnTo>
                  <a:pt x="876" y="764"/>
                </a:lnTo>
                <a:lnTo>
                  <a:pt x="860" y="799"/>
                </a:lnTo>
                <a:lnTo>
                  <a:pt x="857" y="872"/>
                </a:lnTo>
                <a:lnTo>
                  <a:pt x="844" y="922"/>
                </a:lnTo>
                <a:lnTo>
                  <a:pt x="818" y="955"/>
                </a:lnTo>
                <a:lnTo>
                  <a:pt x="789" y="1009"/>
                </a:lnTo>
                <a:lnTo>
                  <a:pt x="773" y="1036"/>
                </a:lnTo>
                <a:lnTo>
                  <a:pt x="767" y="1066"/>
                </a:lnTo>
                <a:lnTo>
                  <a:pt x="764" y="1088"/>
                </a:lnTo>
                <a:lnTo>
                  <a:pt x="764" y="1107"/>
                </a:lnTo>
                <a:lnTo>
                  <a:pt x="774" y="1113"/>
                </a:lnTo>
                <a:lnTo>
                  <a:pt x="797" y="1135"/>
                </a:lnTo>
                <a:lnTo>
                  <a:pt x="790" y="1150"/>
                </a:lnTo>
                <a:lnTo>
                  <a:pt x="730" y="1200"/>
                </a:lnTo>
                <a:lnTo>
                  <a:pt x="685" y="1232"/>
                </a:lnTo>
                <a:lnTo>
                  <a:pt x="650" y="1243"/>
                </a:lnTo>
                <a:lnTo>
                  <a:pt x="622" y="1240"/>
                </a:lnTo>
                <a:lnTo>
                  <a:pt x="594" y="1233"/>
                </a:lnTo>
                <a:lnTo>
                  <a:pt x="588" y="1233"/>
                </a:lnTo>
                <a:lnTo>
                  <a:pt x="578" y="1245"/>
                </a:lnTo>
                <a:lnTo>
                  <a:pt x="565" y="1271"/>
                </a:lnTo>
                <a:lnTo>
                  <a:pt x="553" y="1287"/>
                </a:lnTo>
                <a:lnTo>
                  <a:pt x="498" y="1319"/>
                </a:lnTo>
                <a:lnTo>
                  <a:pt x="456" y="1340"/>
                </a:lnTo>
                <a:lnTo>
                  <a:pt x="413" y="1331"/>
                </a:lnTo>
                <a:lnTo>
                  <a:pt x="388" y="1324"/>
                </a:lnTo>
                <a:lnTo>
                  <a:pt x="380" y="1324"/>
                </a:lnTo>
                <a:lnTo>
                  <a:pt x="364" y="1335"/>
                </a:lnTo>
                <a:lnTo>
                  <a:pt x="336" y="1347"/>
                </a:lnTo>
                <a:lnTo>
                  <a:pt x="308" y="1366"/>
                </a:lnTo>
                <a:lnTo>
                  <a:pt x="284" y="1366"/>
                </a:lnTo>
                <a:lnTo>
                  <a:pt x="260" y="1353"/>
                </a:lnTo>
                <a:lnTo>
                  <a:pt x="244" y="1322"/>
                </a:lnTo>
                <a:lnTo>
                  <a:pt x="235" y="1313"/>
                </a:lnTo>
                <a:lnTo>
                  <a:pt x="220" y="1306"/>
                </a:lnTo>
                <a:lnTo>
                  <a:pt x="203" y="1261"/>
                </a:lnTo>
                <a:lnTo>
                  <a:pt x="197" y="1216"/>
                </a:lnTo>
                <a:lnTo>
                  <a:pt x="181" y="1178"/>
                </a:lnTo>
                <a:lnTo>
                  <a:pt x="146" y="1107"/>
                </a:lnTo>
                <a:lnTo>
                  <a:pt x="146" y="1098"/>
                </a:lnTo>
                <a:lnTo>
                  <a:pt x="131" y="1075"/>
                </a:lnTo>
                <a:lnTo>
                  <a:pt x="125" y="1065"/>
                </a:lnTo>
                <a:lnTo>
                  <a:pt x="125" y="1043"/>
                </a:lnTo>
                <a:lnTo>
                  <a:pt x="101" y="1024"/>
                </a:lnTo>
                <a:lnTo>
                  <a:pt x="79" y="1009"/>
                </a:lnTo>
                <a:lnTo>
                  <a:pt x="55" y="992"/>
                </a:lnTo>
                <a:lnTo>
                  <a:pt x="52" y="982"/>
                </a:lnTo>
                <a:lnTo>
                  <a:pt x="52" y="969"/>
                </a:lnTo>
                <a:lnTo>
                  <a:pt x="33" y="955"/>
                </a:lnTo>
                <a:lnTo>
                  <a:pt x="20" y="947"/>
                </a:lnTo>
                <a:lnTo>
                  <a:pt x="0" y="934"/>
                </a:lnTo>
                <a:lnTo>
                  <a:pt x="29" y="923"/>
                </a:lnTo>
                <a:lnTo>
                  <a:pt x="48" y="912"/>
                </a:lnTo>
                <a:lnTo>
                  <a:pt x="57" y="899"/>
                </a:lnTo>
                <a:lnTo>
                  <a:pt x="64" y="888"/>
                </a:lnTo>
                <a:lnTo>
                  <a:pt x="71" y="869"/>
                </a:lnTo>
                <a:lnTo>
                  <a:pt x="82" y="859"/>
                </a:lnTo>
                <a:lnTo>
                  <a:pt x="90" y="850"/>
                </a:lnTo>
                <a:lnTo>
                  <a:pt x="98" y="839"/>
                </a:lnTo>
                <a:lnTo>
                  <a:pt x="90" y="839"/>
                </a:lnTo>
                <a:lnTo>
                  <a:pt x="86" y="826"/>
                </a:lnTo>
                <a:lnTo>
                  <a:pt x="86" y="809"/>
                </a:lnTo>
                <a:lnTo>
                  <a:pt x="93" y="787"/>
                </a:lnTo>
                <a:lnTo>
                  <a:pt x="108" y="784"/>
                </a:lnTo>
                <a:lnTo>
                  <a:pt x="118" y="784"/>
                </a:lnTo>
                <a:lnTo>
                  <a:pt x="130" y="797"/>
                </a:lnTo>
                <a:lnTo>
                  <a:pt x="130" y="814"/>
                </a:lnTo>
                <a:lnTo>
                  <a:pt x="136" y="827"/>
                </a:lnTo>
                <a:lnTo>
                  <a:pt x="141" y="827"/>
                </a:lnTo>
                <a:lnTo>
                  <a:pt x="141" y="812"/>
                </a:lnTo>
                <a:lnTo>
                  <a:pt x="141" y="808"/>
                </a:lnTo>
                <a:lnTo>
                  <a:pt x="157" y="808"/>
                </a:lnTo>
                <a:lnTo>
                  <a:pt x="171" y="808"/>
                </a:lnTo>
                <a:lnTo>
                  <a:pt x="175" y="806"/>
                </a:lnTo>
                <a:lnTo>
                  <a:pt x="165" y="789"/>
                </a:lnTo>
                <a:lnTo>
                  <a:pt x="144" y="767"/>
                </a:lnTo>
                <a:lnTo>
                  <a:pt x="141" y="754"/>
                </a:lnTo>
                <a:lnTo>
                  <a:pt x="141" y="743"/>
                </a:lnTo>
                <a:lnTo>
                  <a:pt x="152" y="730"/>
                </a:lnTo>
                <a:lnTo>
                  <a:pt x="169" y="724"/>
                </a:lnTo>
                <a:lnTo>
                  <a:pt x="181" y="724"/>
                </a:lnTo>
                <a:lnTo>
                  <a:pt x="192" y="720"/>
                </a:lnTo>
                <a:lnTo>
                  <a:pt x="192" y="708"/>
                </a:lnTo>
                <a:lnTo>
                  <a:pt x="187" y="681"/>
                </a:lnTo>
                <a:lnTo>
                  <a:pt x="187" y="673"/>
                </a:lnTo>
                <a:lnTo>
                  <a:pt x="197" y="644"/>
                </a:lnTo>
                <a:lnTo>
                  <a:pt x="233" y="587"/>
                </a:lnTo>
                <a:lnTo>
                  <a:pt x="255" y="571"/>
                </a:lnTo>
                <a:lnTo>
                  <a:pt x="274" y="565"/>
                </a:lnTo>
                <a:lnTo>
                  <a:pt x="296" y="560"/>
                </a:lnTo>
                <a:lnTo>
                  <a:pt x="318" y="557"/>
                </a:lnTo>
                <a:lnTo>
                  <a:pt x="326" y="551"/>
                </a:lnTo>
                <a:lnTo>
                  <a:pt x="332" y="539"/>
                </a:lnTo>
                <a:lnTo>
                  <a:pt x="336" y="516"/>
                </a:lnTo>
                <a:lnTo>
                  <a:pt x="324" y="484"/>
                </a:lnTo>
                <a:lnTo>
                  <a:pt x="334" y="460"/>
                </a:lnTo>
                <a:lnTo>
                  <a:pt x="343" y="451"/>
                </a:lnTo>
                <a:lnTo>
                  <a:pt x="352" y="444"/>
                </a:lnTo>
                <a:lnTo>
                  <a:pt x="412" y="285"/>
                </a:lnTo>
                <a:lnTo>
                  <a:pt x="435" y="205"/>
                </a:lnTo>
                <a:lnTo>
                  <a:pt x="444" y="181"/>
                </a:lnTo>
                <a:lnTo>
                  <a:pt x="435" y="161"/>
                </a:lnTo>
                <a:lnTo>
                  <a:pt x="447" y="137"/>
                </a:lnTo>
                <a:lnTo>
                  <a:pt x="451" y="125"/>
                </a:lnTo>
                <a:lnTo>
                  <a:pt x="451" y="109"/>
                </a:lnTo>
                <a:lnTo>
                  <a:pt x="445" y="93"/>
                </a:lnTo>
                <a:lnTo>
                  <a:pt x="435" y="79"/>
                </a:lnTo>
                <a:lnTo>
                  <a:pt x="426" y="77"/>
                </a:lnTo>
                <a:lnTo>
                  <a:pt x="423" y="71"/>
                </a:lnTo>
                <a:lnTo>
                  <a:pt x="419" y="60"/>
                </a:lnTo>
                <a:lnTo>
                  <a:pt x="419" y="48"/>
                </a:lnTo>
                <a:lnTo>
                  <a:pt x="428" y="30"/>
                </a:lnTo>
                <a:lnTo>
                  <a:pt x="451" y="16"/>
                </a:lnTo>
                <a:lnTo>
                  <a:pt x="467" y="0"/>
                </a:lnTo>
                <a:lnTo>
                  <a:pt x="477"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0" name="Freeform 256"/>
          <p:cNvSpPr>
            <a:spLocks/>
          </p:cNvSpPr>
          <p:nvPr/>
        </p:nvSpPr>
        <p:spPr bwMode="auto">
          <a:xfrm>
            <a:off x="4664075" y="2273300"/>
            <a:ext cx="417513" cy="433388"/>
          </a:xfrm>
          <a:custGeom>
            <a:avLst/>
            <a:gdLst/>
            <a:ahLst/>
            <a:cxnLst>
              <a:cxn ang="0">
                <a:pos x="819" y="292"/>
              </a:cxn>
              <a:cxn ang="0">
                <a:pos x="867" y="491"/>
              </a:cxn>
              <a:cxn ang="0">
                <a:pos x="913" y="404"/>
              </a:cxn>
              <a:cxn ang="0">
                <a:pos x="932" y="394"/>
              </a:cxn>
              <a:cxn ang="0">
                <a:pos x="945" y="348"/>
              </a:cxn>
              <a:cxn ang="0">
                <a:pos x="975" y="356"/>
              </a:cxn>
              <a:cxn ang="0">
                <a:pos x="998" y="334"/>
              </a:cxn>
              <a:cxn ang="0">
                <a:pos x="1014" y="317"/>
              </a:cxn>
              <a:cxn ang="0">
                <a:pos x="1033" y="294"/>
              </a:cxn>
              <a:cxn ang="0">
                <a:pos x="1047" y="267"/>
              </a:cxn>
              <a:cxn ang="0">
                <a:pos x="1088" y="261"/>
              </a:cxn>
              <a:cxn ang="0">
                <a:pos x="1126" y="272"/>
              </a:cxn>
              <a:cxn ang="0">
                <a:pos x="1164" y="289"/>
              </a:cxn>
              <a:cxn ang="0">
                <a:pos x="1183" y="310"/>
              </a:cxn>
              <a:cxn ang="0">
                <a:pos x="1217" y="334"/>
              </a:cxn>
              <a:cxn ang="0">
                <a:pos x="1294" y="364"/>
              </a:cxn>
              <a:cxn ang="0">
                <a:pos x="1295" y="428"/>
              </a:cxn>
              <a:cxn ang="0">
                <a:pos x="1206" y="532"/>
              </a:cxn>
              <a:cxn ang="0">
                <a:pos x="1152" y="573"/>
              </a:cxn>
              <a:cxn ang="0">
                <a:pos x="1096" y="644"/>
              </a:cxn>
              <a:cxn ang="0">
                <a:pos x="1063" y="659"/>
              </a:cxn>
              <a:cxn ang="0">
                <a:pos x="999" y="802"/>
              </a:cxn>
              <a:cxn ang="0">
                <a:pos x="956" y="823"/>
              </a:cxn>
              <a:cxn ang="0">
                <a:pos x="908" y="738"/>
              </a:cxn>
              <a:cxn ang="0">
                <a:pos x="876" y="764"/>
              </a:cxn>
              <a:cxn ang="0">
                <a:pos x="844" y="922"/>
              </a:cxn>
              <a:cxn ang="0">
                <a:pos x="773" y="1036"/>
              </a:cxn>
              <a:cxn ang="0">
                <a:pos x="764" y="1107"/>
              </a:cxn>
              <a:cxn ang="0">
                <a:pos x="790" y="1150"/>
              </a:cxn>
              <a:cxn ang="0">
                <a:pos x="650" y="1243"/>
              </a:cxn>
              <a:cxn ang="0">
                <a:pos x="588" y="1233"/>
              </a:cxn>
              <a:cxn ang="0">
                <a:pos x="553" y="1287"/>
              </a:cxn>
              <a:cxn ang="0">
                <a:pos x="413" y="1331"/>
              </a:cxn>
              <a:cxn ang="0">
                <a:pos x="364" y="1335"/>
              </a:cxn>
              <a:cxn ang="0">
                <a:pos x="284" y="1366"/>
              </a:cxn>
              <a:cxn ang="0">
                <a:pos x="235" y="1313"/>
              </a:cxn>
              <a:cxn ang="0">
                <a:pos x="197" y="1216"/>
              </a:cxn>
              <a:cxn ang="0">
                <a:pos x="146" y="1098"/>
              </a:cxn>
              <a:cxn ang="0">
                <a:pos x="125" y="1043"/>
              </a:cxn>
              <a:cxn ang="0">
                <a:pos x="55" y="992"/>
              </a:cxn>
              <a:cxn ang="0">
                <a:pos x="33" y="955"/>
              </a:cxn>
              <a:cxn ang="0">
                <a:pos x="29" y="923"/>
              </a:cxn>
              <a:cxn ang="0">
                <a:pos x="64" y="888"/>
              </a:cxn>
              <a:cxn ang="0">
                <a:pos x="90" y="850"/>
              </a:cxn>
              <a:cxn ang="0">
                <a:pos x="86" y="826"/>
              </a:cxn>
              <a:cxn ang="0">
                <a:pos x="108" y="784"/>
              </a:cxn>
              <a:cxn ang="0">
                <a:pos x="130" y="814"/>
              </a:cxn>
              <a:cxn ang="0">
                <a:pos x="141" y="812"/>
              </a:cxn>
              <a:cxn ang="0">
                <a:pos x="171" y="808"/>
              </a:cxn>
              <a:cxn ang="0">
                <a:pos x="144" y="767"/>
              </a:cxn>
              <a:cxn ang="0">
                <a:pos x="152" y="730"/>
              </a:cxn>
              <a:cxn ang="0">
                <a:pos x="192" y="720"/>
              </a:cxn>
              <a:cxn ang="0">
                <a:pos x="187" y="673"/>
              </a:cxn>
              <a:cxn ang="0">
                <a:pos x="255" y="571"/>
              </a:cxn>
              <a:cxn ang="0">
                <a:pos x="318" y="557"/>
              </a:cxn>
              <a:cxn ang="0">
                <a:pos x="336" y="516"/>
              </a:cxn>
              <a:cxn ang="0">
                <a:pos x="343" y="451"/>
              </a:cxn>
              <a:cxn ang="0">
                <a:pos x="435" y="205"/>
              </a:cxn>
              <a:cxn ang="0">
                <a:pos x="447" y="137"/>
              </a:cxn>
              <a:cxn ang="0">
                <a:pos x="445" y="93"/>
              </a:cxn>
              <a:cxn ang="0">
                <a:pos x="423" y="71"/>
              </a:cxn>
              <a:cxn ang="0">
                <a:pos x="428" y="30"/>
              </a:cxn>
              <a:cxn ang="0">
                <a:pos x="477" y="0"/>
              </a:cxn>
            </a:cxnLst>
            <a:rect l="0" t="0" r="r" b="b"/>
            <a:pathLst>
              <a:path w="1319" h="1366">
                <a:moveTo>
                  <a:pt x="477" y="0"/>
                </a:moveTo>
                <a:lnTo>
                  <a:pt x="536" y="355"/>
                </a:lnTo>
                <a:lnTo>
                  <a:pt x="819" y="292"/>
                </a:lnTo>
                <a:lnTo>
                  <a:pt x="824" y="529"/>
                </a:lnTo>
                <a:lnTo>
                  <a:pt x="851" y="507"/>
                </a:lnTo>
                <a:lnTo>
                  <a:pt x="867" y="491"/>
                </a:lnTo>
                <a:lnTo>
                  <a:pt x="888" y="458"/>
                </a:lnTo>
                <a:lnTo>
                  <a:pt x="898" y="432"/>
                </a:lnTo>
                <a:lnTo>
                  <a:pt x="913" y="404"/>
                </a:lnTo>
                <a:lnTo>
                  <a:pt x="913" y="400"/>
                </a:lnTo>
                <a:lnTo>
                  <a:pt x="929" y="394"/>
                </a:lnTo>
                <a:lnTo>
                  <a:pt x="932" y="394"/>
                </a:lnTo>
                <a:lnTo>
                  <a:pt x="935" y="364"/>
                </a:lnTo>
                <a:lnTo>
                  <a:pt x="943" y="356"/>
                </a:lnTo>
                <a:lnTo>
                  <a:pt x="945" y="348"/>
                </a:lnTo>
                <a:lnTo>
                  <a:pt x="951" y="348"/>
                </a:lnTo>
                <a:lnTo>
                  <a:pt x="967" y="356"/>
                </a:lnTo>
                <a:lnTo>
                  <a:pt x="975" y="356"/>
                </a:lnTo>
                <a:lnTo>
                  <a:pt x="984" y="356"/>
                </a:lnTo>
                <a:lnTo>
                  <a:pt x="987" y="346"/>
                </a:lnTo>
                <a:lnTo>
                  <a:pt x="998" y="334"/>
                </a:lnTo>
                <a:lnTo>
                  <a:pt x="1005" y="326"/>
                </a:lnTo>
                <a:lnTo>
                  <a:pt x="1009" y="326"/>
                </a:lnTo>
                <a:lnTo>
                  <a:pt x="1014" y="317"/>
                </a:lnTo>
                <a:lnTo>
                  <a:pt x="1014" y="304"/>
                </a:lnTo>
                <a:lnTo>
                  <a:pt x="1021" y="301"/>
                </a:lnTo>
                <a:lnTo>
                  <a:pt x="1033" y="294"/>
                </a:lnTo>
                <a:lnTo>
                  <a:pt x="1034" y="291"/>
                </a:lnTo>
                <a:lnTo>
                  <a:pt x="1047" y="276"/>
                </a:lnTo>
                <a:lnTo>
                  <a:pt x="1047" y="267"/>
                </a:lnTo>
                <a:lnTo>
                  <a:pt x="1059" y="261"/>
                </a:lnTo>
                <a:lnTo>
                  <a:pt x="1075" y="261"/>
                </a:lnTo>
                <a:lnTo>
                  <a:pt x="1088" y="261"/>
                </a:lnTo>
                <a:lnTo>
                  <a:pt x="1106" y="267"/>
                </a:lnTo>
                <a:lnTo>
                  <a:pt x="1116" y="273"/>
                </a:lnTo>
                <a:lnTo>
                  <a:pt x="1126" y="272"/>
                </a:lnTo>
                <a:lnTo>
                  <a:pt x="1148" y="279"/>
                </a:lnTo>
                <a:lnTo>
                  <a:pt x="1160" y="285"/>
                </a:lnTo>
                <a:lnTo>
                  <a:pt x="1164" y="289"/>
                </a:lnTo>
                <a:lnTo>
                  <a:pt x="1174" y="301"/>
                </a:lnTo>
                <a:lnTo>
                  <a:pt x="1174" y="304"/>
                </a:lnTo>
                <a:lnTo>
                  <a:pt x="1183" y="310"/>
                </a:lnTo>
                <a:lnTo>
                  <a:pt x="1201" y="310"/>
                </a:lnTo>
                <a:lnTo>
                  <a:pt x="1206" y="317"/>
                </a:lnTo>
                <a:lnTo>
                  <a:pt x="1217" y="334"/>
                </a:lnTo>
                <a:lnTo>
                  <a:pt x="1227" y="339"/>
                </a:lnTo>
                <a:lnTo>
                  <a:pt x="1269" y="346"/>
                </a:lnTo>
                <a:lnTo>
                  <a:pt x="1294" y="364"/>
                </a:lnTo>
                <a:lnTo>
                  <a:pt x="1319" y="371"/>
                </a:lnTo>
                <a:lnTo>
                  <a:pt x="1316" y="380"/>
                </a:lnTo>
                <a:lnTo>
                  <a:pt x="1295" y="428"/>
                </a:lnTo>
                <a:lnTo>
                  <a:pt x="1278" y="435"/>
                </a:lnTo>
                <a:lnTo>
                  <a:pt x="1243" y="467"/>
                </a:lnTo>
                <a:lnTo>
                  <a:pt x="1206" y="532"/>
                </a:lnTo>
                <a:lnTo>
                  <a:pt x="1189" y="539"/>
                </a:lnTo>
                <a:lnTo>
                  <a:pt x="1160" y="557"/>
                </a:lnTo>
                <a:lnTo>
                  <a:pt x="1152" y="573"/>
                </a:lnTo>
                <a:lnTo>
                  <a:pt x="1117" y="643"/>
                </a:lnTo>
                <a:lnTo>
                  <a:pt x="1112" y="653"/>
                </a:lnTo>
                <a:lnTo>
                  <a:pt x="1096" y="644"/>
                </a:lnTo>
                <a:lnTo>
                  <a:pt x="1077" y="637"/>
                </a:lnTo>
                <a:lnTo>
                  <a:pt x="1071" y="637"/>
                </a:lnTo>
                <a:lnTo>
                  <a:pt x="1063" y="659"/>
                </a:lnTo>
                <a:lnTo>
                  <a:pt x="1055" y="670"/>
                </a:lnTo>
                <a:lnTo>
                  <a:pt x="1024" y="754"/>
                </a:lnTo>
                <a:lnTo>
                  <a:pt x="999" y="802"/>
                </a:lnTo>
                <a:lnTo>
                  <a:pt x="987" y="823"/>
                </a:lnTo>
                <a:lnTo>
                  <a:pt x="980" y="824"/>
                </a:lnTo>
                <a:lnTo>
                  <a:pt x="956" y="823"/>
                </a:lnTo>
                <a:lnTo>
                  <a:pt x="945" y="808"/>
                </a:lnTo>
                <a:lnTo>
                  <a:pt x="923" y="764"/>
                </a:lnTo>
                <a:lnTo>
                  <a:pt x="908" y="738"/>
                </a:lnTo>
                <a:lnTo>
                  <a:pt x="900" y="726"/>
                </a:lnTo>
                <a:lnTo>
                  <a:pt x="878" y="733"/>
                </a:lnTo>
                <a:lnTo>
                  <a:pt x="876" y="764"/>
                </a:lnTo>
                <a:lnTo>
                  <a:pt x="860" y="799"/>
                </a:lnTo>
                <a:lnTo>
                  <a:pt x="857" y="872"/>
                </a:lnTo>
                <a:lnTo>
                  <a:pt x="844" y="922"/>
                </a:lnTo>
                <a:lnTo>
                  <a:pt x="818" y="955"/>
                </a:lnTo>
                <a:lnTo>
                  <a:pt x="789" y="1009"/>
                </a:lnTo>
                <a:lnTo>
                  <a:pt x="773" y="1036"/>
                </a:lnTo>
                <a:lnTo>
                  <a:pt x="767" y="1066"/>
                </a:lnTo>
                <a:lnTo>
                  <a:pt x="764" y="1088"/>
                </a:lnTo>
                <a:lnTo>
                  <a:pt x="764" y="1107"/>
                </a:lnTo>
                <a:lnTo>
                  <a:pt x="774" y="1113"/>
                </a:lnTo>
                <a:lnTo>
                  <a:pt x="797" y="1135"/>
                </a:lnTo>
                <a:lnTo>
                  <a:pt x="790" y="1150"/>
                </a:lnTo>
                <a:lnTo>
                  <a:pt x="730" y="1200"/>
                </a:lnTo>
                <a:lnTo>
                  <a:pt x="685" y="1232"/>
                </a:lnTo>
                <a:lnTo>
                  <a:pt x="650" y="1243"/>
                </a:lnTo>
                <a:lnTo>
                  <a:pt x="622" y="1240"/>
                </a:lnTo>
                <a:lnTo>
                  <a:pt x="594" y="1233"/>
                </a:lnTo>
                <a:lnTo>
                  <a:pt x="588" y="1233"/>
                </a:lnTo>
                <a:lnTo>
                  <a:pt x="578" y="1245"/>
                </a:lnTo>
                <a:lnTo>
                  <a:pt x="565" y="1271"/>
                </a:lnTo>
                <a:lnTo>
                  <a:pt x="553" y="1287"/>
                </a:lnTo>
                <a:lnTo>
                  <a:pt x="498" y="1319"/>
                </a:lnTo>
                <a:lnTo>
                  <a:pt x="456" y="1340"/>
                </a:lnTo>
                <a:lnTo>
                  <a:pt x="413" y="1331"/>
                </a:lnTo>
                <a:lnTo>
                  <a:pt x="388" y="1324"/>
                </a:lnTo>
                <a:lnTo>
                  <a:pt x="380" y="1324"/>
                </a:lnTo>
                <a:lnTo>
                  <a:pt x="364" y="1335"/>
                </a:lnTo>
                <a:lnTo>
                  <a:pt x="336" y="1347"/>
                </a:lnTo>
                <a:lnTo>
                  <a:pt x="308" y="1366"/>
                </a:lnTo>
                <a:lnTo>
                  <a:pt x="284" y="1366"/>
                </a:lnTo>
                <a:lnTo>
                  <a:pt x="260" y="1353"/>
                </a:lnTo>
                <a:lnTo>
                  <a:pt x="244" y="1322"/>
                </a:lnTo>
                <a:lnTo>
                  <a:pt x="235" y="1313"/>
                </a:lnTo>
                <a:lnTo>
                  <a:pt x="220" y="1306"/>
                </a:lnTo>
                <a:lnTo>
                  <a:pt x="203" y="1261"/>
                </a:lnTo>
                <a:lnTo>
                  <a:pt x="197" y="1216"/>
                </a:lnTo>
                <a:lnTo>
                  <a:pt x="181" y="1178"/>
                </a:lnTo>
                <a:lnTo>
                  <a:pt x="146" y="1107"/>
                </a:lnTo>
                <a:lnTo>
                  <a:pt x="146" y="1098"/>
                </a:lnTo>
                <a:lnTo>
                  <a:pt x="131" y="1075"/>
                </a:lnTo>
                <a:lnTo>
                  <a:pt x="125" y="1065"/>
                </a:lnTo>
                <a:lnTo>
                  <a:pt x="125" y="1043"/>
                </a:lnTo>
                <a:lnTo>
                  <a:pt x="101" y="1024"/>
                </a:lnTo>
                <a:lnTo>
                  <a:pt x="79" y="1009"/>
                </a:lnTo>
                <a:lnTo>
                  <a:pt x="55" y="992"/>
                </a:lnTo>
                <a:lnTo>
                  <a:pt x="52" y="982"/>
                </a:lnTo>
                <a:lnTo>
                  <a:pt x="52" y="969"/>
                </a:lnTo>
                <a:lnTo>
                  <a:pt x="33" y="955"/>
                </a:lnTo>
                <a:lnTo>
                  <a:pt x="20" y="947"/>
                </a:lnTo>
                <a:lnTo>
                  <a:pt x="0" y="934"/>
                </a:lnTo>
                <a:lnTo>
                  <a:pt x="29" y="923"/>
                </a:lnTo>
                <a:lnTo>
                  <a:pt x="48" y="912"/>
                </a:lnTo>
                <a:lnTo>
                  <a:pt x="57" y="899"/>
                </a:lnTo>
                <a:lnTo>
                  <a:pt x="64" y="888"/>
                </a:lnTo>
                <a:lnTo>
                  <a:pt x="71" y="869"/>
                </a:lnTo>
                <a:lnTo>
                  <a:pt x="82" y="859"/>
                </a:lnTo>
                <a:lnTo>
                  <a:pt x="90" y="850"/>
                </a:lnTo>
                <a:lnTo>
                  <a:pt x="98" y="839"/>
                </a:lnTo>
                <a:lnTo>
                  <a:pt x="90" y="839"/>
                </a:lnTo>
                <a:lnTo>
                  <a:pt x="86" y="826"/>
                </a:lnTo>
                <a:lnTo>
                  <a:pt x="86" y="809"/>
                </a:lnTo>
                <a:lnTo>
                  <a:pt x="93" y="787"/>
                </a:lnTo>
                <a:lnTo>
                  <a:pt x="108" y="784"/>
                </a:lnTo>
                <a:lnTo>
                  <a:pt x="118" y="784"/>
                </a:lnTo>
                <a:lnTo>
                  <a:pt x="130" y="797"/>
                </a:lnTo>
                <a:lnTo>
                  <a:pt x="130" y="814"/>
                </a:lnTo>
                <a:lnTo>
                  <a:pt x="136" y="827"/>
                </a:lnTo>
                <a:lnTo>
                  <a:pt x="141" y="827"/>
                </a:lnTo>
                <a:lnTo>
                  <a:pt x="141" y="812"/>
                </a:lnTo>
                <a:lnTo>
                  <a:pt x="141" y="808"/>
                </a:lnTo>
                <a:lnTo>
                  <a:pt x="157" y="808"/>
                </a:lnTo>
                <a:lnTo>
                  <a:pt x="171" y="808"/>
                </a:lnTo>
                <a:lnTo>
                  <a:pt x="175" y="806"/>
                </a:lnTo>
                <a:lnTo>
                  <a:pt x="165" y="789"/>
                </a:lnTo>
                <a:lnTo>
                  <a:pt x="144" y="767"/>
                </a:lnTo>
                <a:lnTo>
                  <a:pt x="141" y="754"/>
                </a:lnTo>
                <a:lnTo>
                  <a:pt x="141" y="743"/>
                </a:lnTo>
                <a:lnTo>
                  <a:pt x="152" y="730"/>
                </a:lnTo>
                <a:lnTo>
                  <a:pt x="169" y="724"/>
                </a:lnTo>
                <a:lnTo>
                  <a:pt x="181" y="724"/>
                </a:lnTo>
                <a:lnTo>
                  <a:pt x="192" y="720"/>
                </a:lnTo>
                <a:lnTo>
                  <a:pt x="192" y="708"/>
                </a:lnTo>
                <a:lnTo>
                  <a:pt x="187" y="681"/>
                </a:lnTo>
                <a:lnTo>
                  <a:pt x="187" y="673"/>
                </a:lnTo>
                <a:lnTo>
                  <a:pt x="197" y="644"/>
                </a:lnTo>
                <a:lnTo>
                  <a:pt x="233" y="587"/>
                </a:lnTo>
                <a:lnTo>
                  <a:pt x="255" y="571"/>
                </a:lnTo>
                <a:lnTo>
                  <a:pt x="274" y="565"/>
                </a:lnTo>
                <a:lnTo>
                  <a:pt x="296" y="560"/>
                </a:lnTo>
                <a:lnTo>
                  <a:pt x="318" y="557"/>
                </a:lnTo>
                <a:lnTo>
                  <a:pt x="326" y="551"/>
                </a:lnTo>
                <a:lnTo>
                  <a:pt x="332" y="539"/>
                </a:lnTo>
                <a:lnTo>
                  <a:pt x="336" y="516"/>
                </a:lnTo>
                <a:lnTo>
                  <a:pt x="324" y="484"/>
                </a:lnTo>
                <a:lnTo>
                  <a:pt x="334" y="460"/>
                </a:lnTo>
                <a:lnTo>
                  <a:pt x="343" y="451"/>
                </a:lnTo>
                <a:lnTo>
                  <a:pt x="352" y="444"/>
                </a:lnTo>
                <a:lnTo>
                  <a:pt x="412" y="285"/>
                </a:lnTo>
                <a:lnTo>
                  <a:pt x="435" y="205"/>
                </a:lnTo>
                <a:lnTo>
                  <a:pt x="444" y="181"/>
                </a:lnTo>
                <a:lnTo>
                  <a:pt x="435" y="161"/>
                </a:lnTo>
                <a:lnTo>
                  <a:pt x="447" y="137"/>
                </a:lnTo>
                <a:lnTo>
                  <a:pt x="451" y="125"/>
                </a:lnTo>
                <a:lnTo>
                  <a:pt x="451" y="109"/>
                </a:lnTo>
                <a:lnTo>
                  <a:pt x="445" y="93"/>
                </a:lnTo>
                <a:lnTo>
                  <a:pt x="435" y="79"/>
                </a:lnTo>
                <a:lnTo>
                  <a:pt x="426" y="77"/>
                </a:lnTo>
                <a:lnTo>
                  <a:pt x="423" y="71"/>
                </a:lnTo>
                <a:lnTo>
                  <a:pt x="419" y="60"/>
                </a:lnTo>
                <a:lnTo>
                  <a:pt x="419" y="48"/>
                </a:lnTo>
                <a:lnTo>
                  <a:pt x="428" y="30"/>
                </a:lnTo>
                <a:lnTo>
                  <a:pt x="451" y="16"/>
                </a:lnTo>
                <a:lnTo>
                  <a:pt x="467" y="0"/>
                </a:lnTo>
                <a:lnTo>
                  <a:pt x="477" y="0"/>
                </a:lnTo>
                <a:lnTo>
                  <a:pt x="477"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1" name="Freeform 257"/>
          <p:cNvSpPr>
            <a:spLocks/>
          </p:cNvSpPr>
          <p:nvPr/>
        </p:nvSpPr>
        <p:spPr bwMode="auto">
          <a:xfrm>
            <a:off x="719138" y="458788"/>
            <a:ext cx="1231900" cy="822325"/>
          </a:xfrm>
          <a:custGeom>
            <a:avLst/>
            <a:gdLst/>
            <a:ahLst/>
            <a:cxnLst>
              <a:cxn ang="0">
                <a:pos x="2358" y="1789"/>
              </a:cxn>
              <a:cxn ang="0">
                <a:pos x="2569" y="1808"/>
              </a:cxn>
              <a:cxn ang="0">
                <a:pos x="2764" y="1867"/>
              </a:cxn>
              <a:cxn ang="0">
                <a:pos x="2879" y="1693"/>
              </a:cxn>
              <a:cxn ang="0">
                <a:pos x="3511" y="1935"/>
              </a:cxn>
              <a:cxn ang="0">
                <a:pos x="3849" y="2008"/>
              </a:cxn>
              <a:cxn ang="0">
                <a:pos x="3682" y="2275"/>
              </a:cxn>
              <a:cxn ang="0">
                <a:pos x="3471" y="2155"/>
              </a:cxn>
              <a:cxn ang="0">
                <a:pos x="3405" y="2227"/>
              </a:cxn>
              <a:cxn ang="0">
                <a:pos x="2955" y="2007"/>
              </a:cxn>
              <a:cxn ang="0">
                <a:pos x="2964" y="1907"/>
              </a:cxn>
              <a:cxn ang="0">
                <a:pos x="2915" y="2003"/>
              </a:cxn>
              <a:cxn ang="0">
                <a:pos x="2453" y="1917"/>
              </a:cxn>
              <a:cxn ang="0">
                <a:pos x="2067" y="1944"/>
              </a:cxn>
              <a:cxn ang="0">
                <a:pos x="1862" y="1908"/>
              </a:cxn>
              <a:cxn ang="0">
                <a:pos x="1708" y="1873"/>
              </a:cxn>
              <a:cxn ang="0">
                <a:pos x="1461" y="2095"/>
              </a:cxn>
              <a:cxn ang="0">
                <a:pos x="1299" y="2059"/>
              </a:cxn>
              <a:cxn ang="0">
                <a:pos x="1295" y="1897"/>
              </a:cxn>
              <a:cxn ang="0">
                <a:pos x="1053" y="2116"/>
              </a:cxn>
              <a:cxn ang="0">
                <a:pos x="1061" y="2243"/>
              </a:cxn>
              <a:cxn ang="0">
                <a:pos x="695" y="2454"/>
              </a:cxn>
              <a:cxn ang="0">
                <a:pos x="335" y="2587"/>
              </a:cxn>
              <a:cxn ang="0">
                <a:pos x="140" y="2522"/>
              </a:cxn>
              <a:cxn ang="0">
                <a:pos x="542" y="2357"/>
              </a:cxn>
              <a:cxn ang="0">
                <a:pos x="665" y="2142"/>
              </a:cxn>
              <a:cxn ang="0">
                <a:pos x="520" y="2109"/>
              </a:cxn>
              <a:cxn ang="0">
                <a:pos x="363" y="2054"/>
              </a:cxn>
              <a:cxn ang="0">
                <a:pos x="163" y="2036"/>
              </a:cxn>
              <a:cxn ang="0">
                <a:pos x="219" y="1860"/>
              </a:cxn>
              <a:cxn ang="0">
                <a:pos x="80" y="1787"/>
              </a:cxn>
              <a:cxn ang="0">
                <a:pos x="4" y="1616"/>
              </a:cxn>
              <a:cxn ang="0">
                <a:pos x="70" y="1581"/>
              </a:cxn>
              <a:cxn ang="0">
                <a:pos x="26" y="1372"/>
              </a:cxn>
              <a:cxn ang="0">
                <a:pos x="213" y="1249"/>
              </a:cxn>
              <a:cxn ang="0">
                <a:pos x="335" y="1277"/>
              </a:cxn>
              <a:cxn ang="0">
                <a:pos x="481" y="1230"/>
              </a:cxn>
              <a:cxn ang="0">
                <a:pos x="568" y="1136"/>
              </a:cxn>
              <a:cxn ang="0">
                <a:pos x="619" y="1028"/>
              </a:cxn>
              <a:cxn ang="0">
                <a:pos x="420" y="1010"/>
              </a:cxn>
              <a:cxn ang="0">
                <a:pos x="261" y="956"/>
              </a:cxn>
              <a:cxn ang="0">
                <a:pos x="273" y="814"/>
              </a:cxn>
              <a:cxn ang="0">
                <a:pos x="243" y="732"/>
              </a:cxn>
              <a:cxn ang="0">
                <a:pos x="406" y="707"/>
              </a:cxn>
              <a:cxn ang="0">
                <a:pos x="530" y="693"/>
              </a:cxn>
              <a:cxn ang="0">
                <a:pos x="616" y="845"/>
              </a:cxn>
              <a:cxn ang="0">
                <a:pos x="764" y="798"/>
              </a:cxn>
              <a:cxn ang="0">
                <a:pos x="595" y="619"/>
              </a:cxn>
              <a:cxn ang="0">
                <a:pos x="517" y="369"/>
              </a:cxn>
              <a:cxn ang="0">
                <a:pos x="730" y="289"/>
              </a:cxn>
              <a:cxn ang="0">
                <a:pos x="975" y="83"/>
              </a:cxn>
              <a:cxn ang="0">
                <a:pos x="1202" y="0"/>
              </a:cxn>
              <a:cxn ang="0">
                <a:pos x="1395" y="163"/>
              </a:cxn>
              <a:cxn ang="0">
                <a:pos x="1611" y="242"/>
              </a:cxn>
              <a:cxn ang="0">
                <a:pos x="1755" y="194"/>
              </a:cxn>
              <a:cxn ang="0">
                <a:pos x="1914" y="228"/>
              </a:cxn>
            </a:cxnLst>
            <a:rect l="0" t="0" r="r" b="b"/>
            <a:pathLst>
              <a:path w="3880" h="2587">
                <a:moveTo>
                  <a:pt x="1914" y="228"/>
                </a:moveTo>
                <a:lnTo>
                  <a:pt x="2302" y="1784"/>
                </a:lnTo>
                <a:lnTo>
                  <a:pt x="2358" y="1789"/>
                </a:lnTo>
                <a:lnTo>
                  <a:pt x="2406" y="1793"/>
                </a:lnTo>
                <a:lnTo>
                  <a:pt x="2508" y="1740"/>
                </a:lnTo>
                <a:lnTo>
                  <a:pt x="2569" y="1808"/>
                </a:lnTo>
                <a:lnTo>
                  <a:pt x="2686" y="1819"/>
                </a:lnTo>
                <a:lnTo>
                  <a:pt x="2740" y="1865"/>
                </a:lnTo>
                <a:lnTo>
                  <a:pt x="2764" y="1867"/>
                </a:lnTo>
                <a:lnTo>
                  <a:pt x="2804" y="1871"/>
                </a:lnTo>
                <a:lnTo>
                  <a:pt x="2831" y="1788"/>
                </a:lnTo>
                <a:lnTo>
                  <a:pt x="2879" y="1693"/>
                </a:lnTo>
                <a:lnTo>
                  <a:pt x="2981" y="1725"/>
                </a:lnTo>
                <a:lnTo>
                  <a:pt x="3060" y="1748"/>
                </a:lnTo>
                <a:lnTo>
                  <a:pt x="3511" y="1935"/>
                </a:lnTo>
                <a:lnTo>
                  <a:pt x="3696" y="1928"/>
                </a:lnTo>
                <a:lnTo>
                  <a:pt x="3776" y="1935"/>
                </a:lnTo>
                <a:lnTo>
                  <a:pt x="3849" y="2008"/>
                </a:lnTo>
                <a:lnTo>
                  <a:pt x="3880" y="2132"/>
                </a:lnTo>
                <a:lnTo>
                  <a:pt x="3831" y="2208"/>
                </a:lnTo>
                <a:lnTo>
                  <a:pt x="3682" y="2275"/>
                </a:lnTo>
                <a:lnTo>
                  <a:pt x="3622" y="2270"/>
                </a:lnTo>
                <a:lnTo>
                  <a:pt x="3543" y="2239"/>
                </a:lnTo>
                <a:lnTo>
                  <a:pt x="3471" y="2155"/>
                </a:lnTo>
                <a:lnTo>
                  <a:pt x="3411" y="2149"/>
                </a:lnTo>
                <a:lnTo>
                  <a:pt x="3427" y="2213"/>
                </a:lnTo>
                <a:lnTo>
                  <a:pt x="3405" y="2227"/>
                </a:lnTo>
                <a:lnTo>
                  <a:pt x="3358" y="2246"/>
                </a:lnTo>
                <a:lnTo>
                  <a:pt x="3033" y="2055"/>
                </a:lnTo>
                <a:lnTo>
                  <a:pt x="2955" y="2007"/>
                </a:lnTo>
                <a:lnTo>
                  <a:pt x="2957" y="1986"/>
                </a:lnTo>
                <a:lnTo>
                  <a:pt x="2961" y="1947"/>
                </a:lnTo>
                <a:lnTo>
                  <a:pt x="2964" y="1907"/>
                </a:lnTo>
                <a:lnTo>
                  <a:pt x="2924" y="1903"/>
                </a:lnTo>
                <a:lnTo>
                  <a:pt x="2939" y="1961"/>
                </a:lnTo>
                <a:lnTo>
                  <a:pt x="2915" y="2003"/>
                </a:lnTo>
                <a:lnTo>
                  <a:pt x="2652" y="1959"/>
                </a:lnTo>
                <a:lnTo>
                  <a:pt x="2475" y="1883"/>
                </a:lnTo>
                <a:lnTo>
                  <a:pt x="2453" y="1917"/>
                </a:lnTo>
                <a:lnTo>
                  <a:pt x="2347" y="1907"/>
                </a:lnTo>
                <a:lnTo>
                  <a:pt x="2185" y="1916"/>
                </a:lnTo>
                <a:lnTo>
                  <a:pt x="2067" y="1944"/>
                </a:lnTo>
                <a:lnTo>
                  <a:pt x="2005" y="1920"/>
                </a:lnTo>
                <a:lnTo>
                  <a:pt x="1948" y="1871"/>
                </a:lnTo>
                <a:lnTo>
                  <a:pt x="1862" y="1908"/>
                </a:lnTo>
                <a:lnTo>
                  <a:pt x="1824" y="1883"/>
                </a:lnTo>
                <a:lnTo>
                  <a:pt x="1767" y="1839"/>
                </a:lnTo>
                <a:lnTo>
                  <a:pt x="1708" y="1873"/>
                </a:lnTo>
                <a:lnTo>
                  <a:pt x="1637" y="1969"/>
                </a:lnTo>
                <a:lnTo>
                  <a:pt x="1614" y="2006"/>
                </a:lnTo>
                <a:lnTo>
                  <a:pt x="1461" y="2095"/>
                </a:lnTo>
                <a:lnTo>
                  <a:pt x="1316" y="2141"/>
                </a:lnTo>
                <a:lnTo>
                  <a:pt x="1273" y="2137"/>
                </a:lnTo>
                <a:lnTo>
                  <a:pt x="1299" y="2059"/>
                </a:lnTo>
                <a:lnTo>
                  <a:pt x="1264" y="2017"/>
                </a:lnTo>
                <a:lnTo>
                  <a:pt x="1311" y="1940"/>
                </a:lnTo>
                <a:lnTo>
                  <a:pt x="1295" y="1897"/>
                </a:lnTo>
                <a:lnTo>
                  <a:pt x="1251" y="1973"/>
                </a:lnTo>
                <a:lnTo>
                  <a:pt x="1073" y="2102"/>
                </a:lnTo>
                <a:lnTo>
                  <a:pt x="1053" y="2116"/>
                </a:lnTo>
                <a:lnTo>
                  <a:pt x="1086" y="2180"/>
                </a:lnTo>
                <a:lnTo>
                  <a:pt x="1126" y="2184"/>
                </a:lnTo>
                <a:lnTo>
                  <a:pt x="1061" y="2243"/>
                </a:lnTo>
                <a:lnTo>
                  <a:pt x="992" y="2320"/>
                </a:lnTo>
                <a:lnTo>
                  <a:pt x="845" y="2362"/>
                </a:lnTo>
                <a:lnTo>
                  <a:pt x="695" y="2454"/>
                </a:lnTo>
                <a:lnTo>
                  <a:pt x="485" y="2496"/>
                </a:lnTo>
                <a:lnTo>
                  <a:pt x="461" y="2552"/>
                </a:lnTo>
                <a:lnTo>
                  <a:pt x="335" y="2587"/>
                </a:lnTo>
                <a:lnTo>
                  <a:pt x="217" y="2576"/>
                </a:lnTo>
                <a:lnTo>
                  <a:pt x="138" y="2546"/>
                </a:lnTo>
                <a:lnTo>
                  <a:pt x="140" y="2522"/>
                </a:lnTo>
                <a:lnTo>
                  <a:pt x="182" y="2487"/>
                </a:lnTo>
                <a:lnTo>
                  <a:pt x="392" y="2427"/>
                </a:lnTo>
                <a:lnTo>
                  <a:pt x="542" y="2357"/>
                </a:lnTo>
                <a:lnTo>
                  <a:pt x="566" y="2297"/>
                </a:lnTo>
                <a:lnTo>
                  <a:pt x="619" y="2180"/>
                </a:lnTo>
                <a:lnTo>
                  <a:pt x="665" y="2142"/>
                </a:lnTo>
                <a:lnTo>
                  <a:pt x="581" y="2134"/>
                </a:lnTo>
                <a:lnTo>
                  <a:pt x="539" y="2111"/>
                </a:lnTo>
                <a:lnTo>
                  <a:pt x="520" y="2109"/>
                </a:lnTo>
                <a:lnTo>
                  <a:pt x="476" y="2146"/>
                </a:lnTo>
                <a:lnTo>
                  <a:pt x="457" y="2144"/>
                </a:lnTo>
                <a:lnTo>
                  <a:pt x="363" y="2054"/>
                </a:lnTo>
                <a:lnTo>
                  <a:pt x="347" y="2035"/>
                </a:lnTo>
                <a:lnTo>
                  <a:pt x="222" y="2041"/>
                </a:lnTo>
                <a:lnTo>
                  <a:pt x="163" y="2036"/>
                </a:lnTo>
                <a:lnTo>
                  <a:pt x="166" y="1999"/>
                </a:lnTo>
                <a:lnTo>
                  <a:pt x="198" y="1878"/>
                </a:lnTo>
                <a:lnTo>
                  <a:pt x="219" y="1860"/>
                </a:lnTo>
                <a:lnTo>
                  <a:pt x="225" y="1801"/>
                </a:lnTo>
                <a:lnTo>
                  <a:pt x="205" y="1799"/>
                </a:lnTo>
                <a:lnTo>
                  <a:pt x="80" y="1787"/>
                </a:lnTo>
                <a:lnTo>
                  <a:pt x="36" y="1742"/>
                </a:lnTo>
                <a:lnTo>
                  <a:pt x="42" y="1663"/>
                </a:lnTo>
                <a:lnTo>
                  <a:pt x="4" y="1616"/>
                </a:lnTo>
                <a:lnTo>
                  <a:pt x="6" y="1593"/>
                </a:lnTo>
                <a:lnTo>
                  <a:pt x="68" y="1599"/>
                </a:lnTo>
                <a:lnTo>
                  <a:pt x="70" y="1581"/>
                </a:lnTo>
                <a:lnTo>
                  <a:pt x="38" y="1498"/>
                </a:lnTo>
                <a:lnTo>
                  <a:pt x="0" y="1454"/>
                </a:lnTo>
                <a:lnTo>
                  <a:pt x="26" y="1372"/>
                </a:lnTo>
                <a:lnTo>
                  <a:pt x="146" y="1324"/>
                </a:lnTo>
                <a:lnTo>
                  <a:pt x="170" y="1307"/>
                </a:lnTo>
                <a:lnTo>
                  <a:pt x="213" y="1249"/>
                </a:lnTo>
                <a:lnTo>
                  <a:pt x="279" y="1212"/>
                </a:lnTo>
                <a:lnTo>
                  <a:pt x="298" y="1213"/>
                </a:lnTo>
                <a:lnTo>
                  <a:pt x="335" y="1277"/>
                </a:lnTo>
                <a:lnTo>
                  <a:pt x="395" y="1283"/>
                </a:lnTo>
                <a:lnTo>
                  <a:pt x="458" y="1227"/>
                </a:lnTo>
                <a:lnTo>
                  <a:pt x="481" y="1230"/>
                </a:lnTo>
                <a:lnTo>
                  <a:pt x="558" y="1237"/>
                </a:lnTo>
                <a:lnTo>
                  <a:pt x="581" y="1223"/>
                </a:lnTo>
                <a:lnTo>
                  <a:pt x="568" y="1136"/>
                </a:lnTo>
                <a:lnTo>
                  <a:pt x="573" y="1075"/>
                </a:lnTo>
                <a:lnTo>
                  <a:pt x="662" y="1032"/>
                </a:lnTo>
                <a:lnTo>
                  <a:pt x="619" y="1028"/>
                </a:lnTo>
                <a:lnTo>
                  <a:pt x="496" y="1067"/>
                </a:lnTo>
                <a:lnTo>
                  <a:pt x="453" y="1063"/>
                </a:lnTo>
                <a:lnTo>
                  <a:pt x="420" y="1010"/>
                </a:lnTo>
                <a:lnTo>
                  <a:pt x="359" y="1005"/>
                </a:lnTo>
                <a:lnTo>
                  <a:pt x="298" y="999"/>
                </a:lnTo>
                <a:lnTo>
                  <a:pt x="261" y="956"/>
                </a:lnTo>
                <a:lnTo>
                  <a:pt x="223" y="932"/>
                </a:lnTo>
                <a:lnTo>
                  <a:pt x="228" y="892"/>
                </a:lnTo>
                <a:lnTo>
                  <a:pt x="273" y="814"/>
                </a:lnTo>
                <a:lnTo>
                  <a:pt x="275" y="794"/>
                </a:lnTo>
                <a:lnTo>
                  <a:pt x="240" y="751"/>
                </a:lnTo>
                <a:lnTo>
                  <a:pt x="243" y="732"/>
                </a:lnTo>
                <a:lnTo>
                  <a:pt x="308" y="673"/>
                </a:lnTo>
                <a:lnTo>
                  <a:pt x="346" y="676"/>
                </a:lnTo>
                <a:lnTo>
                  <a:pt x="406" y="707"/>
                </a:lnTo>
                <a:lnTo>
                  <a:pt x="449" y="686"/>
                </a:lnTo>
                <a:lnTo>
                  <a:pt x="487" y="689"/>
                </a:lnTo>
                <a:lnTo>
                  <a:pt x="530" y="693"/>
                </a:lnTo>
                <a:lnTo>
                  <a:pt x="546" y="737"/>
                </a:lnTo>
                <a:lnTo>
                  <a:pt x="543" y="758"/>
                </a:lnTo>
                <a:lnTo>
                  <a:pt x="616" y="845"/>
                </a:lnTo>
                <a:lnTo>
                  <a:pt x="654" y="848"/>
                </a:lnTo>
                <a:lnTo>
                  <a:pt x="700" y="812"/>
                </a:lnTo>
                <a:lnTo>
                  <a:pt x="764" y="798"/>
                </a:lnTo>
                <a:lnTo>
                  <a:pt x="687" y="772"/>
                </a:lnTo>
                <a:lnTo>
                  <a:pt x="713" y="669"/>
                </a:lnTo>
                <a:lnTo>
                  <a:pt x="595" y="619"/>
                </a:lnTo>
                <a:lnTo>
                  <a:pt x="603" y="538"/>
                </a:lnTo>
                <a:lnTo>
                  <a:pt x="554" y="431"/>
                </a:lnTo>
                <a:lnTo>
                  <a:pt x="517" y="369"/>
                </a:lnTo>
                <a:lnTo>
                  <a:pt x="566" y="293"/>
                </a:lnTo>
                <a:lnTo>
                  <a:pt x="643" y="300"/>
                </a:lnTo>
                <a:lnTo>
                  <a:pt x="730" y="289"/>
                </a:lnTo>
                <a:lnTo>
                  <a:pt x="821" y="170"/>
                </a:lnTo>
                <a:lnTo>
                  <a:pt x="884" y="116"/>
                </a:lnTo>
                <a:lnTo>
                  <a:pt x="975" y="83"/>
                </a:lnTo>
                <a:lnTo>
                  <a:pt x="1038" y="27"/>
                </a:lnTo>
                <a:lnTo>
                  <a:pt x="1077" y="53"/>
                </a:lnTo>
                <a:lnTo>
                  <a:pt x="1202" y="0"/>
                </a:lnTo>
                <a:lnTo>
                  <a:pt x="1217" y="66"/>
                </a:lnTo>
                <a:lnTo>
                  <a:pt x="1359" y="95"/>
                </a:lnTo>
                <a:lnTo>
                  <a:pt x="1395" y="163"/>
                </a:lnTo>
                <a:lnTo>
                  <a:pt x="1413" y="184"/>
                </a:lnTo>
                <a:lnTo>
                  <a:pt x="1512" y="192"/>
                </a:lnTo>
                <a:lnTo>
                  <a:pt x="1611" y="242"/>
                </a:lnTo>
                <a:lnTo>
                  <a:pt x="1670" y="247"/>
                </a:lnTo>
                <a:lnTo>
                  <a:pt x="1691" y="230"/>
                </a:lnTo>
                <a:lnTo>
                  <a:pt x="1755" y="194"/>
                </a:lnTo>
                <a:lnTo>
                  <a:pt x="1797" y="199"/>
                </a:lnTo>
                <a:lnTo>
                  <a:pt x="1896" y="227"/>
                </a:lnTo>
                <a:lnTo>
                  <a:pt x="1914" y="228"/>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2" name="Freeform 258"/>
          <p:cNvSpPr>
            <a:spLocks/>
          </p:cNvSpPr>
          <p:nvPr/>
        </p:nvSpPr>
        <p:spPr bwMode="auto">
          <a:xfrm>
            <a:off x="719138" y="458788"/>
            <a:ext cx="1231900" cy="822325"/>
          </a:xfrm>
          <a:custGeom>
            <a:avLst/>
            <a:gdLst/>
            <a:ahLst/>
            <a:cxnLst>
              <a:cxn ang="0">
                <a:pos x="2358" y="1789"/>
              </a:cxn>
              <a:cxn ang="0">
                <a:pos x="2569" y="1808"/>
              </a:cxn>
              <a:cxn ang="0">
                <a:pos x="2764" y="1867"/>
              </a:cxn>
              <a:cxn ang="0">
                <a:pos x="2879" y="1693"/>
              </a:cxn>
              <a:cxn ang="0">
                <a:pos x="3511" y="1935"/>
              </a:cxn>
              <a:cxn ang="0">
                <a:pos x="3849" y="2008"/>
              </a:cxn>
              <a:cxn ang="0">
                <a:pos x="3682" y="2275"/>
              </a:cxn>
              <a:cxn ang="0">
                <a:pos x="3471" y="2155"/>
              </a:cxn>
              <a:cxn ang="0">
                <a:pos x="3405" y="2227"/>
              </a:cxn>
              <a:cxn ang="0">
                <a:pos x="2955" y="2007"/>
              </a:cxn>
              <a:cxn ang="0">
                <a:pos x="2964" y="1907"/>
              </a:cxn>
              <a:cxn ang="0">
                <a:pos x="2915" y="2003"/>
              </a:cxn>
              <a:cxn ang="0">
                <a:pos x="2453" y="1917"/>
              </a:cxn>
              <a:cxn ang="0">
                <a:pos x="2067" y="1944"/>
              </a:cxn>
              <a:cxn ang="0">
                <a:pos x="1862" y="1908"/>
              </a:cxn>
              <a:cxn ang="0">
                <a:pos x="1708" y="1873"/>
              </a:cxn>
              <a:cxn ang="0">
                <a:pos x="1461" y="2095"/>
              </a:cxn>
              <a:cxn ang="0">
                <a:pos x="1299" y="2059"/>
              </a:cxn>
              <a:cxn ang="0">
                <a:pos x="1295" y="1897"/>
              </a:cxn>
              <a:cxn ang="0">
                <a:pos x="1053" y="2116"/>
              </a:cxn>
              <a:cxn ang="0">
                <a:pos x="1061" y="2243"/>
              </a:cxn>
              <a:cxn ang="0">
                <a:pos x="695" y="2454"/>
              </a:cxn>
              <a:cxn ang="0">
                <a:pos x="335" y="2587"/>
              </a:cxn>
              <a:cxn ang="0">
                <a:pos x="140" y="2522"/>
              </a:cxn>
              <a:cxn ang="0">
                <a:pos x="542" y="2357"/>
              </a:cxn>
              <a:cxn ang="0">
                <a:pos x="665" y="2142"/>
              </a:cxn>
              <a:cxn ang="0">
                <a:pos x="520" y="2109"/>
              </a:cxn>
              <a:cxn ang="0">
                <a:pos x="363" y="2054"/>
              </a:cxn>
              <a:cxn ang="0">
                <a:pos x="163" y="2036"/>
              </a:cxn>
              <a:cxn ang="0">
                <a:pos x="219" y="1860"/>
              </a:cxn>
              <a:cxn ang="0">
                <a:pos x="80" y="1787"/>
              </a:cxn>
              <a:cxn ang="0">
                <a:pos x="4" y="1616"/>
              </a:cxn>
              <a:cxn ang="0">
                <a:pos x="70" y="1581"/>
              </a:cxn>
              <a:cxn ang="0">
                <a:pos x="26" y="1372"/>
              </a:cxn>
              <a:cxn ang="0">
                <a:pos x="213" y="1249"/>
              </a:cxn>
              <a:cxn ang="0">
                <a:pos x="335" y="1277"/>
              </a:cxn>
              <a:cxn ang="0">
                <a:pos x="481" y="1230"/>
              </a:cxn>
              <a:cxn ang="0">
                <a:pos x="568" y="1136"/>
              </a:cxn>
              <a:cxn ang="0">
                <a:pos x="619" y="1028"/>
              </a:cxn>
              <a:cxn ang="0">
                <a:pos x="420" y="1010"/>
              </a:cxn>
              <a:cxn ang="0">
                <a:pos x="261" y="956"/>
              </a:cxn>
              <a:cxn ang="0">
                <a:pos x="273" y="814"/>
              </a:cxn>
              <a:cxn ang="0">
                <a:pos x="243" y="732"/>
              </a:cxn>
              <a:cxn ang="0">
                <a:pos x="406" y="707"/>
              </a:cxn>
              <a:cxn ang="0">
                <a:pos x="530" y="693"/>
              </a:cxn>
              <a:cxn ang="0">
                <a:pos x="616" y="845"/>
              </a:cxn>
              <a:cxn ang="0">
                <a:pos x="764" y="798"/>
              </a:cxn>
              <a:cxn ang="0">
                <a:pos x="595" y="619"/>
              </a:cxn>
              <a:cxn ang="0">
                <a:pos x="517" y="369"/>
              </a:cxn>
              <a:cxn ang="0">
                <a:pos x="730" y="289"/>
              </a:cxn>
              <a:cxn ang="0">
                <a:pos x="975" y="83"/>
              </a:cxn>
              <a:cxn ang="0">
                <a:pos x="1202" y="0"/>
              </a:cxn>
              <a:cxn ang="0">
                <a:pos x="1395" y="163"/>
              </a:cxn>
              <a:cxn ang="0">
                <a:pos x="1611" y="242"/>
              </a:cxn>
              <a:cxn ang="0">
                <a:pos x="1755" y="194"/>
              </a:cxn>
              <a:cxn ang="0">
                <a:pos x="1914" y="228"/>
              </a:cxn>
            </a:cxnLst>
            <a:rect l="0" t="0" r="r" b="b"/>
            <a:pathLst>
              <a:path w="3880" h="2587">
                <a:moveTo>
                  <a:pt x="1914" y="228"/>
                </a:moveTo>
                <a:lnTo>
                  <a:pt x="2302" y="1784"/>
                </a:lnTo>
                <a:lnTo>
                  <a:pt x="2358" y="1789"/>
                </a:lnTo>
                <a:lnTo>
                  <a:pt x="2406" y="1793"/>
                </a:lnTo>
                <a:lnTo>
                  <a:pt x="2508" y="1740"/>
                </a:lnTo>
                <a:lnTo>
                  <a:pt x="2569" y="1808"/>
                </a:lnTo>
                <a:lnTo>
                  <a:pt x="2686" y="1819"/>
                </a:lnTo>
                <a:lnTo>
                  <a:pt x="2740" y="1865"/>
                </a:lnTo>
                <a:lnTo>
                  <a:pt x="2764" y="1867"/>
                </a:lnTo>
                <a:lnTo>
                  <a:pt x="2804" y="1871"/>
                </a:lnTo>
                <a:lnTo>
                  <a:pt x="2831" y="1788"/>
                </a:lnTo>
                <a:lnTo>
                  <a:pt x="2879" y="1693"/>
                </a:lnTo>
                <a:lnTo>
                  <a:pt x="2981" y="1725"/>
                </a:lnTo>
                <a:lnTo>
                  <a:pt x="3060" y="1748"/>
                </a:lnTo>
                <a:lnTo>
                  <a:pt x="3511" y="1935"/>
                </a:lnTo>
                <a:lnTo>
                  <a:pt x="3696" y="1928"/>
                </a:lnTo>
                <a:lnTo>
                  <a:pt x="3776" y="1935"/>
                </a:lnTo>
                <a:lnTo>
                  <a:pt x="3849" y="2008"/>
                </a:lnTo>
                <a:lnTo>
                  <a:pt x="3880" y="2132"/>
                </a:lnTo>
                <a:lnTo>
                  <a:pt x="3831" y="2208"/>
                </a:lnTo>
                <a:lnTo>
                  <a:pt x="3682" y="2275"/>
                </a:lnTo>
                <a:lnTo>
                  <a:pt x="3622" y="2270"/>
                </a:lnTo>
                <a:lnTo>
                  <a:pt x="3543" y="2239"/>
                </a:lnTo>
                <a:lnTo>
                  <a:pt x="3471" y="2155"/>
                </a:lnTo>
                <a:lnTo>
                  <a:pt x="3411" y="2149"/>
                </a:lnTo>
                <a:lnTo>
                  <a:pt x="3427" y="2213"/>
                </a:lnTo>
                <a:lnTo>
                  <a:pt x="3405" y="2227"/>
                </a:lnTo>
                <a:lnTo>
                  <a:pt x="3358" y="2246"/>
                </a:lnTo>
                <a:lnTo>
                  <a:pt x="3033" y="2055"/>
                </a:lnTo>
                <a:lnTo>
                  <a:pt x="2955" y="2007"/>
                </a:lnTo>
                <a:lnTo>
                  <a:pt x="2957" y="1986"/>
                </a:lnTo>
                <a:lnTo>
                  <a:pt x="2961" y="1947"/>
                </a:lnTo>
                <a:lnTo>
                  <a:pt x="2964" y="1907"/>
                </a:lnTo>
                <a:lnTo>
                  <a:pt x="2924" y="1903"/>
                </a:lnTo>
                <a:lnTo>
                  <a:pt x="2939" y="1961"/>
                </a:lnTo>
                <a:lnTo>
                  <a:pt x="2915" y="2003"/>
                </a:lnTo>
                <a:lnTo>
                  <a:pt x="2652" y="1959"/>
                </a:lnTo>
                <a:lnTo>
                  <a:pt x="2475" y="1883"/>
                </a:lnTo>
                <a:lnTo>
                  <a:pt x="2453" y="1917"/>
                </a:lnTo>
                <a:lnTo>
                  <a:pt x="2347" y="1907"/>
                </a:lnTo>
                <a:lnTo>
                  <a:pt x="2185" y="1916"/>
                </a:lnTo>
                <a:lnTo>
                  <a:pt x="2067" y="1944"/>
                </a:lnTo>
                <a:lnTo>
                  <a:pt x="2005" y="1920"/>
                </a:lnTo>
                <a:lnTo>
                  <a:pt x="1948" y="1871"/>
                </a:lnTo>
                <a:lnTo>
                  <a:pt x="1862" y="1908"/>
                </a:lnTo>
                <a:lnTo>
                  <a:pt x="1824" y="1883"/>
                </a:lnTo>
                <a:lnTo>
                  <a:pt x="1767" y="1839"/>
                </a:lnTo>
                <a:lnTo>
                  <a:pt x="1708" y="1873"/>
                </a:lnTo>
                <a:lnTo>
                  <a:pt x="1637" y="1969"/>
                </a:lnTo>
                <a:lnTo>
                  <a:pt x="1614" y="2006"/>
                </a:lnTo>
                <a:lnTo>
                  <a:pt x="1461" y="2095"/>
                </a:lnTo>
                <a:lnTo>
                  <a:pt x="1316" y="2141"/>
                </a:lnTo>
                <a:lnTo>
                  <a:pt x="1273" y="2137"/>
                </a:lnTo>
                <a:lnTo>
                  <a:pt x="1299" y="2059"/>
                </a:lnTo>
                <a:lnTo>
                  <a:pt x="1264" y="2017"/>
                </a:lnTo>
                <a:lnTo>
                  <a:pt x="1311" y="1940"/>
                </a:lnTo>
                <a:lnTo>
                  <a:pt x="1295" y="1897"/>
                </a:lnTo>
                <a:lnTo>
                  <a:pt x="1251" y="1973"/>
                </a:lnTo>
                <a:lnTo>
                  <a:pt x="1073" y="2102"/>
                </a:lnTo>
                <a:lnTo>
                  <a:pt x="1053" y="2116"/>
                </a:lnTo>
                <a:lnTo>
                  <a:pt x="1086" y="2180"/>
                </a:lnTo>
                <a:lnTo>
                  <a:pt x="1126" y="2184"/>
                </a:lnTo>
                <a:lnTo>
                  <a:pt x="1061" y="2243"/>
                </a:lnTo>
                <a:lnTo>
                  <a:pt x="992" y="2320"/>
                </a:lnTo>
                <a:lnTo>
                  <a:pt x="845" y="2362"/>
                </a:lnTo>
                <a:lnTo>
                  <a:pt x="695" y="2454"/>
                </a:lnTo>
                <a:lnTo>
                  <a:pt x="485" y="2496"/>
                </a:lnTo>
                <a:lnTo>
                  <a:pt x="461" y="2552"/>
                </a:lnTo>
                <a:lnTo>
                  <a:pt x="335" y="2587"/>
                </a:lnTo>
                <a:lnTo>
                  <a:pt x="217" y="2576"/>
                </a:lnTo>
                <a:lnTo>
                  <a:pt x="138" y="2546"/>
                </a:lnTo>
                <a:lnTo>
                  <a:pt x="140" y="2522"/>
                </a:lnTo>
                <a:lnTo>
                  <a:pt x="182" y="2487"/>
                </a:lnTo>
                <a:lnTo>
                  <a:pt x="392" y="2427"/>
                </a:lnTo>
                <a:lnTo>
                  <a:pt x="542" y="2357"/>
                </a:lnTo>
                <a:lnTo>
                  <a:pt x="566" y="2297"/>
                </a:lnTo>
                <a:lnTo>
                  <a:pt x="619" y="2180"/>
                </a:lnTo>
                <a:lnTo>
                  <a:pt x="665" y="2142"/>
                </a:lnTo>
                <a:lnTo>
                  <a:pt x="581" y="2134"/>
                </a:lnTo>
                <a:lnTo>
                  <a:pt x="539" y="2111"/>
                </a:lnTo>
                <a:lnTo>
                  <a:pt x="520" y="2109"/>
                </a:lnTo>
                <a:lnTo>
                  <a:pt x="476" y="2146"/>
                </a:lnTo>
                <a:lnTo>
                  <a:pt x="457" y="2144"/>
                </a:lnTo>
                <a:lnTo>
                  <a:pt x="363" y="2054"/>
                </a:lnTo>
                <a:lnTo>
                  <a:pt x="347" y="2035"/>
                </a:lnTo>
                <a:lnTo>
                  <a:pt x="222" y="2041"/>
                </a:lnTo>
                <a:lnTo>
                  <a:pt x="163" y="2036"/>
                </a:lnTo>
                <a:lnTo>
                  <a:pt x="166" y="1999"/>
                </a:lnTo>
                <a:lnTo>
                  <a:pt x="198" y="1878"/>
                </a:lnTo>
                <a:lnTo>
                  <a:pt x="219" y="1860"/>
                </a:lnTo>
                <a:lnTo>
                  <a:pt x="225" y="1801"/>
                </a:lnTo>
                <a:lnTo>
                  <a:pt x="205" y="1799"/>
                </a:lnTo>
                <a:lnTo>
                  <a:pt x="80" y="1787"/>
                </a:lnTo>
                <a:lnTo>
                  <a:pt x="36" y="1742"/>
                </a:lnTo>
                <a:lnTo>
                  <a:pt x="42" y="1663"/>
                </a:lnTo>
                <a:lnTo>
                  <a:pt x="4" y="1616"/>
                </a:lnTo>
                <a:lnTo>
                  <a:pt x="6" y="1593"/>
                </a:lnTo>
                <a:lnTo>
                  <a:pt x="68" y="1599"/>
                </a:lnTo>
                <a:lnTo>
                  <a:pt x="70" y="1581"/>
                </a:lnTo>
                <a:lnTo>
                  <a:pt x="38" y="1498"/>
                </a:lnTo>
                <a:lnTo>
                  <a:pt x="0" y="1454"/>
                </a:lnTo>
                <a:lnTo>
                  <a:pt x="26" y="1372"/>
                </a:lnTo>
                <a:lnTo>
                  <a:pt x="146" y="1324"/>
                </a:lnTo>
                <a:lnTo>
                  <a:pt x="170" y="1307"/>
                </a:lnTo>
                <a:lnTo>
                  <a:pt x="213" y="1249"/>
                </a:lnTo>
                <a:lnTo>
                  <a:pt x="279" y="1212"/>
                </a:lnTo>
                <a:lnTo>
                  <a:pt x="298" y="1213"/>
                </a:lnTo>
                <a:lnTo>
                  <a:pt x="335" y="1277"/>
                </a:lnTo>
                <a:lnTo>
                  <a:pt x="395" y="1283"/>
                </a:lnTo>
                <a:lnTo>
                  <a:pt x="458" y="1227"/>
                </a:lnTo>
                <a:lnTo>
                  <a:pt x="481" y="1230"/>
                </a:lnTo>
                <a:lnTo>
                  <a:pt x="558" y="1237"/>
                </a:lnTo>
                <a:lnTo>
                  <a:pt x="581" y="1223"/>
                </a:lnTo>
                <a:lnTo>
                  <a:pt x="568" y="1136"/>
                </a:lnTo>
                <a:lnTo>
                  <a:pt x="573" y="1075"/>
                </a:lnTo>
                <a:lnTo>
                  <a:pt x="662" y="1032"/>
                </a:lnTo>
                <a:lnTo>
                  <a:pt x="619" y="1028"/>
                </a:lnTo>
                <a:lnTo>
                  <a:pt x="496" y="1067"/>
                </a:lnTo>
                <a:lnTo>
                  <a:pt x="453" y="1063"/>
                </a:lnTo>
                <a:lnTo>
                  <a:pt x="420" y="1010"/>
                </a:lnTo>
                <a:lnTo>
                  <a:pt x="359" y="1005"/>
                </a:lnTo>
                <a:lnTo>
                  <a:pt x="298" y="999"/>
                </a:lnTo>
                <a:lnTo>
                  <a:pt x="261" y="956"/>
                </a:lnTo>
                <a:lnTo>
                  <a:pt x="223" y="932"/>
                </a:lnTo>
                <a:lnTo>
                  <a:pt x="228" y="892"/>
                </a:lnTo>
                <a:lnTo>
                  <a:pt x="273" y="814"/>
                </a:lnTo>
                <a:lnTo>
                  <a:pt x="275" y="794"/>
                </a:lnTo>
                <a:lnTo>
                  <a:pt x="240" y="751"/>
                </a:lnTo>
                <a:lnTo>
                  <a:pt x="243" y="732"/>
                </a:lnTo>
                <a:lnTo>
                  <a:pt x="308" y="673"/>
                </a:lnTo>
                <a:lnTo>
                  <a:pt x="346" y="676"/>
                </a:lnTo>
                <a:lnTo>
                  <a:pt x="406" y="707"/>
                </a:lnTo>
                <a:lnTo>
                  <a:pt x="449" y="686"/>
                </a:lnTo>
                <a:lnTo>
                  <a:pt x="487" y="689"/>
                </a:lnTo>
                <a:lnTo>
                  <a:pt x="530" y="693"/>
                </a:lnTo>
                <a:lnTo>
                  <a:pt x="546" y="737"/>
                </a:lnTo>
                <a:lnTo>
                  <a:pt x="543" y="758"/>
                </a:lnTo>
                <a:lnTo>
                  <a:pt x="616" y="845"/>
                </a:lnTo>
                <a:lnTo>
                  <a:pt x="654" y="848"/>
                </a:lnTo>
                <a:lnTo>
                  <a:pt x="700" y="812"/>
                </a:lnTo>
                <a:lnTo>
                  <a:pt x="764" y="798"/>
                </a:lnTo>
                <a:lnTo>
                  <a:pt x="687" y="772"/>
                </a:lnTo>
                <a:lnTo>
                  <a:pt x="713" y="669"/>
                </a:lnTo>
                <a:lnTo>
                  <a:pt x="595" y="619"/>
                </a:lnTo>
                <a:lnTo>
                  <a:pt x="603" y="538"/>
                </a:lnTo>
                <a:lnTo>
                  <a:pt x="554" y="431"/>
                </a:lnTo>
                <a:lnTo>
                  <a:pt x="517" y="369"/>
                </a:lnTo>
                <a:lnTo>
                  <a:pt x="566" y="293"/>
                </a:lnTo>
                <a:lnTo>
                  <a:pt x="643" y="300"/>
                </a:lnTo>
                <a:lnTo>
                  <a:pt x="730" y="289"/>
                </a:lnTo>
                <a:lnTo>
                  <a:pt x="821" y="170"/>
                </a:lnTo>
                <a:lnTo>
                  <a:pt x="884" y="116"/>
                </a:lnTo>
                <a:lnTo>
                  <a:pt x="975" y="83"/>
                </a:lnTo>
                <a:lnTo>
                  <a:pt x="1038" y="27"/>
                </a:lnTo>
                <a:lnTo>
                  <a:pt x="1077" y="53"/>
                </a:lnTo>
                <a:lnTo>
                  <a:pt x="1202" y="0"/>
                </a:lnTo>
                <a:lnTo>
                  <a:pt x="1217" y="66"/>
                </a:lnTo>
                <a:lnTo>
                  <a:pt x="1359" y="95"/>
                </a:lnTo>
                <a:lnTo>
                  <a:pt x="1395" y="163"/>
                </a:lnTo>
                <a:lnTo>
                  <a:pt x="1413" y="184"/>
                </a:lnTo>
                <a:lnTo>
                  <a:pt x="1512" y="192"/>
                </a:lnTo>
                <a:lnTo>
                  <a:pt x="1611" y="242"/>
                </a:lnTo>
                <a:lnTo>
                  <a:pt x="1670" y="247"/>
                </a:lnTo>
                <a:lnTo>
                  <a:pt x="1691" y="230"/>
                </a:lnTo>
                <a:lnTo>
                  <a:pt x="1755" y="194"/>
                </a:lnTo>
                <a:lnTo>
                  <a:pt x="1797" y="199"/>
                </a:lnTo>
                <a:lnTo>
                  <a:pt x="1896" y="227"/>
                </a:lnTo>
                <a:lnTo>
                  <a:pt x="1914" y="228"/>
                </a:lnTo>
                <a:lnTo>
                  <a:pt x="1914" y="228"/>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3" name="Freeform 259"/>
          <p:cNvSpPr>
            <a:spLocks/>
          </p:cNvSpPr>
          <p:nvPr/>
        </p:nvSpPr>
        <p:spPr bwMode="auto">
          <a:xfrm>
            <a:off x="554038" y="1243013"/>
            <a:ext cx="201613" cy="38100"/>
          </a:xfrm>
          <a:custGeom>
            <a:avLst/>
            <a:gdLst/>
            <a:ahLst/>
            <a:cxnLst>
              <a:cxn ang="0">
                <a:pos x="638" y="54"/>
              </a:cxn>
              <a:cxn ang="0">
                <a:pos x="584" y="11"/>
              </a:cxn>
              <a:cxn ang="0">
                <a:pos x="509" y="8"/>
              </a:cxn>
              <a:cxn ang="0">
                <a:pos x="469" y="0"/>
              </a:cxn>
              <a:cxn ang="0">
                <a:pos x="416" y="5"/>
              </a:cxn>
              <a:cxn ang="0">
                <a:pos x="325" y="48"/>
              </a:cxn>
              <a:cxn ang="0">
                <a:pos x="223" y="48"/>
              </a:cxn>
              <a:cxn ang="0">
                <a:pos x="37" y="23"/>
              </a:cxn>
              <a:cxn ang="0">
                <a:pos x="0" y="46"/>
              </a:cxn>
              <a:cxn ang="0">
                <a:pos x="1" y="61"/>
              </a:cxn>
              <a:cxn ang="0">
                <a:pos x="31" y="85"/>
              </a:cxn>
              <a:cxn ang="0">
                <a:pos x="93" y="91"/>
              </a:cxn>
              <a:cxn ang="0">
                <a:pos x="170" y="119"/>
              </a:cxn>
              <a:cxn ang="0">
                <a:pos x="212" y="123"/>
              </a:cxn>
              <a:cxn ang="0">
                <a:pos x="275" y="107"/>
              </a:cxn>
              <a:cxn ang="0">
                <a:pos x="294" y="109"/>
              </a:cxn>
              <a:cxn ang="0">
                <a:pos x="435" y="122"/>
              </a:cxn>
              <a:cxn ang="0">
                <a:pos x="504" y="110"/>
              </a:cxn>
              <a:cxn ang="0">
                <a:pos x="528" y="107"/>
              </a:cxn>
              <a:cxn ang="0">
                <a:pos x="611" y="115"/>
              </a:cxn>
              <a:cxn ang="0">
                <a:pos x="633" y="101"/>
              </a:cxn>
              <a:cxn ang="0">
                <a:pos x="638" y="54"/>
              </a:cxn>
            </a:cxnLst>
            <a:rect l="0" t="0" r="r" b="b"/>
            <a:pathLst>
              <a:path w="638" h="123">
                <a:moveTo>
                  <a:pt x="638" y="54"/>
                </a:moveTo>
                <a:lnTo>
                  <a:pt x="584" y="11"/>
                </a:lnTo>
                <a:lnTo>
                  <a:pt x="509" y="8"/>
                </a:lnTo>
                <a:lnTo>
                  <a:pt x="469" y="0"/>
                </a:lnTo>
                <a:lnTo>
                  <a:pt x="416" y="5"/>
                </a:lnTo>
                <a:lnTo>
                  <a:pt x="325" y="48"/>
                </a:lnTo>
                <a:lnTo>
                  <a:pt x="223" y="48"/>
                </a:lnTo>
                <a:lnTo>
                  <a:pt x="37" y="23"/>
                </a:lnTo>
                <a:lnTo>
                  <a:pt x="0" y="46"/>
                </a:lnTo>
                <a:lnTo>
                  <a:pt x="1" y="61"/>
                </a:lnTo>
                <a:lnTo>
                  <a:pt x="31" y="85"/>
                </a:lnTo>
                <a:lnTo>
                  <a:pt x="93" y="91"/>
                </a:lnTo>
                <a:lnTo>
                  <a:pt x="170" y="119"/>
                </a:lnTo>
                <a:lnTo>
                  <a:pt x="212" y="123"/>
                </a:lnTo>
                <a:lnTo>
                  <a:pt x="275" y="107"/>
                </a:lnTo>
                <a:lnTo>
                  <a:pt x="294" y="109"/>
                </a:lnTo>
                <a:lnTo>
                  <a:pt x="435" y="122"/>
                </a:lnTo>
                <a:lnTo>
                  <a:pt x="504" y="110"/>
                </a:lnTo>
                <a:lnTo>
                  <a:pt x="528" y="107"/>
                </a:lnTo>
                <a:lnTo>
                  <a:pt x="611" y="115"/>
                </a:lnTo>
                <a:lnTo>
                  <a:pt x="633" y="101"/>
                </a:lnTo>
                <a:lnTo>
                  <a:pt x="638" y="54"/>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4" name="Freeform 260"/>
          <p:cNvSpPr>
            <a:spLocks/>
          </p:cNvSpPr>
          <p:nvPr/>
        </p:nvSpPr>
        <p:spPr bwMode="auto">
          <a:xfrm>
            <a:off x="554038" y="1243013"/>
            <a:ext cx="201613" cy="38100"/>
          </a:xfrm>
          <a:custGeom>
            <a:avLst/>
            <a:gdLst/>
            <a:ahLst/>
            <a:cxnLst>
              <a:cxn ang="0">
                <a:pos x="638" y="54"/>
              </a:cxn>
              <a:cxn ang="0">
                <a:pos x="584" y="11"/>
              </a:cxn>
              <a:cxn ang="0">
                <a:pos x="509" y="8"/>
              </a:cxn>
              <a:cxn ang="0">
                <a:pos x="469" y="0"/>
              </a:cxn>
              <a:cxn ang="0">
                <a:pos x="416" y="5"/>
              </a:cxn>
              <a:cxn ang="0">
                <a:pos x="325" y="48"/>
              </a:cxn>
              <a:cxn ang="0">
                <a:pos x="223" y="48"/>
              </a:cxn>
              <a:cxn ang="0">
                <a:pos x="37" y="23"/>
              </a:cxn>
              <a:cxn ang="0">
                <a:pos x="0" y="46"/>
              </a:cxn>
              <a:cxn ang="0">
                <a:pos x="1" y="61"/>
              </a:cxn>
              <a:cxn ang="0">
                <a:pos x="31" y="85"/>
              </a:cxn>
              <a:cxn ang="0">
                <a:pos x="93" y="91"/>
              </a:cxn>
              <a:cxn ang="0">
                <a:pos x="170" y="119"/>
              </a:cxn>
              <a:cxn ang="0">
                <a:pos x="212" y="123"/>
              </a:cxn>
              <a:cxn ang="0">
                <a:pos x="275" y="107"/>
              </a:cxn>
              <a:cxn ang="0">
                <a:pos x="294" y="109"/>
              </a:cxn>
              <a:cxn ang="0">
                <a:pos x="435" y="122"/>
              </a:cxn>
              <a:cxn ang="0">
                <a:pos x="504" y="110"/>
              </a:cxn>
              <a:cxn ang="0">
                <a:pos x="528" y="107"/>
              </a:cxn>
              <a:cxn ang="0">
                <a:pos x="611" y="115"/>
              </a:cxn>
              <a:cxn ang="0">
                <a:pos x="633" y="101"/>
              </a:cxn>
              <a:cxn ang="0">
                <a:pos x="638" y="54"/>
              </a:cxn>
              <a:cxn ang="0">
                <a:pos x="638" y="54"/>
              </a:cxn>
            </a:cxnLst>
            <a:rect l="0" t="0" r="r" b="b"/>
            <a:pathLst>
              <a:path w="638" h="123">
                <a:moveTo>
                  <a:pt x="638" y="54"/>
                </a:moveTo>
                <a:lnTo>
                  <a:pt x="584" y="11"/>
                </a:lnTo>
                <a:lnTo>
                  <a:pt x="509" y="8"/>
                </a:lnTo>
                <a:lnTo>
                  <a:pt x="469" y="0"/>
                </a:lnTo>
                <a:lnTo>
                  <a:pt x="416" y="5"/>
                </a:lnTo>
                <a:lnTo>
                  <a:pt x="325" y="48"/>
                </a:lnTo>
                <a:lnTo>
                  <a:pt x="223" y="48"/>
                </a:lnTo>
                <a:lnTo>
                  <a:pt x="37" y="23"/>
                </a:lnTo>
                <a:lnTo>
                  <a:pt x="0" y="46"/>
                </a:lnTo>
                <a:lnTo>
                  <a:pt x="1" y="61"/>
                </a:lnTo>
                <a:lnTo>
                  <a:pt x="31" y="85"/>
                </a:lnTo>
                <a:lnTo>
                  <a:pt x="93" y="91"/>
                </a:lnTo>
                <a:lnTo>
                  <a:pt x="170" y="119"/>
                </a:lnTo>
                <a:lnTo>
                  <a:pt x="212" y="123"/>
                </a:lnTo>
                <a:lnTo>
                  <a:pt x="275" y="107"/>
                </a:lnTo>
                <a:lnTo>
                  <a:pt x="294" y="109"/>
                </a:lnTo>
                <a:lnTo>
                  <a:pt x="435" y="122"/>
                </a:lnTo>
                <a:lnTo>
                  <a:pt x="504" y="110"/>
                </a:lnTo>
                <a:lnTo>
                  <a:pt x="528" y="107"/>
                </a:lnTo>
                <a:lnTo>
                  <a:pt x="611" y="115"/>
                </a:lnTo>
                <a:lnTo>
                  <a:pt x="633" y="101"/>
                </a:lnTo>
                <a:lnTo>
                  <a:pt x="638" y="54"/>
                </a:lnTo>
                <a:lnTo>
                  <a:pt x="638" y="54"/>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5" name="Freeform 261"/>
          <p:cNvSpPr>
            <a:spLocks/>
          </p:cNvSpPr>
          <p:nvPr/>
        </p:nvSpPr>
        <p:spPr bwMode="auto">
          <a:xfrm>
            <a:off x="1017588" y="1174750"/>
            <a:ext cx="95250" cy="90488"/>
          </a:xfrm>
          <a:custGeom>
            <a:avLst/>
            <a:gdLst/>
            <a:ahLst/>
            <a:cxnLst>
              <a:cxn ang="0">
                <a:pos x="241" y="0"/>
              </a:cxn>
              <a:cxn ang="0">
                <a:pos x="177" y="31"/>
              </a:cxn>
              <a:cxn ang="0">
                <a:pos x="149" y="112"/>
              </a:cxn>
              <a:cxn ang="0">
                <a:pos x="86" y="147"/>
              </a:cxn>
              <a:cxn ang="0">
                <a:pos x="26" y="142"/>
              </a:cxn>
              <a:cxn ang="0">
                <a:pos x="3" y="181"/>
              </a:cxn>
              <a:cxn ang="0">
                <a:pos x="0" y="224"/>
              </a:cxn>
              <a:cxn ang="0">
                <a:pos x="31" y="286"/>
              </a:cxn>
              <a:cxn ang="0">
                <a:pos x="94" y="272"/>
              </a:cxn>
              <a:cxn ang="0">
                <a:pos x="117" y="234"/>
              </a:cxn>
              <a:cxn ang="0">
                <a:pos x="247" y="203"/>
              </a:cxn>
              <a:cxn ang="0">
                <a:pos x="289" y="144"/>
              </a:cxn>
              <a:cxn ang="0">
                <a:pos x="275" y="103"/>
              </a:cxn>
              <a:cxn ang="0">
                <a:pos x="298" y="43"/>
              </a:cxn>
              <a:cxn ang="0">
                <a:pos x="302" y="5"/>
              </a:cxn>
              <a:cxn ang="0">
                <a:pos x="284" y="4"/>
              </a:cxn>
              <a:cxn ang="0">
                <a:pos x="241" y="0"/>
              </a:cxn>
            </a:cxnLst>
            <a:rect l="0" t="0" r="r" b="b"/>
            <a:pathLst>
              <a:path w="302" h="286">
                <a:moveTo>
                  <a:pt x="241" y="0"/>
                </a:moveTo>
                <a:lnTo>
                  <a:pt x="177" y="31"/>
                </a:lnTo>
                <a:lnTo>
                  <a:pt x="149" y="112"/>
                </a:lnTo>
                <a:lnTo>
                  <a:pt x="86" y="147"/>
                </a:lnTo>
                <a:lnTo>
                  <a:pt x="26" y="142"/>
                </a:lnTo>
                <a:lnTo>
                  <a:pt x="3" y="181"/>
                </a:lnTo>
                <a:lnTo>
                  <a:pt x="0" y="224"/>
                </a:lnTo>
                <a:lnTo>
                  <a:pt x="31" y="286"/>
                </a:lnTo>
                <a:lnTo>
                  <a:pt x="94" y="272"/>
                </a:lnTo>
                <a:lnTo>
                  <a:pt x="117" y="234"/>
                </a:lnTo>
                <a:lnTo>
                  <a:pt x="247" y="203"/>
                </a:lnTo>
                <a:lnTo>
                  <a:pt x="289" y="144"/>
                </a:lnTo>
                <a:lnTo>
                  <a:pt x="275" y="103"/>
                </a:lnTo>
                <a:lnTo>
                  <a:pt x="298" y="43"/>
                </a:lnTo>
                <a:lnTo>
                  <a:pt x="302" y="5"/>
                </a:lnTo>
                <a:lnTo>
                  <a:pt x="284" y="4"/>
                </a:lnTo>
                <a:lnTo>
                  <a:pt x="241"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6" name="Freeform 262"/>
          <p:cNvSpPr>
            <a:spLocks/>
          </p:cNvSpPr>
          <p:nvPr/>
        </p:nvSpPr>
        <p:spPr bwMode="auto">
          <a:xfrm>
            <a:off x="1017588" y="1174750"/>
            <a:ext cx="95250" cy="90488"/>
          </a:xfrm>
          <a:custGeom>
            <a:avLst/>
            <a:gdLst/>
            <a:ahLst/>
            <a:cxnLst>
              <a:cxn ang="0">
                <a:pos x="241" y="0"/>
              </a:cxn>
              <a:cxn ang="0">
                <a:pos x="177" y="31"/>
              </a:cxn>
              <a:cxn ang="0">
                <a:pos x="149" y="112"/>
              </a:cxn>
              <a:cxn ang="0">
                <a:pos x="86" y="147"/>
              </a:cxn>
              <a:cxn ang="0">
                <a:pos x="26" y="142"/>
              </a:cxn>
              <a:cxn ang="0">
                <a:pos x="3" y="181"/>
              </a:cxn>
              <a:cxn ang="0">
                <a:pos x="0" y="224"/>
              </a:cxn>
              <a:cxn ang="0">
                <a:pos x="31" y="286"/>
              </a:cxn>
              <a:cxn ang="0">
                <a:pos x="94" y="272"/>
              </a:cxn>
              <a:cxn ang="0">
                <a:pos x="117" y="234"/>
              </a:cxn>
              <a:cxn ang="0">
                <a:pos x="247" y="203"/>
              </a:cxn>
              <a:cxn ang="0">
                <a:pos x="289" y="144"/>
              </a:cxn>
              <a:cxn ang="0">
                <a:pos x="275" y="103"/>
              </a:cxn>
              <a:cxn ang="0">
                <a:pos x="298" y="43"/>
              </a:cxn>
              <a:cxn ang="0">
                <a:pos x="302" y="5"/>
              </a:cxn>
              <a:cxn ang="0">
                <a:pos x="284" y="4"/>
              </a:cxn>
              <a:cxn ang="0">
                <a:pos x="241" y="0"/>
              </a:cxn>
              <a:cxn ang="0">
                <a:pos x="241" y="0"/>
              </a:cxn>
            </a:cxnLst>
            <a:rect l="0" t="0" r="r" b="b"/>
            <a:pathLst>
              <a:path w="302" h="286">
                <a:moveTo>
                  <a:pt x="241" y="0"/>
                </a:moveTo>
                <a:lnTo>
                  <a:pt x="177" y="31"/>
                </a:lnTo>
                <a:lnTo>
                  <a:pt x="149" y="112"/>
                </a:lnTo>
                <a:lnTo>
                  <a:pt x="86" y="147"/>
                </a:lnTo>
                <a:lnTo>
                  <a:pt x="26" y="142"/>
                </a:lnTo>
                <a:lnTo>
                  <a:pt x="3" y="181"/>
                </a:lnTo>
                <a:lnTo>
                  <a:pt x="0" y="224"/>
                </a:lnTo>
                <a:lnTo>
                  <a:pt x="31" y="286"/>
                </a:lnTo>
                <a:lnTo>
                  <a:pt x="94" y="272"/>
                </a:lnTo>
                <a:lnTo>
                  <a:pt x="117" y="234"/>
                </a:lnTo>
                <a:lnTo>
                  <a:pt x="247" y="203"/>
                </a:lnTo>
                <a:lnTo>
                  <a:pt x="289" y="144"/>
                </a:lnTo>
                <a:lnTo>
                  <a:pt x="275" y="103"/>
                </a:lnTo>
                <a:lnTo>
                  <a:pt x="298" y="43"/>
                </a:lnTo>
                <a:lnTo>
                  <a:pt x="302" y="5"/>
                </a:lnTo>
                <a:lnTo>
                  <a:pt x="284" y="4"/>
                </a:lnTo>
                <a:lnTo>
                  <a:pt x="241" y="0"/>
                </a:lnTo>
                <a:lnTo>
                  <a:pt x="241"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7" name="Freeform 263"/>
          <p:cNvSpPr>
            <a:spLocks/>
          </p:cNvSpPr>
          <p:nvPr/>
        </p:nvSpPr>
        <p:spPr bwMode="auto">
          <a:xfrm>
            <a:off x="630238" y="952500"/>
            <a:ext cx="63500" cy="41275"/>
          </a:xfrm>
          <a:custGeom>
            <a:avLst/>
            <a:gdLst/>
            <a:ahLst/>
            <a:cxnLst>
              <a:cxn ang="0">
                <a:pos x="22" y="0"/>
              </a:cxn>
              <a:cxn ang="0">
                <a:pos x="0" y="38"/>
              </a:cxn>
              <a:cxn ang="0">
                <a:pos x="52" y="106"/>
              </a:cxn>
              <a:cxn ang="0">
                <a:pos x="113" y="127"/>
              </a:cxn>
              <a:cxn ang="0">
                <a:pos x="153" y="130"/>
              </a:cxn>
              <a:cxn ang="0">
                <a:pos x="197" y="77"/>
              </a:cxn>
              <a:cxn ang="0">
                <a:pos x="162" y="29"/>
              </a:cxn>
              <a:cxn ang="0">
                <a:pos x="82" y="22"/>
              </a:cxn>
              <a:cxn ang="0">
                <a:pos x="62" y="3"/>
              </a:cxn>
              <a:cxn ang="0">
                <a:pos x="22" y="0"/>
              </a:cxn>
            </a:cxnLst>
            <a:rect l="0" t="0" r="r" b="b"/>
            <a:pathLst>
              <a:path w="197" h="130">
                <a:moveTo>
                  <a:pt x="22" y="0"/>
                </a:moveTo>
                <a:lnTo>
                  <a:pt x="0" y="38"/>
                </a:lnTo>
                <a:lnTo>
                  <a:pt x="52" y="106"/>
                </a:lnTo>
                <a:lnTo>
                  <a:pt x="113" y="127"/>
                </a:lnTo>
                <a:lnTo>
                  <a:pt x="153" y="130"/>
                </a:lnTo>
                <a:lnTo>
                  <a:pt x="197" y="77"/>
                </a:lnTo>
                <a:lnTo>
                  <a:pt x="162" y="29"/>
                </a:lnTo>
                <a:lnTo>
                  <a:pt x="82" y="22"/>
                </a:lnTo>
                <a:lnTo>
                  <a:pt x="62" y="3"/>
                </a:lnTo>
                <a:lnTo>
                  <a:pt x="22"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8" name="Freeform 264"/>
          <p:cNvSpPr>
            <a:spLocks/>
          </p:cNvSpPr>
          <p:nvPr/>
        </p:nvSpPr>
        <p:spPr bwMode="auto">
          <a:xfrm>
            <a:off x="630238" y="952500"/>
            <a:ext cx="63500" cy="41275"/>
          </a:xfrm>
          <a:custGeom>
            <a:avLst/>
            <a:gdLst/>
            <a:ahLst/>
            <a:cxnLst>
              <a:cxn ang="0">
                <a:pos x="22" y="0"/>
              </a:cxn>
              <a:cxn ang="0">
                <a:pos x="0" y="38"/>
              </a:cxn>
              <a:cxn ang="0">
                <a:pos x="52" y="106"/>
              </a:cxn>
              <a:cxn ang="0">
                <a:pos x="113" y="127"/>
              </a:cxn>
              <a:cxn ang="0">
                <a:pos x="153" y="130"/>
              </a:cxn>
              <a:cxn ang="0">
                <a:pos x="197" y="77"/>
              </a:cxn>
              <a:cxn ang="0">
                <a:pos x="162" y="29"/>
              </a:cxn>
              <a:cxn ang="0">
                <a:pos x="82" y="22"/>
              </a:cxn>
              <a:cxn ang="0">
                <a:pos x="62" y="3"/>
              </a:cxn>
              <a:cxn ang="0">
                <a:pos x="22" y="0"/>
              </a:cxn>
              <a:cxn ang="0">
                <a:pos x="22" y="0"/>
              </a:cxn>
            </a:cxnLst>
            <a:rect l="0" t="0" r="r" b="b"/>
            <a:pathLst>
              <a:path w="197" h="130">
                <a:moveTo>
                  <a:pt x="22" y="0"/>
                </a:moveTo>
                <a:lnTo>
                  <a:pt x="0" y="38"/>
                </a:lnTo>
                <a:lnTo>
                  <a:pt x="52" y="106"/>
                </a:lnTo>
                <a:lnTo>
                  <a:pt x="113" y="127"/>
                </a:lnTo>
                <a:lnTo>
                  <a:pt x="153" y="130"/>
                </a:lnTo>
                <a:lnTo>
                  <a:pt x="197" y="77"/>
                </a:lnTo>
                <a:lnTo>
                  <a:pt x="162" y="29"/>
                </a:lnTo>
                <a:lnTo>
                  <a:pt x="82" y="22"/>
                </a:lnTo>
                <a:lnTo>
                  <a:pt x="62" y="3"/>
                </a:lnTo>
                <a:lnTo>
                  <a:pt x="22" y="0"/>
                </a:lnTo>
                <a:lnTo>
                  <a:pt x="22"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29" name="Freeform 265"/>
          <p:cNvSpPr>
            <a:spLocks/>
          </p:cNvSpPr>
          <p:nvPr/>
        </p:nvSpPr>
        <p:spPr bwMode="auto">
          <a:xfrm>
            <a:off x="661988" y="750888"/>
            <a:ext cx="47625" cy="58738"/>
          </a:xfrm>
          <a:custGeom>
            <a:avLst/>
            <a:gdLst/>
            <a:ahLst/>
            <a:cxnLst>
              <a:cxn ang="0">
                <a:pos x="0" y="0"/>
              </a:cxn>
              <a:cxn ang="0">
                <a:pos x="16" y="64"/>
              </a:cxn>
              <a:cxn ang="0">
                <a:pos x="11" y="110"/>
              </a:cxn>
              <a:cxn ang="0">
                <a:pos x="31" y="135"/>
              </a:cxn>
              <a:cxn ang="0">
                <a:pos x="91" y="141"/>
              </a:cxn>
              <a:cxn ang="0">
                <a:pos x="108" y="185"/>
              </a:cxn>
              <a:cxn ang="0">
                <a:pos x="150" y="146"/>
              </a:cxn>
              <a:cxn ang="0">
                <a:pos x="116" y="90"/>
              </a:cxn>
              <a:cxn ang="0">
                <a:pos x="43" y="4"/>
              </a:cxn>
              <a:cxn ang="0">
                <a:pos x="22" y="2"/>
              </a:cxn>
              <a:cxn ang="0">
                <a:pos x="0" y="0"/>
              </a:cxn>
            </a:cxnLst>
            <a:rect l="0" t="0" r="r" b="b"/>
            <a:pathLst>
              <a:path w="150" h="185">
                <a:moveTo>
                  <a:pt x="0" y="0"/>
                </a:moveTo>
                <a:lnTo>
                  <a:pt x="16" y="64"/>
                </a:lnTo>
                <a:lnTo>
                  <a:pt x="11" y="110"/>
                </a:lnTo>
                <a:lnTo>
                  <a:pt x="31" y="135"/>
                </a:lnTo>
                <a:lnTo>
                  <a:pt x="91" y="141"/>
                </a:lnTo>
                <a:lnTo>
                  <a:pt x="108" y="185"/>
                </a:lnTo>
                <a:lnTo>
                  <a:pt x="150" y="146"/>
                </a:lnTo>
                <a:lnTo>
                  <a:pt x="116" y="90"/>
                </a:lnTo>
                <a:lnTo>
                  <a:pt x="43" y="4"/>
                </a:lnTo>
                <a:lnTo>
                  <a:pt x="22" y="2"/>
                </a:lnTo>
                <a:lnTo>
                  <a:pt x="0" y="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0" name="Freeform 266"/>
          <p:cNvSpPr>
            <a:spLocks/>
          </p:cNvSpPr>
          <p:nvPr/>
        </p:nvSpPr>
        <p:spPr bwMode="auto">
          <a:xfrm>
            <a:off x="661988" y="750888"/>
            <a:ext cx="47625" cy="58738"/>
          </a:xfrm>
          <a:custGeom>
            <a:avLst/>
            <a:gdLst/>
            <a:ahLst/>
            <a:cxnLst>
              <a:cxn ang="0">
                <a:pos x="0" y="0"/>
              </a:cxn>
              <a:cxn ang="0">
                <a:pos x="16" y="64"/>
              </a:cxn>
              <a:cxn ang="0">
                <a:pos x="11" y="110"/>
              </a:cxn>
              <a:cxn ang="0">
                <a:pos x="31" y="135"/>
              </a:cxn>
              <a:cxn ang="0">
                <a:pos x="91" y="141"/>
              </a:cxn>
              <a:cxn ang="0">
                <a:pos x="108" y="185"/>
              </a:cxn>
              <a:cxn ang="0">
                <a:pos x="150" y="146"/>
              </a:cxn>
              <a:cxn ang="0">
                <a:pos x="116" y="90"/>
              </a:cxn>
              <a:cxn ang="0">
                <a:pos x="43" y="4"/>
              </a:cxn>
              <a:cxn ang="0">
                <a:pos x="22" y="2"/>
              </a:cxn>
              <a:cxn ang="0">
                <a:pos x="0" y="0"/>
              </a:cxn>
              <a:cxn ang="0">
                <a:pos x="0" y="0"/>
              </a:cxn>
            </a:cxnLst>
            <a:rect l="0" t="0" r="r" b="b"/>
            <a:pathLst>
              <a:path w="150" h="185">
                <a:moveTo>
                  <a:pt x="0" y="0"/>
                </a:moveTo>
                <a:lnTo>
                  <a:pt x="16" y="64"/>
                </a:lnTo>
                <a:lnTo>
                  <a:pt x="11" y="110"/>
                </a:lnTo>
                <a:lnTo>
                  <a:pt x="31" y="135"/>
                </a:lnTo>
                <a:lnTo>
                  <a:pt x="91" y="141"/>
                </a:lnTo>
                <a:lnTo>
                  <a:pt x="108" y="185"/>
                </a:lnTo>
                <a:lnTo>
                  <a:pt x="150" y="146"/>
                </a:lnTo>
                <a:lnTo>
                  <a:pt x="116" y="90"/>
                </a:lnTo>
                <a:lnTo>
                  <a:pt x="43" y="4"/>
                </a:lnTo>
                <a:lnTo>
                  <a:pt x="22" y="2"/>
                </a:lnTo>
                <a:lnTo>
                  <a:pt x="0" y="0"/>
                </a:lnTo>
                <a:lnTo>
                  <a:pt x="0" y="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1" name="Freeform 267"/>
          <p:cNvSpPr>
            <a:spLocks/>
          </p:cNvSpPr>
          <p:nvPr/>
        </p:nvSpPr>
        <p:spPr bwMode="auto">
          <a:xfrm>
            <a:off x="382588" y="1252538"/>
            <a:ext cx="90488" cy="26988"/>
          </a:xfrm>
          <a:custGeom>
            <a:avLst/>
            <a:gdLst/>
            <a:ahLst/>
            <a:cxnLst>
              <a:cxn ang="0">
                <a:pos x="0" y="25"/>
              </a:cxn>
              <a:cxn ang="0">
                <a:pos x="22" y="46"/>
              </a:cxn>
              <a:cxn ang="0">
                <a:pos x="39" y="68"/>
              </a:cxn>
              <a:cxn ang="0">
                <a:pos x="160" y="78"/>
              </a:cxn>
              <a:cxn ang="0">
                <a:pos x="222" y="85"/>
              </a:cxn>
              <a:cxn ang="0">
                <a:pos x="284" y="70"/>
              </a:cxn>
              <a:cxn ang="0">
                <a:pos x="285" y="51"/>
              </a:cxn>
              <a:cxn ang="0">
                <a:pos x="230" y="1"/>
              </a:cxn>
              <a:cxn ang="0">
                <a:pos x="210" y="0"/>
              </a:cxn>
              <a:cxn ang="0">
                <a:pos x="147" y="38"/>
              </a:cxn>
              <a:cxn ang="0">
                <a:pos x="123" y="36"/>
              </a:cxn>
              <a:cxn ang="0">
                <a:pos x="44" y="7"/>
              </a:cxn>
              <a:cxn ang="0">
                <a:pos x="0" y="25"/>
              </a:cxn>
            </a:cxnLst>
            <a:rect l="0" t="0" r="r" b="b"/>
            <a:pathLst>
              <a:path w="285" h="85">
                <a:moveTo>
                  <a:pt x="0" y="25"/>
                </a:moveTo>
                <a:lnTo>
                  <a:pt x="22" y="46"/>
                </a:lnTo>
                <a:lnTo>
                  <a:pt x="39" y="68"/>
                </a:lnTo>
                <a:lnTo>
                  <a:pt x="160" y="78"/>
                </a:lnTo>
                <a:lnTo>
                  <a:pt x="222" y="85"/>
                </a:lnTo>
                <a:lnTo>
                  <a:pt x="284" y="70"/>
                </a:lnTo>
                <a:lnTo>
                  <a:pt x="285" y="51"/>
                </a:lnTo>
                <a:lnTo>
                  <a:pt x="230" y="1"/>
                </a:lnTo>
                <a:lnTo>
                  <a:pt x="210" y="0"/>
                </a:lnTo>
                <a:lnTo>
                  <a:pt x="147" y="38"/>
                </a:lnTo>
                <a:lnTo>
                  <a:pt x="123" y="36"/>
                </a:lnTo>
                <a:lnTo>
                  <a:pt x="44" y="7"/>
                </a:lnTo>
                <a:lnTo>
                  <a:pt x="0" y="25"/>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2" name="Freeform 268"/>
          <p:cNvSpPr>
            <a:spLocks/>
          </p:cNvSpPr>
          <p:nvPr/>
        </p:nvSpPr>
        <p:spPr bwMode="auto">
          <a:xfrm>
            <a:off x="382588" y="1252538"/>
            <a:ext cx="90488" cy="26988"/>
          </a:xfrm>
          <a:custGeom>
            <a:avLst/>
            <a:gdLst/>
            <a:ahLst/>
            <a:cxnLst>
              <a:cxn ang="0">
                <a:pos x="0" y="25"/>
              </a:cxn>
              <a:cxn ang="0">
                <a:pos x="22" y="46"/>
              </a:cxn>
              <a:cxn ang="0">
                <a:pos x="39" y="68"/>
              </a:cxn>
              <a:cxn ang="0">
                <a:pos x="160" y="78"/>
              </a:cxn>
              <a:cxn ang="0">
                <a:pos x="222" y="85"/>
              </a:cxn>
              <a:cxn ang="0">
                <a:pos x="284" y="70"/>
              </a:cxn>
              <a:cxn ang="0">
                <a:pos x="285" y="51"/>
              </a:cxn>
              <a:cxn ang="0">
                <a:pos x="230" y="1"/>
              </a:cxn>
              <a:cxn ang="0">
                <a:pos x="210" y="0"/>
              </a:cxn>
              <a:cxn ang="0">
                <a:pos x="147" y="38"/>
              </a:cxn>
              <a:cxn ang="0">
                <a:pos x="123" y="36"/>
              </a:cxn>
              <a:cxn ang="0">
                <a:pos x="44" y="7"/>
              </a:cxn>
              <a:cxn ang="0">
                <a:pos x="0" y="25"/>
              </a:cxn>
              <a:cxn ang="0">
                <a:pos x="0" y="25"/>
              </a:cxn>
            </a:cxnLst>
            <a:rect l="0" t="0" r="r" b="b"/>
            <a:pathLst>
              <a:path w="285" h="85">
                <a:moveTo>
                  <a:pt x="0" y="25"/>
                </a:moveTo>
                <a:lnTo>
                  <a:pt x="22" y="46"/>
                </a:lnTo>
                <a:lnTo>
                  <a:pt x="39" y="68"/>
                </a:lnTo>
                <a:lnTo>
                  <a:pt x="160" y="78"/>
                </a:lnTo>
                <a:lnTo>
                  <a:pt x="222" y="85"/>
                </a:lnTo>
                <a:lnTo>
                  <a:pt x="284" y="70"/>
                </a:lnTo>
                <a:lnTo>
                  <a:pt x="285" y="51"/>
                </a:lnTo>
                <a:lnTo>
                  <a:pt x="230" y="1"/>
                </a:lnTo>
                <a:lnTo>
                  <a:pt x="210" y="0"/>
                </a:lnTo>
                <a:lnTo>
                  <a:pt x="147" y="38"/>
                </a:lnTo>
                <a:lnTo>
                  <a:pt x="123" y="36"/>
                </a:lnTo>
                <a:lnTo>
                  <a:pt x="44" y="7"/>
                </a:lnTo>
                <a:lnTo>
                  <a:pt x="0" y="25"/>
                </a:lnTo>
                <a:lnTo>
                  <a:pt x="0" y="25"/>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4" name="Freeform 270"/>
          <p:cNvSpPr>
            <a:spLocks/>
          </p:cNvSpPr>
          <p:nvPr/>
        </p:nvSpPr>
        <p:spPr bwMode="auto">
          <a:xfrm>
            <a:off x="1041400" y="3122613"/>
            <a:ext cx="138113" cy="176213"/>
          </a:xfrm>
          <a:custGeom>
            <a:avLst/>
            <a:gdLst/>
            <a:ahLst/>
            <a:cxnLst>
              <a:cxn ang="0">
                <a:pos x="53" y="32"/>
              </a:cxn>
              <a:cxn ang="0">
                <a:pos x="67" y="84"/>
              </a:cxn>
              <a:cxn ang="0">
                <a:pos x="67" y="132"/>
              </a:cxn>
              <a:cxn ang="0">
                <a:pos x="19" y="165"/>
              </a:cxn>
              <a:cxn ang="0">
                <a:pos x="0" y="198"/>
              </a:cxn>
              <a:cxn ang="0">
                <a:pos x="0" y="247"/>
              </a:cxn>
              <a:cxn ang="0">
                <a:pos x="35" y="266"/>
              </a:cxn>
              <a:cxn ang="0">
                <a:pos x="35" y="315"/>
              </a:cxn>
              <a:cxn ang="0">
                <a:pos x="19" y="433"/>
              </a:cxn>
              <a:cxn ang="0">
                <a:pos x="19" y="451"/>
              </a:cxn>
              <a:cxn ang="0">
                <a:pos x="101" y="502"/>
              </a:cxn>
              <a:cxn ang="0">
                <a:pos x="152" y="552"/>
              </a:cxn>
              <a:cxn ang="0">
                <a:pos x="183" y="483"/>
              </a:cxn>
              <a:cxn ang="0">
                <a:pos x="250" y="417"/>
              </a:cxn>
              <a:cxn ang="0">
                <a:pos x="384" y="330"/>
              </a:cxn>
              <a:cxn ang="0">
                <a:pos x="435" y="298"/>
              </a:cxn>
              <a:cxn ang="0">
                <a:pos x="435" y="282"/>
              </a:cxn>
              <a:cxn ang="0">
                <a:pos x="400" y="216"/>
              </a:cxn>
              <a:cxn ang="0">
                <a:pos x="367" y="182"/>
              </a:cxn>
              <a:cxn ang="0">
                <a:pos x="367" y="148"/>
              </a:cxn>
              <a:cxn ang="0">
                <a:pos x="285" y="84"/>
              </a:cxn>
              <a:cxn ang="0">
                <a:pos x="200" y="32"/>
              </a:cxn>
              <a:cxn ang="0">
                <a:pos x="85" y="0"/>
              </a:cxn>
              <a:cxn ang="0">
                <a:pos x="53" y="32"/>
              </a:cxn>
              <a:cxn ang="0">
                <a:pos x="53" y="32"/>
              </a:cxn>
            </a:cxnLst>
            <a:rect l="0" t="0" r="r" b="b"/>
            <a:pathLst>
              <a:path w="435" h="552">
                <a:moveTo>
                  <a:pt x="53" y="32"/>
                </a:moveTo>
                <a:lnTo>
                  <a:pt x="67" y="84"/>
                </a:lnTo>
                <a:lnTo>
                  <a:pt x="67" y="132"/>
                </a:lnTo>
                <a:lnTo>
                  <a:pt x="19" y="165"/>
                </a:lnTo>
                <a:lnTo>
                  <a:pt x="0" y="198"/>
                </a:lnTo>
                <a:lnTo>
                  <a:pt x="0" y="247"/>
                </a:lnTo>
                <a:lnTo>
                  <a:pt x="35" y="266"/>
                </a:lnTo>
                <a:lnTo>
                  <a:pt x="35" y="315"/>
                </a:lnTo>
                <a:lnTo>
                  <a:pt x="19" y="433"/>
                </a:lnTo>
                <a:lnTo>
                  <a:pt x="19" y="451"/>
                </a:lnTo>
                <a:lnTo>
                  <a:pt x="101" y="502"/>
                </a:lnTo>
                <a:lnTo>
                  <a:pt x="152" y="552"/>
                </a:lnTo>
                <a:lnTo>
                  <a:pt x="183" y="483"/>
                </a:lnTo>
                <a:lnTo>
                  <a:pt x="250" y="417"/>
                </a:lnTo>
                <a:lnTo>
                  <a:pt x="384" y="330"/>
                </a:lnTo>
                <a:lnTo>
                  <a:pt x="435" y="298"/>
                </a:lnTo>
                <a:lnTo>
                  <a:pt x="435" y="282"/>
                </a:lnTo>
                <a:lnTo>
                  <a:pt x="400" y="216"/>
                </a:lnTo>
                <a:lnTo>
                  <a:pt x="367" y="182"/>
                </a:lnTo>
                <a:lnTo>
                  <a:pt x="367" y="148"/>
                </a:lnTo>
                <a:lnTo>
                  <a:pt x="285" y="84"/>
                </a:lnTo>
                <a:lnTo>
                  <a:pt x="200" y="32"/>
                </a:lnTo>
                <a:lnTo>
                  <a:pt x="85" y="0"/>
                </a:lnTo>
                <a:lnTo>
                  <a:pt x="53" y="32"/>
                </a:lnTo>
                <a:lnTo>
                  <a:pt x="53" y="32"/>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5" name="Freeform 271"/>
          <p:cNvSpPr>
            <a:spLocks/>
          </p:cNvSpPr>
          <p:nvPr/>
        </p:nvSpPr>
        <p:spPr bwMode="auto">
          <a:xfrm>
            <a:off x="960438" y="3032125"/>
            <a:ext cx="80963" cy="53975"/>
          </a:xfrm>
          <a:custGeom>
            <a:avLst/>
            <a:gdLst/>
            <a:ahLst/>
            <a:cxnLst>
              <a:cxn ang="0">
                <a:pos x="0" y="51"/>
              </a:cxn>
              <a:cxn ang="0">
                <a:pos x="65" y="67"/>
              </a:cxn>
              <a:cxn ang="0">
                <a:pos x="83" y="101"/>
              </a:cxn>
              <a:cxn ang="0">
                <a:pos x="118" y="152"/>
              </a:cxn>
              <a:cxn ang="0">
                <a:pos x="150" y="170"/>
              </a:cxn>
              <a:cxn ang="0">
                <a:pos x="218" y="135"/>
              </a:cxn>
              <a:cxn ang="0">
                <a:pos x="232" y="119"/>
              </a:cxn>
              <a:cxn ang="0">
                <a:pos x="251" y="83"/>
              </a:cxn>
              <a:cxn ang="0">
                <a:pos x="184" y="35"/>
              </a:cxn>
              <a:cxn ang="0">
                <a:pos x="131" y="16"/>
              </a:cxn>
              <a:cxn ang="0">
                <a:pos x="83" y="16"/>
              </a:cxn>
              <a:cxn ang="0">
                <a:pos x="49" y="0"/>
              </a:cxn>
              <a:cxn ang="0">
                <a:pos x="35" y="0"/>
              </a:cxn>
              <a:cxn ang="0">
                <a:pos x="17" y="16"/>
              </a:cxn>
              <a:cxn ang="0">
                <a:pos x="0" y="51"/>
              </a:cxn>
            </a:cxnLst>
            <a:rect l="0" t="0" r="r" b="b"/>
            <a:pathLst>
              <a:path w="251" h="170">
                <a:moveTo>
                  <a:pt x="0" y="51"/>
                </a:moveTo>
                <a:lnTo>
                  <a:pt x="65" y="67"/>
                </a:lnTo>
                <a:lnTo>
                  <a:pt x="83" y="101"/>
                </a:lnTo>
                <a:lnTo>
                  <a:pt x="118" y="152"/>
                </a:lnTo>
                <a:lnTo>
                  <a:pt x="150" y="170"/>
                </a:lnTo>
                <a:lnTo>
                  <a:pt x="218" y="135"/>
                </a:lnTo>
                <a:lnTo>
                  <a:pt x="232" y="119"/>
                </a:lnTo>
                <a:lnTo>
                  <a:pt x="251" y="83"/>
                </a:lnTo>
                <a:lnTo>
                  <a:pt x="184" y="35"/>
                </a:lnTo>
                <a:lnTo>
                  <a:pt x="131" y="16"/>
                </a:lnTo>
                <a:lnTo>
                  <a:pt x="83" y="16"/>
                </a:lnTo>
                <a:lnTo>
                  <a:pt x="49" y="0"/>
                </a:lnTo>
                <a:lnTo>
                  <a:pt x="35" y="0"/>
                </a:lnTo>
                <a:lnTo>
                  <a:pt x="17" y="16"/>
                </a:lnTo>
                <a:lnTo>
                  <a:pt x="0" y="51"/>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6" name="Freeform 272"/>
          <p:cNvSpPr>
            <a:spLocks/>
          </p:cNvSpPr>
          <p:nvPr/>
        </p:nvSpPr>
        <p:spPr bwMode="auto">
          <a:xfrm>
            <a:off x="960438" y="3032125"/>
            <a:ext cx="80963" cy="53975"/>
          </a:xfrm>
          <a:custGeom>
            <a:avLst/>
            <a:gdLst/>
            <a:ahLst/>
            <a:cxnLst>
              <a:cxn ang="0">
                <a:pos x="0" y="51"/>
              </a:cxn>
              <a:cxn ang="0">
                <a:pos x="65" y="67"/>
              </a:cxn>
              <a:cxn ang="0">
                <a:pos x="83" y="101"/>
              </a:cxn>
              <a:cxn ang="0">
                <a:pos x="118" y="152"/>
              </a:cxn>
              <a:cxn ang="0">
                <a:pos x="150" y="170"/>
              </a:cxn>
              <a:cxn ang="0">
                <a:pos x="218" y="135"/>
              </a:cxn>
              <a:cxn ang="0">
                <a:pos x="232" y="119"/>
              </a:cxn>
              <a:cxn ang="0">
                <a:pos x="251" y="83"/>
              </a:cxn>
              <a:cxn ang="0">
                <a:pos x="184" y="35"/>
              </a:cxn>
              <a:cxn ang="0">
                <a:pos x="131" y="16"/>
              </a:cxn>
              <a:cxn ang="0">
                <a:pos x="83" y="16"/>
              </a:cxn>
              <a:cxn ang="0">
                <a:pos x="49" y="0"/>
              </a:cxn>
              <a:cxn ang="0">
                <a:pos x="35" y="0"/>
              </a:cxn>
              <a:cxn ang="0">
                <a:pos x="17" y="16"/>
              </a:cxn>
              <a:cxn ang="0">
                <a:pos x="0" y="51"/>
              </a:cxn>
              <a:cxn ang="0">
                <a:pos x="0" y="51"/>
              </a:cxn>
            </a:cxnLst>
            <a:rect l="0" t="0" r="r" b="b"/>
            <a:pathLst>
              <a:path w="251" h="170">
                <a:moveTo>
                  <a:pt x="0" y="51"/>
                </a:moveTo>
                <a:lnTo>
                  <a:pt x="65" y="67"/>
                </a:lnTo>
                <a:lnTo>
                  <a:pt x="83" y="101"/>
                </a:lnTo>
                <a:lnTo>
                  <a:pt x="118" y="152"/>
                </a:lnTo>
                <a:lnTo>
                  <a:pt x="150" y="170"/>
                </a:lnTo>
                <a:lnTo>
                  <a:pt x="218" y="135"/>
                </a:lnTo>
                <a:lnTo>
                  <a:pt x="232" y="119"/>
                </a:lnTo>
                <a:lnTo>
                  <a:pt x="251" y="83"/>
                </a:lnTo>
                <a:lnTo>
                  <a:pt x="184" y="35"/>
                </a:lnTo>
                <a:lnTo>
                  <a:pt x="131" y="16"/>
                </a:lnTo>
                <a:lnTo>
                  <a:pt x="83" y="16"/>
                </a:lnTo>
                <a:lnTo>
                  <a:pt x="49" y="0"/>
                </a:lnTo>
                <a:lnTo>
                  <a:pt x="35" y="0"/>
                </a:lnTo>
                <a:lnTo>
                  <a:pt x="17" y="16"/>
                </a:lnTo>
                <a:lnTo>
                  <a:pt x="0" y="51"/>
                </a:lnTo>
                <a:lnTo>
                  <a:pt x="0" y="51"/>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7" name="Freeform 273"/>
          <p:cNvSpPr>
            <a:spLocks/>
          </p:cNvSpPr>
          <p:nvPr/>
        </p:nvSpPr>
        <p:spPr bwMode="auto">
          <a:xfrm>
            <a:off x="960438" y="3086100"/>
            <a:ext cx="26988" cy="20638"/>
          </a:xfrm>
          <a:custGeom>
            <a:avLst/>
            <a:gdLst/>
            <a:ahLst/>
            <a:cxnLst>
              <a:cxn ang="0">
                <a:pos x="65" y="0"/>
              </a:cxn>
              <a:cxn ang="0">
                <a:pos x="35" y="0"/>
              </a:cxn>
              <a:cxn ang="0">
                <a:pos x="17" y="16"/>
              </a:cxn>
              <a:cxn ang="0">
                <a:pos x="0" y="32"/>
              </a:cxn>
              <a:cxn ang="0">
                <a:pos x="0" y="64"/>
              </a:cxn>
              <a:cxn ang="0">
                <a:pos x="35" y="49"/>
              </a:cxn>
              <a:cxn ang="0">
                <a:pos x="65" y="49"/>
              </a:cxn>
              <a:cxn ang="0">
                <a:pos x="83" y="49"/>
              </a:cxn>
              <a:cxn ang="0">
                <a:pos x="83" y="32"/>
              </a:cxn>
              <a:cxn ang="0">
                <a:pos x="65" y="0"/>
              </a:cxn>
            </a:cxnLst>
            <a:rect l="0" t="0" r="r" b="b"/>
            <a:pathLst>
              <a:path w="83" h="64">
                <a:moveTo>
                  <a:pt x="65" y="0"/>
                </a:moveTo>
                <a:lnTo>
                  <a:pt x="35" y="0"/>
                </a:lnTo>
                <a:lnTo>
                  <a:pt x="17" y="16"/>
                </a:lnTo>
                <a:lnTo>
                  <a:pt x="0" y="32"/>
                </a:lnTo>
                <a:lnTo>
                  <a:pt x="0" y="64"/>
                </a:lnTo>
                <a:lnTo>
                  <a:pt x="35" y="49"/>
                </a:lnTo>
                <a:lnTo>
                  <a:pt x="65" y="49"/>
                </a:lnTo>
                <a:lnTo>
                  <a:pt x="83" y="49"/>
                </a:lnTo>
                <a:lnTo>
                  <a:pt x="83" y="32"/>
                </a:lnTo>
                <a:lnTo>
                  <a:pt x="65"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8" name="Freeform 274"/>
          <p:cNvSpPr>
            <a:spLocks/>
          </p:cNvSpPr>
          <p:nvPr/>
        </p:nvSpPr>
        <p:spPr bwMode="auto">
          <a:xfrm>
            <a:off x="960438" y="3086100"/>
            <a:ext cx="26988" cy="20638"/>
          </a:xfrm>
          <a:custGeom>
            <a:avLst/>
            <a:gdLst/>
            <a:ahLst/>
            <a:cxnLst>
              <a:cxn ang="0">
                <a:pos x="65" y="0"/>
              </a:cxn>
              <a:cxn ang="0">
                <a:pos x="35" y="0"/>
              </a:cxn>
              <a:cxn ang="0">
                <a:pos x="17" y="16"/>
              </a:cxn>
              <a:cxn ang="0">
                <a:pos x="0" y="32"/>
              </a:cxn>
              <a:cxn ang="0">
                <a:pos x="0" y="64"/>
              </a:cxn>
              <a:cxn ang="0">
                <a:pos x="35" y="49"/>
              </a:cxn>
              <a:cxn ang="0">
                <a:pos x="65" y="49"/>
              </a:cxn>
              <a:cxn ang="0">
                <a:pos x="83" y="49"/>
              </a:cxn>
              <a:cxn ang="0">
                <a:pos x="83" y="32"/>
              </a:cxn>
              <a:cxn ang="0">
                <a:pos x="65" y="0"/>
              </a:cxn>
              <a:cxn ang="0">
                <a:pos x="65" y="0"/>
              </a:cxn>
            </a:cxnLst>
            <a:rect l="0" t="0" r="r" b="b"/>
            <a:pathLst>
              <a:path w="83" h="64">
                <a:moveTo>
                  <a:pt x="65" y="0"/>
                </a:moveTo>
                <a:lnTo>
                  <a:pt x="35" y="0"/>
                </a:lnTo>
                <a:lnTo>
                  <a:pt x="17" y="16"/>
                </a:lnTo>
                <a:lnTo>
                  <a:pt x="0" y="32"/>
                </a:lnTo>
                <a:lnTo>
                  <a:pt x="0" y="64"/>
                </a:lnTo>
                <a:lnTo>
                  <a:pt x="35" y="49"/>
                </a:lnTo>
                <a:lnTo>
                  <a:pt x="65" y="49"/>
                </a:lnTo>
                <a:lnTo>
                  <a:pt x="83" y="49"/>
                </a:lnTo>
                <a:lnTo>
                  <a:pt x="83" y="32"/>
                </a:lnTo>
                <a:lnTo>
                  <a:pt x="65" y="0"/>
                </a:lnTo>
                <a:lnTo>
                  <a:pt x="65"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39" name="Freeform 275"/>
          <p:cNvSpPr>
            <a:spLocks/>
          </p:cNvSpPr>
          <p:nvPr/>
        </p:nvSpPr>
        <p:spPr bwMode="auto">
          <a:xfrm>
            <a:off x="919163" y="3043238"/>
            <a:ext cx="31750" cy="31750"/>
          </a:xfrm>
          <a:custGeom>
            <a:avLst/>
            <a:gdLst/>
            <a:ahLst/>
            <a:cxnLst>
              <a:cxn ang="0">
                <a:pos x="0" y="16"/>
              </a:cxn>
              <a:cxn ang="0">
                <a:pos x="0" y="32"/>
              </a:cxn>
              <a:cxn ang="0">
                <a:pos x="17" y="48"/>
              </a:cxn>
              <a:cxn ang="0">
                <a:pos x="33" y="84"/>
              </a:cxn>
              <a:cxn ang="0">
                <a:pos x="65" y="100"/>
              </a:cxn>
              <a:cxn ang="0">
                <a:pos x="100" y="100"/>
              </a:cxn>
              <a:cxn ang="0">
                <a:pos x="100" y="66"/>
              </a:cxn>
              <a:cxn ang="0">
                <a:pos x="100" y="48"/>
              </a:cxn>
              <a:cxn ang="0">
                <a:pos x="83" y="16"/>
              </a:cxn>
              <a:cxn ang="0">
                <a:pos x="33" y="0"/>
              </a:cxn>
              <a:cxn ang="0">
                <a:pos x="0" y="16"/>
              </a:cxn>
            </a:cxnLst>
            <a:rect l="0" t="0" r="r" b="b"/>
            <a:pathLst>
              <a:path w="100" h="100">
                <a:moveTo>
                  <a:pt x="0" y="16"/>
                </a:moveTo>
                <a:lnTo>
                  <a:pt x="0" y="32"/>
                </a:lnTo>
                <a:lnTo>
                  <a:pt x="17" y="48"/>
                </a:lnTo>
                <a:lnTo>
                  <a:pt x="33" y="84"/>
                </a:lnTo>
                <a:lnTo>
                  <a:pt x="65" y="100"/>
                </a:lnTo>
                <a:lnTo>
                  <a:pt x="100" y="100"/>
                </a:lnTo>
                <a:lnTo>
                  <a:pt x="100" y="66"/>
                </a:lnTo>
                <a:lnTo>
                  <a:pt x="100" y="48"/>
                </a:lnTo>
                <a:lnTo>
                  <a:pt x="83" y="16"/>
                </a:lnTo>
                <a:lnTo>
                  <a:pt x="33" y="0"/>
                </a:lnTo>
                <a:lnTo>
                  <a:pt x="0" y="16"/>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0" name="Freeform 276"/>
          <p:cNvSpPr>
            <a:spLocks/>
          </p:cNvSpPr>
          <p:nvPr/>
        </p:nvSpPr>
        <p:spPr bwMode="auto">
          <a:xfrm>
            <a:off x="919163" y="3043238"/>
            <a:ext cx="31750" cy="31750"/>
          </a:xfrm>
          <a:custGeom>
            <a:avLst/>
            <a:gdLst/>
            <a:ahLst/>
            <a:cxnLst>
              <a:cxn ang="0">
                <a:pos x="0" y="16"/>
              </a:cxn>
              <a:cxn ang="0">
                <a:pos x="0" y="32"/>
              </a:cxn>
              <a:cxn ang="0">
                <a:pos x="17" y="48"/>
              </a:cxn>
              <a:cxn ang="0">
                <a:pos x="33" y="84"/>
              </a:cxn>
              <a:cxn ang="0">
                <a:pos x="65" y="100"/>
              </a:cxn>
              <a:cxn ang="0">
                <a:pos x="100" y="100"/>
              </a:cxn>
              <a:cxn ang="0">
                <a:pos x="100" y="66"/>
              </a:cxn>
              <a:cxn ang="0">
                <a:pos x="100" y="48"/>
              </a:cxn>
              <a:cxn ang="0">
                <a:pos x="83" y="16"/>
              </a:cxn>
              <a:cxn ang="0">
                <a:pos x="33" y="0"/>
              </a:cxn>
              <a:cxn ang="0">
                <a:pos x="0" y="16"/>
              </a:cxn>
              <a:cxn ang="0">
                <a:pos x="0" y="16"/>
              </a:cxn>
            </a:cxnLst>
            <a:rect l="0" t="0" r="r" b="b"/>
            <a:pathLst>
              <a:path w="100" h="100">
                <a:moveTo>
                  <a:pt x="0" y="16"/>
                </a:moveTo>
                <a:lnTo>
                  <a:pt x="0" y="32"/>
                </a:lnTo>
                <a:lnTo>
                  <a:pt x="17" y="48"/>
                </a:lnTo>
                <a:lnTo>
                  <a:pt x="33" y="84"/>
                </a:lnTo>
                <a:lnTo>
                  <a:pt x="65" y="100"/>
                </a:lnTo>
                <a:lnTo>
                  <a:pt x="100" y="100"/>
                </a:lnTo>
                <a:lnTo>
                  <a:pt x="100" y="66"/>
                </a:lnTo>
                <a:lnTo>
                  <a:pt x="100" y="48"/>
                </a:lnTo>
                <a:lnTo>
                  <a:pt x="83" y="16"/>
                </a:lnTo>
                <a:lnTo>
                  <a:pt x="33" y="0"/>
                </a:lnTo>
                <a:lnTo>
                  <a:pt x="0" y="16"/>
                </a:lnTo>
                <a:lnTo>
                  <a:pt x="0" y="16"/>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1" name="Freeform 277"/>
          <p:cNvSpPr>
            <a:spLocks/>
          </p:cNvSpPr>
          <p:nvPr/>
        </p:nvSpPr>
        <p:spPr bwMode="auto">
          <a:xfrm>
            <a:off x="876300" y="3011488"/>
            <a:ext cx="84138" cy="31750"/>
          </a:xfrm>
          <a:custGeom>
            <a:avLst/>
            <a:gdLst/>
            <a:ahLst/>
            <a:cxnLst>
              <a:cxn ang="0">
                <a:pos x="51" y="15"/>
              </a:cxn>
              <a:cxn ang="0">
                <a:pos x="18" y="34"/>
              </a:cxn>
              <a:cxn ang="0">
                <a:pos x="0" y="66"/>
              </a:cxn>
              <a:cxn ang="0">
                <a:pos x="0" y="101"/>
              </a:cxn>
              <a:cxn ang="0">
                <a:pos x="32" y="66"/>
              </a:cxn>
              <a:cxn ang="0">
                <a:pos x="104" y="66"/>
              </a:cxn>
              <a:cxn ang="0">
                <a:pos x="167" y="50"/>
              </a:cxn>
              <a:cxn ang="0">
                <a:pos x="217" y="50"/>
              </a:cxn>
              <a:cxn ang="0">
                <a:pos x="253" y="34"/>
              </a:cxn>
              <a:cxn ang="0">
                <a:pos x="268" y="15"/>
              </a:cxn>
              <a:cxn ang="0">
                <a:pos x="253" y="0"/>
              </a:cxn>
              <a:cxn ang="0">
                <a:pos x="167" y="0"/>
              </a:cxn>
              <a:cxn ang="0">
                <a:pos x="121" y="15"/>
              </a:cxn>
              <a:cxn ang="0">
                <a:pos x="86" y="15"/>
              </a:cxn>
              <a:cxn ang="0">
                <a:pos x="51" y="15"/>
              </a:cxn>
            </a:cxnLst>
            <a:rect l="0" t="0" r="r" b="b"/>
            <a:pathLst>
              <a:path w="268" h="101">
                <a:moveTo>
                  <a:pt x="51" y="15"/>
                </a:moveTo>
                <a:lnTo>
                  <a:pt x="18" y="34"/>
                </a:lnTo>
                <a:lnTo>
                  <a:pt x="0" y="66"/>
                </a:lnTo>
                <a:lnTo>
                  <a:pt x="0" y="101"/>
                </a:lnTo>
                <a:lnTo>
                  <a:pt x="32" y="66"/>
                </a:lnTo>
                <a:lnTo>
                  <a:pt x="104" y="66"/>
                </a:lnTo>
                <a:lnTo>
                  <a:pt x="167" y="50"/>
                </a:lnTo>
                <a:lnTo>
                  <a:pt x="217" y="50"/>
                </a:lnTo>
                <a:lnTo>
                  <a:pt x="253" y="34"/>
                </a:lnTo>
                <a:lnTo>
                  <a:pt x="268" y="15"/>
                </a:lnTo>
                <a:lnTo>
                  <a:pt x="253" y="0"/>
                </a:lnTo>
                <a:lnTo>
                  <a:pt x="167" y="0"/>
                </a:lnTo>
                <a:lnTo>
                  <a:pt x="121" y="15"/>
                </a:lnTo>
                <a:lnTo>
                  <a:pt x="86" y="15"/>
                </a:lnTo>
                <a:lnTo>
                  <a:pt x="51" y="15"/>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2" name="Freeform 278"/>
          <p:cNvSpPr>
            <a:spLocks/>
          </p:cNvSpPr>
          <p:nvPr/>
        </p:nvSpPr>
        <p:spPr bwMode="auto">
          <a:xfrm>
            <a:off x="876300" y="3011488"/>
            <a:ext cx="84138" cy="31750"/>
          </a:xfrm>
          <a:custGeom>
            <a:avLst/>
            <a:gdLst/>
            <a:ahLst/>
            <a:cxnLst>
              <a:cxn ang="0">
                <a:pos x="51" y="15"/>
              </a:cxn>
              <a:cxn ang="0">
                <a:pos x="18" y="34"/>
              </a:cxn>
              <a:cxn ang="0">
                <a:pos x="0" y="66"/>
              </a:cxn>
              <a:cxn ang="0">
                <a:pos x="0" y="101"/>
              </a:cxn>
              <a:cxn ang="0">
                <a:pos x="32" y="66"/>
              </a:cxn>
              <a:cxn ang="0">
                <a:pos x="104" y="66"/>
              </a:cxn>
              <a:cxn ang="0">
                <a:pos x="167" y="50"/>
              </a:cxn>
              <a:cxn ang="0">
                <a:pos x="217" y="50"/>
              </a:cxn>
              <a:cxn ang="0">
                <a:pos x="253" y="34"/>
              </a:cxn>
              <a:cxn ang="0">
                <a:pos x="268" y="15"/>
              </a:cxn>
              <a:cxn ang="0">
                <a:pos x="253" y="0"/>
              </a:cxn>
              <a:cxn ang="0">
                <a:pos x="167" y="0"/>
              </a:cxn>
              <a:cxn ang="0">
                <a:pos x="121" y="15"/>
              </a:cxn>
              <a:cxn ang="0">
                <a:pos x="86" y="15"/>
              </a:cxn>
              <a:cxn ang="0">
                <a:pos x="51" y="15"/>
              </a:cxn>
              <a:cxn ang="0">
                <a:pos x="51" y="15"/>
              </a:cxn>
            </a:cxnLst>
            <a:rect l="0" t="0" r="r" b="b"/>
            <a:pathLst>
              <a:path w="268" h="101">
                <a:moveTo>
                  <a:pt x="51" y="15"/>
                </a:moveTo>
                <a:lnTo>
                  <a:pt x="18" y="34"/>
                </a:lnTo>
                <a:lnTo>
                  <a:pt x="0" y="66"/>
                </a:lnTo>
                <a:lnTo>
                  <a:pt x="0" y="101"/>
                </a:lnTo>
                <a:lnTo>
                  <a:pt x="32" y="66"/>
                </a:lnTo>
                <a:lnTo>
                  <a:pt x="104" y="66"/>
                </a:lnTo>
                <a:lnTo>
                  <a:pt x="167" y="50"/>
                </a:lnTo>
                <a:lnTo>
                  <a:pt x="217" y="50"/>
                </a:lnTo>
                <a:lnTo>
                  <a:pt x="253" y="34"/>
                </a:lnTo>
                <a:lnTo>
                  <a:pt x="268" y="15"/>
                </a:lnTo>
                <a:lnTo>
                  <a:pt x="253" y="0"/>
                </a:lnTo>
                <a:lnTo>
                  <a:pt x="167" y="0"/>
                </a:lnTo>
                <a:lnTo>
                  <a:pt x="121" y="15"/>
                </a:lnTo>
                <a:lnTo>
                  <a:pt x="86" y="15"/>
                </a:lnTo>
                <a:lnTo>
                  <a:pt x="51" y="15"/>
                </a:lnTo>
                <a:lnTo>
                  <a:pt x="51" y="15"/>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3" name="Freeform 279"/>
          <p:cNvSpPr>
            <a:spLocks/>
          </p:cNvSpPr>
          <p:nvPr/>
        </p:nvSpPr>
        <p:spPr bwMode="auto">
          <a:xfrm>
            <a:off x="776288" y="2957513"/>
            <a:ext cx="68263" cy="53975"/>
          </a:xfrm>
          <a:custGeom>
            <a:avLst/>
            <a:gdLst/>
            <a:ahLst/>
            <a:cxnLst>
              <a:cxn ang="0">
                <a:pos x="83" y="0"/>
              </a:cxn>
              <a:cxn ang="0">
                <a:pos x="83" y="16"/>
              </a:cxn>
              <a:cxn ang="0">
                <a:pos x="35" y="50"/>
              </a:cxn>
              <a:cxn ang="0">
                <a:pos x="0" y="66"/>
              </a:cxn>
              <a:cxn ang="0">
                <a:pos x="16" y="66"/>
              </a:cxn>
              <a:cxn ang="0">
                <a:pos x="35" y="136"/>
              </a:cxn>
              <a:cxn ang="0">
                <a:pos x="67" y="169"/>
              </a:cxn>
              <a:cxn ang="0">
                <a:pos x="83" y="169"/>
              </a:cxn>
              <a:cxn ang="0">
                <a:pos x="115" y="152"/>
              </a:cxn>
              <a:cxn ang="0">
                <a:pos x="133" y="152"/>
              </a:cxn>
              <a:cxn ang="0">
                <a:pos x="165" y="169"/>
              </a:cxn>
              <a:cxn ang="0">
                <a:pos x="181" y="152"/>
              </a:cxn>
              <a:cxn ang="0">
                <a:pos x="199" y="152"/>
              </a:cxn>
              <a:cxn ang="0">
                <a:pos x="216" y="136"/>
              </a:cxn>
              <a:cxn ang="0">
                <a:pos x="199" y="99"/>
              </a:cxn>
              <a:cxn ang="0">
                <a:pos x="165" y="66"/>
              </a:cxn>
              <a:cxn ang="0">
                <a:pos x="133" y="16"/>
              </a:cxn>
              <a:cxn ang="0">
                <a:pos x="115" y="0"/>
              </a:cxn>
              <a:cxn ang="0">
                <a:pos x="83" y="0"/>
              </a:cxn>
            </a:cxnLst>
            <a:rect l="0" t="0" r="r" b="b"/>
            <a:pathLst>
              <a:path w="216" h="169">
                <a:moveTo>
                  <a:pt x="83" y="0"/>
                </a:moveTo>
                <a:lnTo>
                  <a:pt x="83" y="16"/>
                </a:lnTo>
                <a:lnTo>
                  <a:pt x="35" y="50"/>
                </a:lnTo>
                <a:lnTo>
                  <a:pt x="0" y="66"/>
                </a:lnTo>
                <a:lnTo>
                  <a:pt x="16" y="66"/>
                </a:lnTo>
                <a:lnTo>
                  <a:pt x="35" y="136"/>
                </a:lnTo>
                <a:lnTo>
                  <a:pt x="67" y="169"/>
                </a:lnTo>
                <a:lnTo>
                  <a:pt x="83" y="169"/>
                </a:lnTo>
                <a:lnTo>
                  <a:pt x="115" y="152"/>
                </a:lnTo>
                <a:lnTo>
                  <a:pt x="133" y="152"/>
                </a:lnTo>
                <a:lnTo>
                  <a:pt x="165" y="169"/>
                </a:lnTo>
                <a:lnTo>
                  <a:pt x="181" y="152"/>
                </a:lnTo>
                <a:lnTo>
                  <a:pt x="199" y="152"/>
                </a:lnTo>
                <a:lnTo>
                  <a:pt x="216" y="136"/>
                </a:lnTo>
                <a:lnTo>
                  <a:pt x="199" y="99"/>
                </a:lnTo>
                <a:lnTo>
                  <a:pt x="165" y="66"/>
                </a:lnTo>
                <a:lnTo>
                  <a:pt x="133" y="16"/>
                </a:lnTo>
                <a:lnTo>
                  <a:pt x="115" y="0"/>
                </a:lnTo>
                <a:lnTo>
                  <a:pt x="83"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4" name="Freeform 280"/>
          <p:cNvSpPr>
            <a:spLocks/>
          </p:cNvSpPr>
          <p:nvPr/>
        </p:nvSpPr>
        <p:spPr bwMode="auto">
          <a:xfrm>
            <a:off x="776288" y="2957513"/>
            <a:ext cx="68263" cy="53975"/>
          </a:xfrm>
          <a:custGeom>
            <a:avLst/>
            <a:gdLst/>
            <a:ahLst/>
            <a:cxnLst>
              <a:cxn ang="0">
                <a:pos x="83" y="0"/>
              </a:cxn>
              <a:cxn ang="0">
                <a:pos x="83" y="16"/>
              </a:cxn>
              <a:cxn ang="0">
                <a:pos x="35" y="50"/>
              </a:cxn>
              <a:cxn ang="0">
                <a:pos x="0" y="66"/>
              </a:cxn>
              <a:cxn ang="0">
                <a:pos x="16" y="66"/>
              </a:cxn>
              <a:cxn ang="0">
                <a:pos x="35" y="136"/>
              </a:cxn>
              <a:cxn ang="0">
                <a:pos x="67" y="169"/>
              </a:cxn>
              <a:cxn ang="0">
                <a:pos x="83" y="169"/>
              </a:cxn>
              <a:cxn ang="0">
                <a:pos x="115" y="152"/>
              </a:cxn>
              <a:cxn ang="0">
                <a:pos x="133" y="152"/>
              </a:cxn>
              <a:cxn ang="0">
                <a:pos x="165" y="169"/>
              </a:cxn>
              <a:cxn ang="0">
                <a:pos x="181" y="152"/>
              </a:cxn>
              <a:cxn ang="0">
                <a:pos x="199" y="152"/>
              </a:cxn>
              <a:cxn ang="0">
                <a:pos x="216" y="136"/>
              </a:cxn>
              <a:cxn ang="0">
                <a:pos x="199" y="99"/>
              </a:cxn>
              <a:cxn ang="0">
                <a:pos x="165" y="66"/>
              </a:cxn>
              <a:cxn ang="0">
                <a:pos x="133" y="16"/>
              </a:cxn>
              <a:cxn ang="0">
                <a:pos x="115" y="0"/>
              </a:cxn>
              <a:cxn ang="0">
                <a:pos x="83" y="0"/>
              </a:cxn>
              <a:cxn ang="0">
                <a:pos x="83" y="0"/>
              </a:cxn>
            </a:cxnLst>
            <a:rect l="0" t="0" r="r" b="b"/>
            <a:pathLst>
              <a:path w="216" h="169">
                <a:moveTo>
                  <a:pt x="83" y="0"/>
                </a:moveTo>
                <a:lnTo>
                  <a:pt x="83" y="16"/>
                </a:lnTo>
                <a:lnTo>
                  <a:pt x="35" y="50"/>
                </a:lnTo>
                <a:lnTo>
                  <a:pt x="0" y="66"/>
                </a:lnTo>
                <a:lnTo>
                  <a:pt x="16" y="66"/>
                </a:lnTo>
                <a:lnTo>
                  <a:pt x="35" y="136"/>
                </a:lnTo>
                <a:lnTo>
                  <a:pt x="67" y="169"/>
                </a:lnTo>
                <a:lnTo>
                  <a:pt x="83" y="169"/>
                </a:lnTo>
                <a:lnTo>
                  <a:pt x="115" y="152"/>
                </a:lnTo>
                <a:lnTo>
                  <a:pt x="133" y="152"/>
                </a:lnTo>
                <a:lnTo>
                  <a:pt x="165" y="169"/>
                </a:lnTo>
                <a:lnTo>
                  <a:pt x="181" y="152"/>
                </a:lnTo>
                <a:lnTo>
                  <a:pt x="199" y="152"/>
                </a:lnTo>
                <a:lnTo>
                  <a:pt x="216" y="136"/>
                </a:lnTo>
                <a:lnTo>
                  <a:pt x="199" y="99"/>
                </a:lnTo>
                <a:lnTo>
                  <a:pt x="165" y="66"/>
                </a:lnTo>
                <a:lnTo>
                  <a:pt x="133" y="16"/>
                </a:lnTo>
                <a:lnTo>
                  <a:pt x="115" y="0"/>
                </a:lnTo>
                <a:lnTo>
                  <a:pt x="83" y="0"/>
                </a:lnTo>
                <a:lnTo>
                  <a:pt x="83"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5" name="Freeform 281"/>
          <p:cNvSpPr>
            <a:spLocks/>
          </p:cNvSpPr>
          <p:nvPr/>
        </p:nvSpPr>
        <p:spPr bwMode="auto">
          <a:xfrm>
            <a:off x="606425" y="2903538"/>
            <a:ext cx="63500" cy="49213"/>
          </a:xfrm>
          <a:custGeom>
            <a:avLst/>
            <a:gdLst/>
            <a:ahLst/>
            <a:cxnLst>
              <a:cxn ang="0">
                <a:pos x="0" y="68"/>
              </a:cxn>
              <a:cxn ang="0">
                <a:pos x="0" y="100"/>
              </a:cxn>
              <a:cxn ang="0">
                <a:pos x="16" y="100"/>
              </a:cxn>
              <a:cxn ang="0">
                <a:pos x="49" y="100"/>
              </a:cxn>
              <a:cxn ang="0">
                <a:pos x="62" y="151"/>
              </a:cxn>
              <a:cxn ang="0">
                <a:pos x="114" y="151"/>
              </a:cxn>
              <a:cxn ang="0">
                <a:pos x="149" y="135"/>
              </a:cxn>
              <a:cxn ang="0">
                <a:pos x="165" y="119"/>
              </a:cxn>
              <a:cxn ang="0">
                <a:pos x="182" y="68"/>
              </a:cxn>
              <a:cxn ang="0">
                <a:pos x="200" y="34"/>
              </a:cxn>
              <a:cxn ang="0">
                <a:pos x="165" y="0"/>
              </a:cxn>
              <a:cxn ang="0">
                <a:pos x="114" y="0"/>
              </a:cxn>
              <a:cxn ang="0">
                <a:pos x="16" y="34"/>
              </a:cxn>
              <a:cxn ang="0">
                <a:pos x="0" y="68"/>
              </a:cxn>
            </a:cxnLst>
            <a:rect l="0" t="0" r="r" b="b"/>
            <a:pathLst>
              <a:path w="200" h="151">
                <a:moveTo>
                  <a:pt x="0" y="68"/>
                </a:moveTo>
                <a:lnTo>
                  <a:pt x="0" y="100"/>
                </a:lnTo>
                <a:lnTo>
                  <a:pt x="16" y="100"/>
                </a:lnTo>
                <a:lnTo>
                  <a:pt x="49" y="100"/>
                </a:lnTo>
                <a:lnTo>
                  <a:pt x="62" y="151"/>
                </a:lnTo>
                <a:lnTo>
                  <a:pt x="114" y="151"/>
                </a:lnTo>
                <a:lnTo>
                  <a:pt x="149" y="135"/>
                </a:lnTo>
                <a:lnTo>
                  <a:pt x="165" y="119"/>
                </a:lnTo>
                <a:lnTo>
                  <a:pt x="182" y="68"/>
                </a:lnTo>
                <a:lnTo>
                  <a:pt x="200" y="34"/>
                </a:lnTo>
                <a:lnTo>
                  <a:pt x="165" y="0"/>
                </a:lnTo>
                <a:lnTo>
                  <a:pt x="114" y="0"/>
                </a:lnTo>
                <a:lnTo>
                  <a:pt x="16" y="34"/>
                </a:lnTo>
                <a:lnTo>
                  <a:pt x="0" y="68"/>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6" name="Freeform 282"/>
          <p:cNvSpPr>
            <a:spLocks/>
          </p:cNvSpPr>
          <p:nvPr/>
        </p:nvSpPr>
        <p:spPr bwMode="auto">
          <a:xfrm>
            <a:off x="606425" y="2903538"/>
            <a:ext cx="63500" cy="49213"/>
          </a:xfrm>
          <a:custGeom>
            <a:avLst/>
            <a:gdLst/>
            <a:ahLst/>
            <a:cxnLst>
              <a:cxn ang="0">
                <a:pos x="0" y="68"/>
              </a:cxn>
              <a:cxn ang="0">
                <a:pos x="0" y="100"/>
              </a:cxn>
              <a:cxn ang="0">
                <a:pos x="16" y="100"/>
              </a:cxn>
              <a:cxn ang="0">
                <a:pos x="49" y="100"/>
              </a:cxn>
              <a:cxn ang="0">
                <a:pos x="62" y="151"/>
              </a:cxn>
              <a:cxn ang="0">
                <a:pos x="114" y="151"/>
              </a:cxn>
              <a:cxn ang="0">
                <a:pos x="149" y="135"/>
              </a:cxn>
              <a:cxn ang="0">
                <a:pos x="165" y="119"/>
              </a:cxn>
              <a:cxn ang="0">
                <a:pos x="182" y="68"/>
              </a:cxn>
              <a:cxn ang="0">
                <a:pos x="200" y="34"/>
              </a:cxn>
              <a:cxn ang="0">
                <a:pos x="165" y="0"/>
              </a:cxn>
              <a:cxn ang="0">
                <a:pos x="114" y="0"/>
              </a:cxn>
              <a:cxn ang="0">
                <a:pos x="16" y="34"/>
              </a:cxn>
              <a:cxn ang="0">
                <a:pos x="0" y="68"/>
              </a:cxn>
              <a:cxn ang="0">
                <a:pos x="0" y="68"/>
              </a:cxn>
            </a:cxnLst>
            <a:rect l="0" t="0" r="r" b="b"/>
            <a:pathLst>
              <a:path w="200" h="151">
                <a:moveTo>
                  <a:pt x="0" y="68"/>
                </a:moveTo>
                <a:lnTo>
                  <a:pt x="0" y="100"/>
                </a:lnTo>
                <a:lnTo>
                  <a:pt x="16" y="100"/>
                </a:lnTo>
                <a:lnTo>
                  <a:pt x="49" y="100"/>
                </a:lnTo>
                <a:lnTo>
                  <a:pt x="62" y="151"/>
                </a:lnTo>
                <a:lnTo>
                  <a:pt x="114" y="151"/>
                </a:lnTo>
                <a:lnTo>
                  <a:pt x="149" y="135"/>
                </a:lnTo>
                <a:lnTo>
                  <a:pt x="165" y="119"/>
                </a:lnTo>
                <a:lnTo>
                  <a:pt x="182" y="68"/>
                </a:lnTo>
                <a:lnTo>
                  <a:pt x="200" y="34"/>
                </a:lnTo>
                <a:lnTo>
                  <a:pt x="165" y="0"/>
                </a:lnTo>
                <a:lnTo>
                  <a:pt x="114" y="0"/>
                </a:lnTo>
                <a:lnTo>
                  <a:pt x="16" y="34"/>
                </a:lnTo>
                <a:lnTo>
                  <a:pt x="0" y="68"/>
                </a:lnTo>
                <a:lnTo>
                  <a:pt x="0" y="68"/>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7" name="Freeform 283"/>
          <p:cNvSpPr>
            <a:spLocks/>
          </p:cNvSpPr>
          <p:nvPr/>
        </p:nvSpPr>
        <p:spPr bwMode="auto">
          <a:xfrm>
            <a:off x="552450" y="2941638"/>
            <a:ext cx="31750" cy="31750"/>
          </a:xfrm>
          <a:custGeom>
            <a:avLst/>
            <a:gdLst/>
            <a:ahLst/>
            <a:cxnLst>
              <a:cxn ang="0">
                <a:pos x="38" y="32"/>
              </a:cxn>
              <a:cxn ang="0">
                <a:pos x="0" y="64"/>
              </a:cxn>
              <a:cxn ang="0">
                <a:pos x="19" y="80"/>
              </a:cxn>
              <a:cxn ang="0">
                <a:pos x="53" y="98"/>
              </a:cxn>
              <a:cxn ang="0">
                <a:pos x="69" y="48"/>
              </a:cxn>
              <a:cxn ang="0">
                <a:pos x="86" y="32"/>
              </a:cxn>
              <a:cxn ang="0">
                <a:pos x="102" y="0"/>
              </a:cxn>
              <a:cxn ang="0">
                <a:pos x="86" y="0"/>
              </a:cxn>
              <a:cxn ang="0">
                <a:pos x="69" y="0"/>
              </a:cxn>
              <a:cxn ang="0">
                <a:pos x="38" y="32"/>
              </a:cxn>
            </a:cxnLst>
            <a:rect l="0" t="0" r="r" b="b"/>
            <a:pathLst>
              <a:path w="102" h="98">
                <a:moveTo>
                  <a:pt x="38" y="32"/>
                </a:moveTo>
                <a:lnTo>
                  <a:pt x="0" y="64"/>
                </a:lnTo>
                <a:lnTo>
                  <a:pt x="19" y="80"/>
                </a:lnTo>
                <a:lnTo>
                  <a:pt x="53" y="98"/>
                </a:lnTo>
                <a:lnTo>
                  <a:pt x="69" y="48"/>
                </a:lnTo>
                <a:lnTo>
                  <a:pt x="86" y="32"/>
                </a:lnTo>
                <a:lnTo>
                  <a:pt x="102" y="0"/>
                </a:lnTo>
                <a:lnTo>
                  <a:pt x="86" y="0"/>
                </a:lnTo>
                <a:lnTo>
                  <a:pt x="69" y="0"/>
                </a:lnTo>
                <a:lnTo>
                  <a:pt x="38" y="3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8" name="Freeform 284"/>
          <p:cNvSpPr>
            <a:spLocks/>
          </p:cNvSpPr>
          <p:nvPr/>
        </p:nvSpPr>
        <p:spPr bwMode="auto">
          <a:xfrm>
            <a:off x="552450" y="2941638"/>
            <a:ext cx="31750" cy="31750"/>
          </a:xfrm>
          <a:custGeom>
            <a:avLst/>
            <a:gdLst/>
            <a:ahLst/>
            <a:cxnLst>
              <a:cxn ang="0">
                <a:pos x="38" y="32"/>
              </a:cxn>
              <a:cxn ang="0">
                <a:pos x="0" y="64"/>
              </a:cxn>
              <a:cxn ang="0">
                <a:pos x="19" y="80"/>
              </a:cxn>
              <a:cxn ang="0">
                <a:pos x="53" y="98"/>
              </a:cxn>
              <a:cxn ang="0">
                <a:pos x="69" y="48"/>
              </a:cxn>
              <a:cxn ang="0">
                <a:pos x="86" y="32"/>
              </a:cxn>
              <a:cxn ang="0">
                <a:pos x="102" y="0"/>
              </a:cxn>
              <a:cxn ang="0">
                <a:pos x="86" y="0"/>
              </a:cxn>
              <a:cxn ang="0">
                <a:pos x="69" y="0"/>
              </a:cxn>
              <a:cxn ang="0">
                <a:pos x="38" y="32"/>
              </a:cxn>
              <a:cxn ang="0">
                <a:pos x="38" y="32"/>
              </a:cxn>
            </a:cxnLst>
            <a:rect l="0" t="0" r="r" b="b"/>
            <a:pathLst>
              <a:path w="102" h="98">
                <a:moveTo>
                  <a:pt x="38" y="32"/>
                </a:moveTo>
                <a:lnTo>
                  <a:pt x="0" y="64"/>
                </a:lnTo>
                <a:lnTo>
                  <a:pt x="19" y="80"/>
                </a:lnTo>
                <a:lnTo>
                  <a:pt x="53" y="98"/>
                </a:lnTo>
                <a:lnTo>
                  <a:pt x="69" y="48"/>
                </a:lnTo>
                <a:lnTo>
                  <a:pt x="86" y="32"/>
                </a:lnTo>
                <a:lnTo>
                  <a:pt x="102" y="0"/>
                </a:lnTo>
                <a:lnTo>
                  <a:pt x="86" y="0"/>
                </a:lnTo>
                <a:lnTo>
                  <a:pt x="69" y="0"/>
                </a:lnTo>
                <a:lnTo>
                  <a:pt x="38" y="32"/>
                </a:lnTo>
                <a:lnTo>
                  <a:pt x="38" y="32"/>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49" name="Freeform 285"/>
          <p:cNvSpPr>
            <a:spLocks/>
          </p:cNvSpPr>
          <p:nvPr/>
        </p:nvSpPr>
        <p:spPr bwMode="auto">
          <a:xfrm>
            <a:off x="509588" y="2978150"/>
            <a:ext cx="17463" cy="15875"/>
          </a:xfrm>
          <a:custGeom>
            <a:avLst/>
            <a:gdLst/>
            <a:ahLst/>
            <a:cxnLst>
              <a:cxn ang="0">
                <a:pos x="19" y="0"/>
              </a:cxn>
              <a:cxn ang="0">
                <a:pos x="0" y="33"/>
              </a:cxn>
              <a:cxn ang="0">
                <a:pos x="19" y="51"/>
              </a:cxn>
              <a:cxn ang="0">
                <a:pos x="55" y="33"/>
              </a:cxn>
              <a:cxn ang="0">
                <a:pos x="55" y="19"/>
              </a:cxn>
              <a:cxn ang="0">
                <a:pos x="55" y="0"/>
              </a:cxn>
              <a:cxn ang="0">
                <a:pos x="19" y="0"/>
              </a:cxn>
            </a:cxnLst>
            <a:rect l="0" t="0" r="r" b="b"/>
            <a:pathLst>
              <a:path w="55" h="51">
                <a:moveTo>
                  <a:pt x="19" y="0"/>
                </a:moveTo>
                <a:lnTo>
                  <a:pt x="0" y="33"/>
                </a:lnTo>
                <a:lnTo>
                  <a:pt x="19" y="51"/>
                </a:lnTo>
                <a:lnTo>
                  <a:pt x="55" y="33"/>
                </a:lnTo>
                <a:lnTo>
                  <a:pt x="55" y="19"/>
                </a:lnTo>
                <a:lnTo>
                  <a:pt x="55" y="0"/>
                </a:lnTo>
                <a:lnTo>
                  <a:pt x="19" y="0"/>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0" name="Freeform 286"/>
          <p:cNvSpPr>
            <a:spLocks/>
          </p:cNvSpPr>
          <p:nvPr/>
        </p:nvSpPr>
        <p:spPr bwMode="auto">
          <a:xfrm>
            <a:off x="509588" y="2978150"/>
            <a:ext cx="17463" cy="15875"/>
          </a:xfrm>
          <a:custGeom>
            <a:avLst/>
            <a:gdLst/>
            <a:ahLst/>
            <a:cxnLst>
              <a:cxn ang="0">
                <a:pos x="19" y="0"/>
              </a:cxn>
              <a:cxn ang="0">
                <a:pos x="0" y="33"/>
              </a:cxn>
              <a:cxn ang="0">
                <a:pos x="19" y="51"/>
              </a:cxn>
              <a:cxn ang="0">
                <a:pos x="55" y="33"/>
              </a:cxn>
              <a:cxn ang="0">
                <a:pos x="55" y="19"/>
              </a:cxn>
              <a:cxn ang="0">
                <a:pos x="55" y="0"/>
              </a:cxn>
              <a:cxn ang="0">
                <a:pos x="19" y="0"/>
              </a:cxn>
              <a:cxn ang="0">
                <a:pos x="19" y="0"/>
              </a:cxn>
            </a:cxnLst>
            <a:rect l="0" t="0" r="r" b="b"/>
            <a:pathLst>
              <a:path w="55" h="51">
                <a:moveTo>
                  <a:pt x="19" y="0"/>
                </a:moveTo>
                <a:lnTo>
                  <a:pt x="0" y="33"/>
                </a:lnTo>
                <a:lnTo>
                  <a:pt x="19" y="51"/>
                </a:lnTo>
                <a:lnTo>
                  <a:pt x="55" y="33"/>
                </a:lnTo>
                <a:lnTo>
                  <a:pt x="55" y="19"/>
                </a:lnTo>
                <a:lnTo>
                  <a:pt x="55" y="0"/>
                </a:lnTo>
                <a:lnTo>
                  <a:pt x="19" y="0"/>
                </a:lnTo>
                <a:lnTo>
                  <a:pt x="19" y="0"/>
                </a:lnTo>
                <a:close/>
              </a:path>
            </a:pathLst>
          </a:custGeom>
          <a:solidFill>
            <a:srgbClr val="0070C0"/>
          </a:solid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1" name="Line 287"/>
          <p:cNvSpPr>
            <a:spLocks noChangeShapeType="1"/>
          </p:cNvSpPr>
          <p:nvPr/>
        </p:nvSpPr>
        <p:spPr bwMode="auto">
          <a:xfrm flipV="1">
            <a:off x="5264150" y="1624013"/>
            <a:ext cx="131763" cy="33338"/>
          </a:xfrm>
          <a:prstGeom prst="line">
            <a:avLst/>
          </a:pr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2" name="Freeform 288"/>
          <p:cNvSpPr>
            <a:spLocks/>
          </p:cNvSpPr>
          <p:nvPr/>
        </p:nvSpPr>
        <p:spPr bwMode="auto">
          <a:xfrm>
            <a:off x="5359400" y="1863725"/>
            <a:ext cx="293688" cy="247650"/>
          </a:xfrm>
          <a:custGeom>
            <a:avLst/>
            <a:gdLst/>
            <a:ahLst/>
            <a:cxnLst>
              <a:cxn ang="0">
                <a:pos x="576" y="48"/>
              </a:cxn>
              <a:cxn ang="0">
                <a:pos x="605" y="71"/>
              </a:cxn>
              <a:cxn ang="0">
                <a:pos x="604" y="98"/>
              </a:cxn>
              <a:cxn ang="0">
                <a:pos x="605" y="115"/>
              </a:cxn>
              <a:cxn ang="0">
                <a:pos x="626" y="121"/>
              </a:cxn>
              <a:cxn ang="0">
                <a:pos x="669" y="147"/>
              </a:cxn>
              <a:cxn ang="0">
                <a:pos x="700" y="204"/>
              </a:cxn>
              <a:cxn ang="0">
                <a:pos x="782" y="261"/>
              </a:cxn>
              <a:cxn ang="0">
                <a:pos x="785" y="267"/>
              </a:cxn>
              <a:cxn ang="0">
                <a:pos x="811" y="264"/>
              </a:cxn>
              <a:cxn ang="0">
                <a:pos x="886" y="238"/>
              </a:cxn>
              <a:cxn ang="0">
                <a:pos x="881" y="196"/>
              </a:cxn>
              <a:cxn ang="0">
                <a:pos x="865" y="190"/>
              </a:cxn>
              <a:cxn ang="0">
                <a:pos x="846" y="126"/>
              </a:cxn>
              <a:cxn ang="0">
                <a:pos x="824" y="134"/>
              </a:cxn>
              <a:cxn ang="0">
                <a:pos x="815" y="102"/>
              </a:cxn>
              <a:cxn ang="0">
                <a:pos x="868" y="118"/>
              </a:cxn>
              <a:cxn ang="0">
                <a:pos x="922" y="210"/>
              </a:cxn>
              <a:cxn ang="0">
                <a:pos x="922" y="339"/>
              </a:cxn>
              <a:cxn ang="0">
                <a:pos x="916" y="293"/>
              </a:cxn>
              <a:cxn ang="0">
                <a:pos x="865" y="337"/>
              </a:cxn>
              <a:cxn ang="0">
                <a:pos x="776" y="406"/>
              </a:cxn>
              <a:cxn ang="0">
                <a:pos x="767" y="400"/>
              </a:cxn>
              <a:cxn ang="0">
                <a:pos x="774" y="365"/>
              </a:cxn>
              <a:cxn ang="0">
                <a:pos x="720" y="350"/>
              </a:cxn>
              <a:cxn ang="0">
                <a:pos x="690" y="371"/>
              </a:cxn>
              <a:cxn ang="0">
                <a:pos x="656" y="414"/>
              </a:cxn>
              <a:cxn ang="0">
                <a:pos x="640" y="430"/>
              </a:cxn>
              <a:cxn ang="0">
                <a:pos x="639" y="451"/>
              </a:cxn>
              <a:cxn ang="0">
                <a:pos x="525" y="519"/>
              </a:cxn>
              <a:cxn ang="0">
                <a:pos x="475" y="549"/>
              </a:cxn>
              <a:cxn ang="0">
                <a:pos x="434" y="564"/>
              </a:cxn>
              <a:cxn ang="0">
                <a:pos x="416" y="561"/>
              </a:cxn>
              <a:cxn ang="0">
                <a:pos x="392" y="578"/>
              </a:cxn>
              <a:cxn ang="0">
                <a:pos x="355" y="583"/>
              </a:cxn>
              <a:cxn ang="0">
                <a:pos x="317" y="612"/>
              </a:cxn>
              <a:cxn ang="0">
                <a:pos x="272" y="641"/>
              </a:cxn>
              <a:cxn ang="0">
                <a:pos x="228" y="645"/>
              </a:cxn>
              <a:cxn ang="0">
                <a:pos x="187" y="666"/>
              </a:cxn>
              <a:cxn ang="0">
                <a:pos x="123" y="704"/>
              </a:cxn>
              <a:cxn ang="0">
                <a:pos x="101" y="708"/>
              </a:cxn>
              <a:cxn ang="0">
                <a:pos x="79" y="729"/>
              </a:cxn>
              <a:cxn ang="0">
                <a:pos x="44" y="746"/>
              </a:cxn>
              <a:cxn ang="0">
                <a:pos x="13" y="773"/>
              </a:cxn>
              <a:cxn ang="0">
                <a:pos x="0" y="782"/>
              </a:cxn>
            </a:cxnLst>
            <a:rect l="0" t="0" r="r" b="b"/>
            <a:pathLst>
              <a:path w="928" h="782">
                <a:moveTo>
                  <a:pt x="567" y="0"/>
                </a:moveTo>
                <a:lnTo>
                  <a:pt x="569" y="35"/>
                </a:lnTo>
                <a:lnTo>
                  <a:pt x="576" y="48"/>
                </a:lnTo>
                <a:lnTo>
                  <a:pt x="585" y="55"/>
                </a:lnTo>
                <a:lnTo>
                  <a:pt x="601" y="70"/>
                </a:lnTo>
                <a:lnTo>
                  <a:pt x="605" y="71"/>
                </a:lnTo>
                <a:lnTo>
                  <a:pt x="604" y="78"/>
                </a:lnTo>
                <a:lnTo>
                  <a:pt x="593" y="89"/>
                </a:lnTo>
                <a:lnTo>
                  <a:pt x="604" y="98"/>
                </a:lnTo>
                <a:lnTo>
                  <a:pt x="612" y="102"/>
                </a:lnTo>
                <a:lnTo>
                  <a:pt x="605" y="107"/>
                </a:lnTo>
                <a:lnTo>
                  <a:pt x="605" y="115"/>
                </a:lnTo>
                <a:lnTo>
                  <a:pt x="614" y="118"/>
                </a:lnTo>
                <a:lnTo>
                  <a:pt x="623" y="121"/>
                </a:lnTo>
                <a:lnTo>
                  <a:pt x="626" y="121"/>
                </a:lnTo>
                <a:lnTo>
                  <a:pt x="634" y="121"/>
                </a:lnTo>
                <a:lnTo>
                  <a:pt x="655" y="130"/>
                </a:lnTo>
                <a:lnTo>
                  <a:pt x="669" y="147"/>
                </a:lnTo>
                <a:lnTo>
                  <a:pt x="682" y="162"/>
                </a:lnTo>
                <a:lnTo>
                  <a:pt x="687" y="184"/>
                </a:lnTo>
                <a:lnTo>
                  <a:pt x="700" y="204"/>
                </a:lnTo>
                <a:lnTo>
                  <a:pt x="720" y="231"/>
                </a:lnTo>
                <a:lnTo>
                  <a:pt x="750" y="251"/>
                </a:lnTo>
                <a:lnTo>
                  <a:pt x="782" y="261"/>
                </a:lnTo>
                <a:lnTo>
                  <a:pt x="799" y="261"/>
                </a:lnTo>
                <a:lnTo>
                  <a:pt x="792" y="263"/>
                </a:lnTo>
                <a:lnTo>
                  <a:pt x="785" y="267"/>
                </a:lnTo>
                <a:lnTo>
                  <a:pt x="792" y="277"/>
                </a:lnTo>
                <a:lnTo>
                  <a:pt x="808" y="274"/>
                </a:lnTo>
                <a:lnTo>
                  <a:pt x="811" y="264"/>
                </a:lnTo>
                <a:lnTo>
                  <a:pt x="838" y="264"/>
                </a:lnTo>
                <a:lnTo>
                  <a:pt x="871" y="250"/>
                </a:lnTo>
                <a:lnTo>
                  <a:pt x="886" y="238"/>
                </a:lnTo>
                <a:lnTo>
                  <a:pt x="886" y="223"/>
                </a:lnTo>
                <a:lnTo>
                  <a:pt x="881" y="210"/>
                </a:lnTo>
                <a:lnTo>
                  <a:pt x="881" y="196"/>
                </a:lnTo>
                <a:lnTo>
                  <a:pt x="876" y="199"/>
                </a:lnTo>
                <a:lnTo>
                  <a:pt x="865" y="204"/>
                </a:lnTo>
                <a:lnTo>
                  <a:pt x="865" y="190"/>
                </a:lnTo>
                <a:lnTo>
                  <a:pt x="865" y="162"/>
                </a:lnTo>
                <a:lnTo>
                  <a:pt x="861" y="145"/>
                </a:lnTo>
                <a:lnTo>
                  <a:pt x="846" y="126"/>
                </a:lnTo>
                <a:lnTo>
                  <a:pt x="836" y="121"/>
                </a:lnTo>
                <a:lnTo>
                  <a:pt x="830" y="126"/>
                </a:lnTo>
                <a:lnTo>
                  <a:pt x="824" y="134"/>
                </a:lnTo>
                <a:lnTo>
                  <a:pt x="809" y="126"/>
                </a:lnTo>
                <a:lnTo>
                  <a:pt x="809" y="118"/>
                </a:lnTo>
                <a:lnTo>
                  <a:pt x="815" y="102"/>
                </a:lnTo>
                <a:lnTo>
                  <a:pt x="832" y="102"/>
                </a:lnTo>
                <a:lnTo>
                  <a:pt x="848" y="110"/>
                </a:lnTo>
                <a:lnTo>
                  <a:pt x="868" y="118"/>
                </a:lnTo>
                <a:lnTo>
                  <a:pt x="886" y="145"/>
                </a:lnTo>
                <a:lnTo>
                  <a:pt x="908" y="168"/>
                </a:lnTo>
                <a:lnTo>
                  <a:pt x="922" y="210"/>
                </a:lnTo>
                <a:lnTo>
                  <a:pt x="922" y="264"/>
                </a:lnTo>
                <a:lnTo>
                  <a:pt x="928" y="317"/>
                </a:lnTo>
                <a:lnTo>
                  <a:pt x="922" y="339"/>
                </a:lnTo>
                <a:lnTo>
                  <a:pt x="922" y="333"/>
                </a:lnTo>
                <a:lnTo>
                  <a:pt x="922" y="309"/>
                </a:lnTo>
                <a:lnTo>
                  <a:pt x="916" y="293"/>
                </a:lnTo>
                <a:lnTo>
                  <a:pt x="903" y="301"/>
                </a:lnTo>
                <a:lnTo>
                  <a:pt x="887" y="309"/>
                </a:lnTo>
                <a:lnTo>
                  <a:pt x="865" y="337"/>
                </a:lnTo>
                <a:lnTo>
                  <a:pt x="832" y="365"/>
                </a:lnTo>
                <a:lnTo>
                  <a:pt x="801" y="388"/>
                </a:lnTo>
                <a:lnTo>
                  <a:pt x="776" y="406"/>
                </a:lnTo>
                <a:lnTo>
                  <a:pt x="744" y="427"/>
                </a:lnTo>
                <a:lnTo>
                  <a:pt x="754" y="422"/>
                </a:lnTo>
                <a:lnTo>
                  <a:pt x="767" y="400"/>
                </a:lnTo>
                <a:lnTo>
                  <a:pt x="777" y="385"/>
                </a:lnTo>
                <a:lnTo>
                  <a:pt x="777" y="372"/>
                </a:lnTo>
                <a:lnTo>
                  <a:pt x="774" y="365"/>
                </a:lnTo>
                <a:lnTo>
                  <a:pt x="748" y="355"/>
                </a:lnTo>
                <a:lnTo>
                  <a:pt x="741" y="337"/>
                </a:lnTo>
                <a:lnTo>
                  <a:pt x="720" y="350"/>
                </a:lnTo>
                <a:lnTo>
                  <a:pt x="704" y="352"/>
                </a:lnTo>
                <a:lnTo>
                  <a:pt x="696" y="359"/>
                </a:lnTo>
                <a:lnTo>
                  <a:pt x="690" y="371"/>
                </a:lnTo>
                <a:lnTo>
                  <a:pt x="687" y="382"/>
                </a:lnTo>
                <a:lnTo>
                  <a:pt x="659" y="409"/>
                </a:lnTo>
                <a:lnTo>
                  <a:pt x="656" y="414"/>
                </a:lnTo>
                <a:lnTo>
                  <a:pt x="645" y="414"/>
                </a:lnTo>
                <a:lnTo>
                  <a:pt x="639" y="421"/>
                </a:lnTo>
                <a:lnTo>
                  <a:pt x="640" y="430"/>
                </a:lnTo>
                <a:lnTo>
                  <a:pt x="642" y="435"/>
                </a:lnTo>
                <a:lnTo>
                  <a:pt x="647" y="450"/>
                </a:lnTo>
                <a:lnTo>
                  <a:pt x="639" y="451"/>
                </a:lnTo>
                <a:lnTo>
                  <a:pt x="626" y="453"/>
                </a:lnTo>
                <a:lnTo>
                  <a:pt x="577" y="485"/>
                </a:lnTo>
                <a:lnTo>
                  <a:pt x="525" y="519"/>
                </a:lnTo>
                <a:lnTo>
                  <a:pt x="506" y="526"/>
                </a:lnTo>
                <a:lnTo>
                  <a:pt x="490" y="540"/>
                </a:lnTo>
                <a:lnTo>
                  <a:pt x="475" y="549"/>
                </a:lnTo>
                <a:lnTo>
                  <a:pt x="457" y="552"/>
                </a:lnTo>
                <a:lnTo>
                  <a:pt x="454" y="554"/>
                </a:lnTo>
                <a:lnTo>
                  <a:pt x="434" y="564"/>
                </a:lnTo>
                <a:lnTo>
                  <a:pt x="431" y="556"/>
                </a:lnTo>
                <a:lnTo>
                  <a:pt x="427" y="552"/>
                </a:lnTo>
                <a:lnTo>
                  <a:pt x="416" y="561"/>
                </a:lnTo>
                <a:lnTo>
                  <a:pt x="409" y="568"/>
                </a:lnTo>
                <a:lnTo>
                  <a:pt x="402" y="578"/>
                </a:lnTo>
                <a:lnTo>
                  <a:pt x="392" y="578"/>
                </a:lnTo>
                <a:lnTo>
                  <a:pt x="377" y="578"/>
                </a:lnTo>
                <a:lnTo>
                  <a:pt x="371" y="584"/>
                </a:lnTo>
                <a:lnTo>
                  <a:pt x="355" y="583"/>
                </a:lnTo>
                <a:lnTo>
                  <a:pt x="342" y="596"/>
                </a:lnTo>
                <a:lnTo>
                  <a:pt x="327" y="608"/>
                </a:lnTo>
                <a:lnTo>
                  <a:pt x="317" y="612"/>
                </a:lnTo>
                <a:lnTo>
                  <a:pt x="297" y="621"/>
                </a:lnTo>
                <a:lnTo>
                  <a:pt x="288" y="635"/>
                </a:lnTo>
                <a:lnTo>
                  <a:pt x="272" y="641"/>
                </a:lnTo>
                <a:lnTo>
                  <a:pt x="266" y="643"/>
                </a:lnTo>
                <a:lnTo>
                  <a:pt x="250" y="645"/>
                </a:lnTo>
                <a:lnTo>
                  <a:pt x="228" y="645"/>
                </a:lnTo>
                <a:lnTo>
                  <a:pt x="217" y="651"/>
                </a:lnTo>
                <a:lnTo>
                  <a:pt x="206" y="663"/>
                </a:lnTo>
                <a:lnTo>
                  <a:pt x="187" y="666"/>
                </a:lnTo>
                <a:lnTo>
                  <a:pt x="163" y="678"/>
                </a:lnTo>
                <a:lnTo>
                  <a:pt x="143" y="694"/>
                </a:lnTo>
                <a:lnTo>
                  <a:pt x="123" y="704"/>
                </a:lnTo>
                <a:lnTo>
                  <a:pt x="117" y="713"/>
                </a:lnTo>
                <a:lnTo>
                  <a:pt x="110" y="714"/>
                </a:lnTo>
                <a:lnTo>
                  <a:pt x="101" y="708"/>
                </a:lnTo>
                <a:lnTo>
                  <a:pt x="88" y="720"/>
                </a:lnTo>
                <a:lnTo>
                  <a:pt x="83" y="729"/>
                </a:lnTo>
                <a:lnTo>
                  <a:pt x="79" y="729"/>
                </a:lnTo>
                <a:lnTo>
                  <a:pt x="67" y="729"/>
                </a:lnTo>
                <a:lnTo>
                  <a:pt x="56" y="740"/>
                </a:lnTo>
                <a:lnTo>
                  <a:pt x="44" y="746"/>
                </a:lnTo>
                <a:lnTo>
                  <a:pt x="35" y="758"/>
                </a:lnTo>
                <a:lnTo>
                  <a:pt x="26" y="770"/>
                </a:lnTo>
                <a:lnTo>
                  <a:pt x="13" y="773"/>
                </a:lnTo>
                <a:lnTo>
                  <a:pt x="3" y="780"/>
                </a:lnTo>
                <a:lnTo>
                  <a:pt x="0" y="782"/>
                </a:lnTo>
                <a:lnTo>
                  <a:pt x="0" y="782"/>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3" name="Freeform 289"/>
          <p:cNvSpPr>
            <a:spLocks/>
          </p:cNvSpPr>
          <p:nvPr/>
        </p:nvSpPr>
        <p:spPr bwMode="auto">
          <a:xfrm>
            <a:off x="4924425" y="2355850"/>
            <a:ext cx="165100" cy="85725"/>
          </a:xfrm>
          <a:custGeom>
            <a:avLst/>
            <a:gdLst/>
            <a:ahLst/>
            <a:cxnLst>
              <a:cxn ang="0">
                <a:pos x="0" y="40"/>
              </a:cxn>
              <a:cxn ang="0">
                <a:pos x="3" y="268"/>
              </a:cxn>
              <a:cxn ang="0">
                <a:pos x="30" y="246"/>
              </a:cxn>
              <a:cxn ang="0">
                <a:pos x="46" y="230"/>
              </a:cxn>
              <a:cxn ang="0">
                <a:pos x="67" y="197"/>
              </a:cxn>
              <a:cxn ang="0">
                <a:pos x="77" y="171"/>
              </a:cxn>
              <a:cxn ang="0">
                <a:pos x="92" y="143"/>
              </a:cxn>
              <a:cxn ang="0">
                <a:pos x="92" y="139"/>
              </a:cxn>
              <a:cxn ang="0">
                <a:pos x="108" y="133"/>
              </a:cxn>
              <a:cxn ang="0">
                <a:pos x="111" y="133"/>
              </a:cxn>
              <a:cxn ang="0">
                <a:pos x="114" y="103"/>
              </a:cxn>
              <a:cxn ang="0">
                <a:pos x="122" y="95"/>
              </a:cxn>
              <a:cxn ang="0">
                <a:pos x="124" y="87"/>
              </a:cxn>
              <a:cxn ang="0">
                <a:pos x="130" y="87"/>
              </a:cxn>
              <a:cxn ang="0">
                <a:pos x="146" y="95"/>
              </a:cxn>
              <a:cxn ang="0">
                <a:pos x="154" y="95"/>
              </a:cxn>
              <a:cxn ang="0">
                <a:pos x="163" y="95"/>
              </a:cxn>
              <a:cxn ang="0">
                <a:pos x="166" y="85"/>
              </a:cxn>
              <a:cxn ang="0">
                <a:pos x="177" y="73"/>
              </a:cxn>
              <a:cxn ang="0">
                <a:pos x="184" y="65"/>
              </a:cxn>
              <a:cxn ang="0">
                <a:pos x="188" y="65"/>
              </a:cxn>
              <a:cxn ang="0">
                <a:pos x="193" y="56"/>
              </a:cxn>
              <a:cxn ang="0">
                <a:pos x="193" y="43"/>
              </a:cxn>
              <a:cxn ang="0">
                <a:pos x="200" y="40"/>
              </a:cxn>
              <a:cxn ang="0">
                <a:pos x="212" y="33"/>
              </a:cxn>
              <a:cxn ang="0">
                <a:pos x="213" y="30"/>
              </a:cxn>
              <a:cxn ang="0">
                <a:pos x="226" y="15"/>
              </a:cxn>
              <a:cxn ang="0">
                <a:pos x="226" y="6"/>
              </a:cxn>
              <a:cxn ang="0">
                <a:pos x="238" y="0"/>
              </a:cxn>
              <a:cxn ang="0">
                <a:pos x="254" y="0"/>
              </a:cxn>
              <a:cxn ang="0">
                <a:pos x="267" y="0"/>
              </a:cxn>
              <a:cxn ang="0">
                <a:pos x="285" y="6"/>
              </a:cxn>
              <a:cxn ang="0">
                <a:pos x="295" y="12"/>
              </a:cxn>
              <a:cxn ang="0">
                <a:pos x="305" y="11"/>
              </a:cxn>
              <a:cxn ang="0">
                <a:pos x="327" y="18"/>
              </a:cxn>
              <a:cxn ang="0">
                <a:pos x="339" y="24"/>
              </a:cxn>
              <a:cxn ang="0">
                <a:pos x="343" y="28"/>
              </a:cxn>
              <a:cxn ang="0">
                <a:pos x="353" y="40"/>
              </a:cxn>
              <a:cxn ang="0">
                <a:pos x="353" y="43"/>
              </a:cxn>
              <a:cxn ang="0">
                <a:pos x="362" y="49"/>
              </a:cxn>
              <a:cxn ang="0">
                <a:pos x="380" y="49"/>
              </a:cxn>
              <a:cxn ang="0">
                <a:pos x="385" y="56"/>
              </a:cxn>
              <a:cxn ang="0">
                <a:pos x="396" y="73"/>
              </a:cxn>
              <a:cxn ang="0">
                <a:pos x="406" y="78"/>
              </a:cxn>
              <a:cxn ang="0">
                <a:pos x="448" y="85"/>
              </a:cxn>
              <a:cxn ang="0">
                <a:pos x="473" y="103"/>
              </a:cxn>
              <a:cxn ang="0">
                <a:pos x="498" y="110"/>
              </a:cxn>
              <a:cxn ang="0">
                <a:pos x="519" y="121"/>
              </a:cxn>
            </a:cxnLst>
            <a:rect l="0" t="0" r="r" b="b"/>
            <a:pathLst>
              <a:path w="519" h="268">
                <a:moveTo>
                  <a:pt x="0" y="40"/>
                </a:moveTo>
                <a:lnTo>
                  <a:pt x="3" y="268"/>
                </a:lnTo>
                <a:lnTo>
                  <a:pt x="30" y="246"/>
                </a:lnTo>
                <a:lnTo>
                  <a:pt x="46" y="230"/>
                </a:lnTo>
                <a:lnTo>
                  <a:pt x="67" y="197"/>
                </a:lnTo>
                <a:lnTo>
                  <a:pt x="77" y="171"/>
                </a:lnTo>
                <a:lnTo>
                  <a:pt x="92" y="143"/>
                </a:lnTo>
                <a:lnTo>
                  <a:pt x="92" y="139"/>
                </a:lnTo>
                <a:lnTo>
                  <a:pt x="108" y="133"/>
                </a:lnTo>
                <a:lnTo>
                  <a:pt x="111" y="133"/>
                </a:lnTo>
                <a:lnTo>
                  <a:pt x="114" y="103"/>
                </a:lnTo>
                <a:lnTo>
                  <a:pt x="122" y="95"/>
                </a:lnTo>
                <a:lnTo>
                  <a:pt x="124" y="87"/>
                </a:lnTo>
                <a:lnTo>
                  <a:pt x="130" y="87"/>
                </a:lnTo>
                <a:lnTo>
                  <a:pt x="146" y="95"/>
                </a:lnTo>
                <a:lnTo>
                  <a:pt x="154" y="95"/>
                </a:lnTo>
                <a:lnTo>
                  <a:pt x="163" y="95"/>
                </a:lnTo>
                <a:lnTo>
                  <a:pt x="166" y="85"/>
                </a:lnTo>
                <a:lnTo>
                  <a:pt x="177" y="73"/>
                </a:lnTo>
                <a:lnTo>
                  <a:pt x="184" y="65"/>
                </a:lnTo>
                <a:lnTo>
                  <a:pt x="188" y="65"/>
                </a:lnTo>
                <a:lnTo>
                  <a:pt x="193" y="56"/>
                </a:lnTo>
                <a:lnTo>
                  <a:pt x="193" y="43"/>
                </a:lnTo>
                <a:lnTo>
                  <a:pt x="200" y="40"/>
                </a:lnTo>
                <a:lnTo>
                  <a:pt x="212" y="33"/>
                </a:lnTo>
                <a:lnTo>
                  <a:pt x="213" y="30"/>
                </a:lnTo>
                <a:lnTo>
                  <a:pt x="226" y="15"/>
                </a:lnTo>
                <a:lnTo>
                  <a:pt x="226" y="6"/>
                </a:lnTo>
                <a:lnTo>
                  <a:pt x="238" y="0"/>
                </a:lnTo>
                <a:lnTo>
                  <a:pt x="254" y="0"/>
                </a:lnTo>
                <a:lnTo>
                  <a:pt x="267" y="0"/>
                </a:lnTo>
                <a:lnTo>
                  <a:pt x="285" y="6"/>
                </a:lnTo>
                <a:lnTo>
                  <a:pt x="295" y="12"/>
                </a:lnTo>
                <a:lnTo>
                  <a:pt x="305" y="11"/>
                </a:lnTo>
                <a:lnTo>
                  <a:pt x="327" y="18"/>
                </a:lnTo>
                <a:lnTo>
                  <a:pt x="339" y="24"/>
                </a:lnTo>
                <a:lnTo>
                  <a:pt x="343" y="28"/>
                </a:lnTo>
                <a:lnTo>
                  <a:pt x="353" y="40"/>
                </a:lnTo>
                <a:lnTo>
                  <a:pt x="353" y="43"/>
                </a:lnTo>
                <a:lnTo>
                  <a:pt x="362" y="49"/>
                </a:lnTo>
                <a:lnTo>
                  <a:pt x="380" y="49"/>
                </a:lnTo>
                <a:lnTo>
                  <a:pt x="385" y="56"/>
                </a:lnTo>
                <a:lnTo>
                  <a:pt x="396" y="73"/>
                </a:lnTo>
                <a:lnTo>
                  <a:pt x="406" y="78"/>
                </a:lnTo>
                <a:lnTo>
                  <a:pt x="448" y="85"/>
                </a:lnTo>
                <a:lnTo>
                  <a:pt x="473" y="103"/>
                </a:lnTo>
                <a:lnTo>
                  <a:pt x="498" y="110"/>
                </a:lnTo>
                <a:lnTo>
                  <a:pt x="519" y="121"/>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4" name="Freeform 290"/>
          <p:cNvSpPr>
            <a:spLocks/>
          </p:cNvSpPr>
          <p:nvPr/>
        </p:nvSpPr>
        <p:spPr bwMode="auto">
          <a:xfrm>
            <a:off x="4924425" y="2298700"/>
            <a:ext cx="393700" cy="201613"/>
          </a:xfrm>
          <a:custGeom>
            <a:avLst/>
            <a:gdLst/>
            <a:ahLst/>
            <a:cxnLst>
              <a:cxn ang="0">
                <a:pos x="1111" y="634"/>
              </a:cxn>
              <a:cxn ang="0">
                <a:pos x="1095" y="574"/>
              </a:cxn>
              <a:cxn ang="0">
                <a:pos x="1076" y="549"/>
              </a:cxn>
              <a:cxn ang="0">
                <a:pos x="1071" y="524"/>
              </a:cxn>
              <a:cxn ang="0">
                <a:pos x="1078" y="486"/>
              </a:cxn>
              <a:cxn ang="0">
                <a:pos x="1078" y="450"/>
              </a:cxn>
              <a:cxn ang="0">
                <a:pos x="1033" y="388"/>
              </a:cxn>
              <a:cxn ang="0">
                <a:pos x="971" y="314"/>
              </a:cxn>
              <a:cxn ang="0">
                <a:pos x="952" y="280"/>
              </a:cxn>
              <a:cxn ang="0">
                <a:pos x="932" y="254"/>
              </a:cxn>
              <a:cxn ang="0">
                <a:pos x="919" y="182"/>
              </a:cxn>
              <a:cxn ang="0">
                <a:pos x="906" y="136"/>
              </a:cxn>
              <a:cxn ang="0">
                <a:pos x="909" y="98"/>
              </a:cxn>
              <a:cxn ang="0">
                <a:pos x="904" y="58"/>
              </a:cxn>
              <a:cxn ang="0">
                <a:pos x="872" y="43"/>
              </a:cxn>
              <a:cxn ang="0">
                <a:pos x="843" y="111"/>
              </a:cxn>
              <a:cxn ang="0">
                <a:pos x="855" y="180"/>
              </a:cxn>
              <a:cxn ang="0">
                <a:pos x="825" y="188"/>
              </a:cxn>
              <a:cxn ang="0">
                <a:pos x="874" y="251"/>
              </a:cxn>
              <a:cxn ang="0">
                <a:pos x="850" y="280"/>
              </a:cxn>
              <a:cxn ang="0">
                <a:pos x="888" y="311"/>
              </a:cxn>
              <a:cxn ang="0">
                <a:pos x="894" y="360"/>
              </a:cxn>
              <a:cxn ang="0">
                <a:pos x="920" y="422"/>
              </a:cxn>
              <a:cxn ang="0">
                <a:pos x="966" y="469"/>
              </a:cxn>
              <a:cxn ang="0">
                <a:pos x="948" y="475"/>
              </a:cxn>
              <a:cxn ang="0">
                <a:pos x="859" y="453"/>
              </a:cxn>
              <a:cxn ang="0">
                <a:pos x="829" y="447"/>
              </a:cxn>
              <a:cxn ang="0">
                <a:pos x="812" y="438"/>
              </a:cxn>
              <a:cxn ang="0">
                <a:pos x="805" y="421"/>
              </a:cxn>
              <a:cxn ang="0">
                <a:pos x="819" y="415"/>
              </a:cxn>
              <a:cxn ang="0">
                <a:pos x="829" y="403"/>
              </a:cxn>
              <a:cxn ang="0">
                <a:pos x="796" y="368"/>
              </a:cxn>
              <a:cxn ang="0">
                <a:pos x="752" y="358"/>
              </a:cxn>
              <a:cxn ang="0">
                <a:pos x="732" y="366"/>
              </a:cxn>
              <a:cxn ang="0">
                <a:pos x="695" y="422"/>
              </a:cxn>
              <a:cxn ang="0">
                <a:pos x="479" y="279"/>
              </a:cxn>
              <a:cxn ang="0">
                <a:pos x="410" y="260"/>
              </a:cxn>
              <a:cxn ang="0">
                <a:pos x="388" y="242"/>
              </a:cxn>
              <a:cxn ang="0">
                <a:pos x="355" y="231"/>
              </a:cxn>
              <a:cxn ang="0">
                <a:pos x="343" y="210"/>
              </a:cxn>
              <a:cxn ang="0">
                <a:pos x="308" y="194"/>
              </a:cxn>
              <a:cxn ang="0">
                <a:pos x="285" y="191"/>
              </a:cxn>
              <a:cxn ang="0">
                <a:pos x="260" y="182"/>
              </a:cxn>
              <a:cxn ang="0">
                <a:pos x="222" y="191"/>
              </a:cxn>
              <a:cxn ang="0">
                <a:pos x="212" y="219"/>
              </a:cxn>
              <a:cxn ang="0">
                <a:pos x="196" y="225"/>
              </a:cxn>
              <a:cxn ang="0">
                <a:pos x="190" y="247"/>
              </a:cxn>
              <a:cxn ang="0">
                <a:pos x="165" y="269"/>
              </a:cxn>
              <a:cxn ang="0">
                <a:pos x="140" y="277"/>
              </a:cxn>
              <a:cxn ang="0">
                <a:pos x="121" y="269"/>
              </a:cxn>
              <a:cxn ang="0">
                <a:pos x="118" y="309"/>
              </a:cxn>
              <a:cxn ang="0">
                <a:pos x="77" y="352"/>
              </a:cxn>
              <a:cxn ang="0">
                <a:pos x="68" y="381"/>
              </a:cxn>
              <a:cxn ang="0">
                <a:pos x="1" y="447"/>
              </a:cxn>
              <a:cxn ang="0">
                <a:pos x="0" y="213"/>
              </a:cxn>
              <a:cxn ang="0">
                <a:pos x="1079" y="412"/>
              </a:cxn>
            </a:cxnLst>
            <a:rect l="0" t="0" r="r" b="b"/>
            <a:pathLst>
              <a:path w="1243" h="634">
                <a:moveTo>
                  <a:pt x="1211" y="609"/>
                </a:moveTo>
                <a:lnTo>
                  <a:pt x="1111" y="634"/>
                </a:lnTo>
                <a:lnTo>
                  <a:pt x="1106" y="594"/>
                </a:lnTo>
                <a:lnTo>
                  <a:pt x="1095" y="574"/>
                </a:lnTo>
                <a:lnTo>
                  <a:pt x="1079" y="558"/>
                </a:lnTo>
                <a:lnTo>
                  <a:pt x="1076" y="549"/>
                </a:lnTo>
                <a:lnTo>
                  <a:pt x="1071" y="548"/>
                </a:lnTo>
                <a:lnTo>
                  <a:pt x="1071" y="524"/>
                </a:lnTo>
                <a:lnTo>
                  <a:pt x="1071" y="500"/>
                </a:lnTo>
                <a:lnTo>
                  <a:pt x="1078" y="486"/>
                </a:lnTo>
                <a:lnTo>
                  <a:pt x="1091" y="467"/>
                </a:lnTo>
                <a:lnTo>
                  <a:pt x="1078" y="450"/>
                </a:lnTo>
                <a:lnTo>
                  <a:pt x="1055" y="415"/>
                </a:lnTo>
                <a:lnTo>
                  <a:pt x="1033" y="388"/>
                </a:lnTo>
                <a:lnTo>
                  <a:pt x="989" y="365"/>
                </a:lnTo>
                <a:lnTo>
                  <a:pt x="971" y="314"/>
                </a:lnTo>
                <a:lnTo>
                  <a:pt x="952" y="301"/>
                </a:lnTo>
                <a:lnTo>
                  <a:pt x="952" y="280"/>
                </a:lnTo>
                <a:lnTo>
                  <a:pt x="963" y="269"/>
                </a:lnTo>
                <a:lnTo>
                  <a:pt x="932" y="254"/>
                </a:lnTo>
                <a:lnTo>
                  <a:pt x="920" y="228"/>
                </a:lnTo>
                <a:lnTo>
                  <a:pt x="919" y="182"/>
                </a:lnTo>
                <a:lnTo>
                  <a:pt x="904" y="149"/>
                </a:lnTo>
                <a:lnTo>
                  <a:pt x="906" y="136"/>
                </a:lnTo>
                <a:lnTo>
                  <a:pt x="910" y="114"/>
                </a:lnTo>
                <a:lnTo>
                  <a:pt x="909" y="98"/>
                </a:lnTo>
                <a:lnTo>
                  <a:pt x="904" y="77"/>
                </a:lnTo>
                <a:lnTo>
                  <a:pt x="904" y="58"/>
                </a:lnTo>
                <a:lnTo>
                  <a:pt x="875" y="33"/>
                </a:lnTo>
                <a:lnTo>
                  <a:pt x="872" y="43"/>
                </a:lnTo>
                <a:lnTo>
                  <a:pt x="863" y="58"/>
                </a:lnTo>
                <a:lnTo>
                  <a:pt x="843" y="111"/>
                </a:lnTo>
                <a:lnTo>
                  <a:pt x="847" y="149"/>
                </a:lnTo>
                <a:lnTo>
                  <a:pt x="855" y="180"/>
                </a:lnTo>
                <a:lnTo>
                  <a:pt x="840" y="182"/>
                </a:lnTo>
                <a:lnTo>
                  <a:pt x="825" y="188"/>
                </a:lnTo>
                <a:lnTo>
                  <a:pt x="850" y="212"/>
                </a:lnTo>
                <a:lnTo>
                  <a:pt x="874" y="251"/>
                </a:lnTo>
                <a:lnTo>
                  <a:pt x="863" y="260"/>
                </a:lnTo>
                <a:lnTo>
                  <a:pt x="850" y="280"/>
                </a:lnTo>
                <a:lnTo>
                  <a:pt x="872" y="293"/>
                </a:lnTo>
                <a:lnTo>
                  <a:pt x="888" y="311"/>
                </a:lnTo>
                <a:lnTo>
                  <a:pt x="885" y="325"/>
                </a:lnTo>
                <a:lnTo>
                  <a:pt x="894" y="360"/>
                </a:lnTo>
                <a:lnTo>
                  <a:pt x="906" y="396"/>
                </a:lnTo>
                <a:lnTo>
                  <a:pt x="920" y="422"/>
                </a:lnTo>
                <a:lnTo>
                  <a:pt x="952" y="447"/>
                </a:lnTo>
                <a:lnTo>
                  <a:pt x="966" y="469"/>
                </a:lnTo>
                <a:lnTo>
                  <a:pt x="971" y="489"/>
                </a:lnTo>
                <a:lnTo>
                  <a:pt x="948" y="475"/>
                </a:lnTo>
                <a:lnTo>
                  <a:pt x="910" y="465"/>
                </a:lnTo>
                <a:lnTo>
                  <a:pt x="859" y="453"/>
                </a:lnTo>
                <a:lnTo>
                  <a:pt x="838" y="453"/>
                </a:lnTo>
                <a:lnTo>
                  <a:pt x="829" y="447"/>
                </a:lnTo>
                <a:lnTo>
                  <a:pt x="819" y="444"/>
                </a:lnTo>
                <a:lnTo>
                  <a:pt x="812" y="438"/>
                </a:lnTo>
                <a:lnTo>
                  <a:pt x="805" y="428"/>
                </a:lnTo>
                <a:lnTo>
                  <a:pt x="805" y="421"/>
                </a:lnTo>
                <a:lnTo>
                  <a:pt x="805" y="421"/>
                </a:lnTo>
                <a:lnTo>
                  <a:pt x="819" y="415"/>
                </a:lnTo>
                <a:lnTo>
                  <a:pt x="829" y="412"/>
                </a:lnTo>
                <a:lnTo>
                  <a:pt x="829" y="403"/>
                </a:lnTo>
                <a:lnTo>
                  <a:pt x="809" y="381"/>
                </a:lnTo>
                <a:lnTo>
                  <a:pt x="796" y="368"/>
                </a:lnTo>
                <a:lnTo>
                  <a:pt x="768" y="358"/>
                </a:lnTo>
                <a:lnTo>
                  <a:pt x="752" y="358"/>
                </a:lnTo>
                <a:lnTo>
                  <a:pt x="736" y="360"/>
                </a:lnTo>
                <a:lnTo>
                  <a:pt x="732" y="366"/>
                </a:lnTo>
                <a:lnTo>
                  <a:pt x="719" y="385"/>
                </a:lnTo>
                <a:lnTo>
                  <a:pt x="695" y="422"/>
                </a:lnTo>
                <a:lnTo>
                  <a:pt x="498" y="290"/>
                </a:lnTo>
                <a:lnTo>
                  <a:pt x="479" y="279"/>
                </a:lnTo>
                <a:lnTo>
                  <a:pt x="439" y="266"/>
                </a:lnTo>
                <a:lnTo>
                  <a:pt x="410" y="260"/>
                </a:lnTo>
                <a:lnTo>
                  <a:pt x="394" y="257"/>
                </a:lnTo>
                <a:lnTo>
                  <a:pt x="388" y="242"/>
                </a:lnTo>
                <a:lnTo>
                  <a:pt x="380" y="231"/>
                </a:lnTo>
                <a:lnTo>
                  <a:pt x="355" y="231"/>
                </a:lnTo>
                <a:lnTo>
                  <a:pt x="345" y="222"/>
                </a:lnTo>
                <a:lnTo>
                  <a:pt x="343" y="210"/>
                </a:lnTo>
                <a:lnTo>
                  <a:pt x="331" y="197"/>
                </a:lnTo>
                <a:lnTo>
                  <a:pt x="308" y="194"/>
                </a:lnTo>
                <a:lnTo>
                  <a:pt x="295" y="193"/>
                </a:lnTo>
                <a:lnTo>
                  <a:pt x="285" y="191"/>
                </a:lnTo>
                <a:lnTo>
                  <a:pt x="279" y="182"/>
                </a:lnTo>
                <a:lnTo>
                  <a:pt x="260" y="182"/>
                </a:lnTo>
                <a:lnTo>
                  <a:pt x="235" y="182"/>
                </a:lnTo>
                <a:lnTo>
                  <a:pt x="222" y="191"/>
                </a:lnTo>
                <a:lnTo>
                  <a:pt x="221" y="209"/>
                </a:lnTo>
                <a:lnTo>
                  <a:pt x="212" y="219"/>
                </a:lnTo>
                <a:lnTo>
                  <a:pt x="203" y="220"/>
                </a:lnTo>
                <a:lnTo>
                  <a:pt x="196" y="225"/>
                </a:lnTo>
                <a:lnTo>
                  <a:pt x="196" y="236"/>
                </a:lnTo>
                <a:lnTo>
                  <a:pt x="190" y="247"/>
                </a:lnTo>
                <a:lnTo>
                  <a:pt x="172" y="258"/>
                </a:lnTo>
                <a:lnTo>
                  <a:pt x="165" y="269"/>
                </a:lnTo>
                <a:lnTo>
                  <a:pt x="154" y="277"/>
                </a:lnTo>
                <a:lnTo>
                  <a:pt x="140" y="277"/>
                </a:lnTo>
                <a:lnTo>
                  <a:pt x="131" y="269"/>
                </a:lnTo>
                <a:lnTo>
                  <a:pt x="121" y="269"/>
                </a:lnTo>
                <a:lnTo>
                  <a:pt x="114" y="290"/>
                </a:lnTo>
                <a:lnTo>
                  <a:pt x="118" y="309"/>
                </a:lnTo>
                <a:lnTo>
                  <a:pt x="96" y="323"/>
                </a:lnTo>
                <a:lnTo>
                  <a:pt x="77" y="352"/>
                </a:lnTo>
                <a:lnTo>
                  <a:pt x="76" y="360"/>
                </a:lnTo>
                <a:lnTo>
                  <a:pt x="68" y="381"/>
                </a:lnTo>
                <a:lnTo>
                  <a:pt x="46" y="412"/>
                </a:lnTo>
                <a:lnTo>
                  <a:pt x="1" y="447"/>
                </a:lnTo>
                <a:lnTo>
                  <a:pt x="0" y="213"/>
                </a:lnTo>
                <a:lnTo>
                  <a:pt x="0" y="213"/>
                </a:lnTo>
                <a:lnTo>
                  <a:pt x="992" y="0"/>
                </a:lnTo>
                <a:lnTo>
                  <a:pt x="1079" y="412"/>
                </a:lnTo>
                <a:lnTo>
                  <a:pt x="1243" y="398"/>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5" name="Freeform 291"/>
          <p:cNvSpPr>
            <a:spLocks/>
          </p:cNvSpPr>
          <p:nvPr/>
        </p:nvSpPr>
        <p:spPr bwMode="auto">
          <a:xfrm>
            <a:off x="5310188" y="2420938"/>
            <a:ext cx="7938" cy="71438"/>
          </a:xfrm>
          <a:custGeom>
            <a:avLst/>
            <a:gdLst/>
            <a:ahLst/>
            <a:cxnLst>
              <a:cxn ang="0">
                <a:pos x="29" y="0"/>
              </a:cxn>
              <a:cxn ang="0">
                <a:pos x="19" y="92"/>
              </a:cxn>
              <a:cxn ang="0">
                <a:pos x="15" y="127"/>
              </a:cxn>
              <a:cxn ang="0">
                <a:pos x="15" y="146"/>
              </a:cxn>
              <a:cxn ang="0">
                <a:pos x="7" y="152"/>
              </a:cxn>
              <a:cxn ang="0">
                <a:pos x="6" y="162"/>
              </a:cxn>
              <a:cxn ang="0">
                <a:pos x="0" y="175"/>
              </a:cxn>
              <a:cxn ang="0">
                <a:pos x="2" y="225"/>
              </a:cxn>
              <a:cxn ang="0">
                <a:pos x="0" y="209"/>
              </a:cxn>
            </a:cxnLst>
            <a:rect l="0" t="0" r="r" b="b"/>
            <a:pathLst>
              <a:path w="29" h="225">
                <a:moveTo>
                  <a:pt x="29" y="0"/>
                </a:moveTo>
                <a:lnTo>
                  <a:pt x="19" y="92"/>
                </a:lnTo>
                <a:lnTo>
                  <a:pt x="15" y="127"/>
                </a:lnTo>
                <a:lnTo>
                  <a:pt x="15" y="146"/>
                </a:lnTo>
                <a:lnTo>
                  <a:pt x="7" y="152"/>
                </a:lnTo>
                <a:lnTo>
                  <a:pt x="6" y="162"/>
                </a:lnTo>
                <a:lnTo>
                  <a:pt x="0" y="175"/>
                </a:lnTo>
                <a:lnTo>
                  <a:pt x="2" y="225"/>
                </a:lnTo>
                <a:lnTo>
                  <a:pt x="0" y="209"/>
                </a:lnTo>
              </a:path>
            </a:pathLst>
          </a:custGeom>
          <a:noFill/>
          <a:ln w="635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6" name="Freeform 292"/>
          <p:cNvSpPr>
            <a:spLocks/>
          </p:cNvSpPr>
          <p:nvPr/>
        </p:nvSpPr>
        <p:spPr bwMode="auto">
          <a:xfrm>
            <a:off x="4784725" y="2054225"/>
            <a:ext cx="514350" cy="331788"/>
          </a:xfrm>
          <a:custGeom>
            <a:avLst/>
            <a:gdLst/>
            <a:ahLst/>
            <a:cxnLst>
              <a:cxn ang="0">
                <a:pos x="0" y="190"/>
              </a:cxn>
              <a:cxn ang="0">
                <a:pos x="29" y="183"/>
              </a:cxn>
              <a:cxn ang="0">
                <a:pos x="67" y="169"/>
              </a:cxn>
              <a:cxn ang="0">
                <a:pos x="108" y="152"/>
              </a:cxn>
              <a:cxn ang="0">
                <a:pos x="134" y="144"/>
              </a:cxn>
              <a:cxn ang="0">
                <a:pos x="156" y="122"/>
              </a:cxn>
              <a:cxn ang="0">
                <a:pos x="168" y="111"/>
              </a:cxn>
              <a:cxn ang="0">
                <a:pos x="190" y="180"/>
              </a:cxn>
              <a:cxn ang="0">
                <a:pos x="1300" y="0"/>
              </a:cxn>
              <a:cxn ang="0">
                <a:pos x="1324" y="10"/>
              </a:cxn>
              <a:cxn ang="0">
                <a:pos x="1363" y="43"/>
              </a:cxn>
              <a:cxn ang="0">
                <a:pos x="1385" y="65"/>
              </a:cxn>
              <a:cxn ang="0">
                <a:pos x="1391" y="76"/>
              </a:cxn>
              <a:cxn ang="0">
                <a:pos x="1397" y="97"/>
              </a:cxn>
              <a:cxn ang="0">
                <a:pos x="1404" y="112"/>
              </a:cxn>
              <a:cxn ang="0">
                <a:pos x="1413" y="128"/>
              </a:cxn>
              <a:cxn ang="0">
                <a:pos x="1420" y="128"/>
              </a:cxn>
              <a:cxn ang="0">
                <a:pos x="1432" y="138"/>
              </a:cxn>
              <a:cxn ang="0">
                <a:pos x="1435" y="150"/>
              </a:cxn>
              <a:cxn ang="0">
                <a:pos x="1439" y="156"/>
              </a:cxn>
              <a:cxn ang="0">
                <a:pos x="1443" y="174"/>
              </a:cxn>
              <a:cxn ang="0">
                <a:pos x="1443" y="185"/>
              </a:cxn>
              <a:cxn ang="0">
                <a:pos x="1446" y="190"/>
              </a:cxn>
              <a:cxn ang="0">
                <a:pos x="1464" y="200"/>
              </a:cxn>
              <a:cxn ang="0">
                <a:pos x="1478" y="215"/>
              </a:cxn>
              <a:cxn ang="0">
                <a:pos x="1500" y="218"/>
              </a:cxn>
              <a:cxn ang="0">
                <a:pos x="1513" y="225"/>
              </a:cxn>
              <a:cxn ang="0">
                <a:pos x="1516" y="226"/>
              </a:cxn>
              <a:cxn ang="0">
                <a:pos x="1522" y="235"/>
              </a:cxn>
              <a:cxn ang="0">
                <a:pos x="1525" y="247"/>
              </a:cxn>
              <a:cxn ang="0">
                <a:pos x="1528" y="258"/>
              </a:cxn>
              <a:cxn ang="0">
                <a:pos x="1524" y="311"/>
              </a:cxn>
              <a:cxn ang="0">
                <a:pos x="1521" y="327"/>
              </a:cxn>
              <a:cxn ang="0">
                <a:pos x="1509" y="353"/>
              </a:cxn>
              <a:cxn ang="0">
                <a:pos x="1496" y="384"/>
              </a:cxn>
              <a:cxn ang="0">
                <a:pos x="1508" y="387"/>
              </a:cxn>
              <a:cxn ang="0">
                <a:pos x="1522" y="401"/>
              </a:cxn>
              <a:cxn ang="0">
                <a:pos x="1521" y="435"/>
              </a:cxn>
              <a:cxn ang="0">
                <a:pos x="1521" y="460"/>
              </a:cxn>
              <a:cxn ang="0">
                <a:pos x="1528" y="471"/>
              </a:cxn>
              <a:cxn ang="0">
                <a:pos x="1548" y="470"/>
              </a:cxn>
              <a:cxn ang="0">
                <a:pos x="1572" y="505"/>
              </a:cxn>
              <a:cxn ang="0">
                <a:pos x="1620" y="549"/>
              </a:cxn>
              <a:cxn ang="0">
                <a:pos x="1610" y="580"/>
              </a:cxn>
              <a:cxn ang="0">
                <a:pos x="1589" y="594"/>
              </a:cxn>
              <a:cxn ang="0">
                <a:pos x="1551" y="637"/>
              </a:cxn>
              <a:cxn ang="0">
                <a:pos x="1540" y="666"/>
              </a:cxn>
              <a:cxn ang="0">
                <a:pos x="1524" y="676"/>
              </a:cxn>
              <a:cxn ang="0">
                <a:pos x="1509" y="678"/>
              </a:cxn>
              <a:cxn ang="0">
                <a:pos x="1511" y="702"/>
              </a:cxn>
              <a:cxn ang="0">
                <a:pos x="1496" y="714"/>
              </a:cxn>
              <a:cxn ang="0">
                <a:pos x="1480" y="721"/>
              </a:cxn>
              <a:cxn ang="0">
                <a:pos x="1468" y="721"/>
              </a:cxn>
              <a:cxn ang="0">
                <a:pos x="1452" y="732"/>
              </a:cxn>
              <a:cxn ang="0">
                <a:pos x="1439" y="748"/>
              </a:cxn>
              <a:cxn ang="0">
                <a:pos x="1429" y="765"/>
              </a:cxn>
              <a:cxn ang="0">
                <a:pos x="1427" y="768"/>
              </a:cxn>
              <a:cxn ang="0">
                <a:pos x="152" y="1041"/>
              </a:cxn>
              <a:cxn ang="0">
                <a:pos x="0" y="190"/>
              </a:cxn>
            </a:cxnLst>
            <a:rect l="0" t="0" r="r" b="b"/>
            <a:pathLst>
              <a:path w="1620" h="1041">
                <a:moveTo>
                  <a:pt x="0" y="190"/>
                </a:moveTo>
                <a:lnTo>
                  <a:pt x="29" y="183"/>
                </a:lnTo>
                <a:lnTo>
                  <a:pt x="67" y="169"/>
                </a:lnTo>
                <a:lnTo>
                  <a:pt x="108" y="152"/>
                </a:lnTo>
                <a:lnTo>
                  <a:pt x="134" y="144"/>
                </a:lnTo>
                <a:lnTo>
                  <a:pt x="156" y="122"/>
                </a:lnTo>
                <a:lnTo>
                  <a:pt x="168" y="111"/>
                </a:lnTo>
                <a:lnTo>
                  <a:pt x="190" y="180"/>
                </a:lnTo>
                <a:lnTo>
                  <a:pt x="1300" y="0"/>
                </a:lnTo>
                <a:lnTo>
                  <a:pt x="1324" y="10"/>
                </a:lnTo>
                <a:lnTo>
                  <a:pt x="1363" y="43"/>
                </a:lnTo>
                <a:lnTo>
                  <a:pt x="1385" y="65"/>
                </a:lnTo>
                <a:lnTo>
                  <a:pt x="1391" y="76"/>
                </a:lnTo>
                <a:lnTo>
                  <a:pt x="1397" y="97"/>
                </a:lnTo>
                <a:lnTo>
                  <a:pt x="1404" y="112"/>
                </a:lnTo>
                <a:lnTo>
                  <a:pt x="1413" y="128"/>
                </a:lnTo>
                <a:lnTo>
                  <a:pt x="1420" y="128"/>
                </a:lnTo>
                <a:lnTo>
                  <a:pt x="1432" y="138"/>
                </a:lnTo>
                <a:lnTo>
                  <a:pt x="1435" y="150"/>
                </a:lnTo>
                <a:lnTo>
                  <a:pt x="1439" y="156"/>
                </a:lnTo>
                <a:lnTo>
                  <a:pt x="1443" y="174"/>
                </a:lnTo>
                <a:lnTo>
                  <a:pt x="1443" y="185"/>
                </a:lnTo>
                <a:lnTo>
                  <a:pt x="1446" y="190"/>
                </a:lnTo>
                <a:lnTo>
                  <a:pt x="1464" y="200"/>
                </a:lnTo>
                <a:lnTo>
                  <a:pt x="1478" y="215"/>
                </a:lnTo>
                <a:lnTo>
                  <a:pt x="1500" y="218"/>
                </a:lnTo>
                <a:lnTo>
                  <a:pt x="1513" y="225"/>
                </a:lnTo>
                <a:lnTo>
                  <a:pt x="1516" y="226"/>
                </a:lnTo>
                <a:lnTo>
                  <a:pt x="1522" y="235"/>
                </a:lnTo>
                <a:lnTo>
                  <a:pt x="1525" y="247"/>
                </a:lnTo>
                <a:lnTo>
                  <a:pt x="1528" y="258"/>
                </a:lnTo>
                <a:lnTo>
                  <a:pt x="1524" y="311"/>
                </a:lnTo>
                <a:lnTo>
                  <a:pt x="1521" y="327"/>
                </a:lnTo>
                <a:lnTo>
                  <a:pt x="1509" y="353"/>
                </a:lnTo>
                <a:lnTo>
                  <a:pt x="1496" y="384"/>
                </a:lnTo>
                <a:lnTo>
                  <a:pt x="1508" y="387"/>
                </a:lnTo>
                <a:lnTo>
                  <a:pt x="1522" y="401"/>
                </a:lnTo>
                <a:lnTo>
                  <a:pt x="1521" y="435"/>
                </a:lnTo>
                <a:lnTo>
                  <a:pt x="1521" y="460"/>
                </a:lnTo>
                <a:lnTo>
                  <a:pt x="1528" y="471"/>
                </a:lnTo>
                <a:lnTo>
                  <a:pt x="1548" y="470"/>
                </a:lnTo>
                <a:lnTo>
                  <a:pt x="1572" y="505"/>
                </a:lnTo>
                <a:lnTo>
                  <a:pt x="1620" y="549"/>
                </a:lnTo>
                <a:lnTo>
                  <a:pt x="1610" y="580"/>
                </a:lnTo>
                <a:lnTo>
                  <a:pt x="1589" y="594"/>
                </a:lnTo>
                <a:lnTo>
                  <a:pt x="1551" y="637"/>
                </a:lnTo>
                <a:lnTo>
                  <a:pt x="1540" y="666"/>
                </a:lnTo>
                <a:lnTo>
                  <a:pt x="1524" y="676"/>
                </a:lnTo>
                <a:lnTo>
                  <a:pt x="1509" y="678"/>
                </a:lnTo>
                <a:lnTo>
                  <a:pt x="1511" y="702"/>
                </a:lnTo>
                <a:lnTo>
                  <a:pt x="1496" y="714"/>
                </a:lnTo>
                <a:lnTo>
                  <a:pt x="1480" y="721"/>
                </a:lnTo>
                <a:lnTo>
                  <a:pt x="1468" y="721"/>
                </a:lnTo>
                <a:lnTo>
                  <a:pt x="1452" y="732"/>
                </a:lnTo>
                <a:lnTo>
                  <a:pt x="1439" y="748"/>
                </a:lnTo>
                <a:lnTo>
                  <a:pt x="1429" y="765"/>
                </a:lnTo>
                <a:lnTo>
                  <a:pt x="1427" y="768"/>
                </a:lnTo>
                <a:lnTo>
                  <a:pt x="152" y="1041"/>
                </a:lnTo>
                <a:lnTo>
                  <a:pt x="0" y="190"/>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7" name="Freeform 293"/>
          <p:cNvSpPr>
            <a:spLocks/>
          </p:cNvSpPr>
          <p:nvPr/>
        </p:nvSpPr>
        <p:spPr bwMode="auto">
          <a:xfrm>
            <a:off x="4784725" y="2054225"/>
            <a:ext cx="514350" cy="331788"/>
          </a:xfrm>
          <a:custGeom>
            <a:avLst/>
            <a:gdLst/>
            <a:ahLst/>
            <a:cxnLst>
              <a:cxn ang="0">
                <a:pos x="0" y="190"/>
              </a:cxn>
              <a:cxn ang="0">
                <a:pos x="29" y="183"/>
              </a:cxn>
              <a:cxn ang="0">
                <a:pos x="67" y="169"/>
              </a:cxn>
              <a:cxn ang="0">
                <a:pos x="108" y="152"/>
              </a:cxn>
              <a:cxn ang="0">
                <a:pos x="134" y="144"/>
              </a:cxn>
              <a:cxn ang="0">
                <a:pos x="156" y="122"/>
              </a:cxn>
              <a:cxn ang="0">
                <a:pos x="168" y="111"/>
              </a:cxn>
              <a:cxn ang="0">
                <a:pos x="190" y="180"/>
              </a:cxn>
              <a:cxn ang="0">
                <a:pos x="1300" y="0"/>
              </a:cxn>
              <a:cxn ang="0">
                <a:pos x="1324" y="10"/>
              </a:cxn>
              <a:cxn ang="0">
                <a:pos x="1363" y="43"/>
              </a:cxn>
              <a:cxn ang="0">
                <a:pos x="1385" y="65"/>
              </a:cxn>
              <a:cxn ang="0">
                <a:pos x="1391" y="76"/>
              </a:cxn>
              <a:cxn ang="0">
                <a:pos x="1397" y="97"/>
              </a:cxn>
              <a:cxn ang="0">
                <a:pos x="1404" y="112"/>
              </a:cxn>
              <a:cxn ang="0">
                <a:pos x="1413" y="128"/>
              </a:cxn>
              <a:cxn ang="0">
                <a:pos x="1420" y="128"/>
              </a:cxn>
              <a:cxn ang="0">
                <a:pos x="1432" y="138"/>
              </a:cxn>
              <a:cxn ang="0">
                <a:pos x="1435" y="150"/>
              </a:cxn>
              <a:cxn ang="0">
                <a:pos x="1439" y="156"/>
              </a:cxn>
              <a:cxn ang="0">
                <a:pos x="1443" y="174"/>
              </a:cxn>
              <a:cxn ang="0">
                <a:pos x="1443" y="185"/>
              </a:cxn>
              <a:cxn ang="0">
                <a:pos x="1446" y="190"/>
              </a:cxn>
              <a:cxn ang="0">
                <a:pos x="1464" y="200"/>
              </a:cxn>
              <a:cxn ang="0">
                <a:pos x="1478" y="215"/>
              </a:cxn>
              <a:cxn ang="0">
                <a:pos x="1500" y="218"/>
              </a:cxn>
              <a:cxn ang="0">
                <a:pos x="1513" y="225"/>
              </a:cxn>
              <a:cxn ang="0">
                <a:pos x="1516" y="226"/>
              </a:cxn>
              <a:cxn ang="0">
                <a:pos x="1522" y="235"/>
              </a:cxn>
              <a:cxn ang="0">
                <a:pos x="1525" y="247"/>
              </a:cxn>
              <a:cxn ang="0">
                <a:pos x="1528" y="258"/>
              </a:cxn>
              <a:cxn ang="0">
                <a:pos x="1524" y="311"/>
              </a:cxn>
              <a:cxn ang="0">
                <a:pos x="1521" y="327"/>
              </a:cxn>
              <a:cxn ang="0">
                <a:pos x="1509" y="353"/>
              </a:cxn>
              <a:cxn ang="0">
                <a:pos x="1496" y="384"/>
              </a:cxn>
              <a:cxn ang="0">
                <a:pos x="1508" y="387"/>
              </a:cxn>
              <a:cxn ang="0">
                <a:pos x="1522" y="401"/>
              </a:cxn>
              <a:cxn ang="0">
                <a:pos x="1521" y="435"/>
              </a:cxn>
              <a:cxn ang="0">
                <a:pos x="1521" y="460"/>
              </a:cxn>
              <a:cxn ang="0">
                <a:pos x="1528" y="471"/>
              </a:cxn>
              <a:cxn ang="0">
                <a:pos x="1548" y="470"/>
              </a:cxn>
              <a:cxn ang="0">
                <a:pos x="1572" y="505"/>
              </a:cxn>
              <a:cxn ang="0">
                <a:pos x="1620" y="549"/>
              </a:cxn>
              <a:cxn ang="0">
                <a:pos x="1610" y="580"/>
              </a:cxn>
              <a:cxn ang="0">
                <a:pos x="1589" y="594"/>
              </a:cxn>
              <a:cxn ang="0">
                <a:pos x="1551" y="637"/>
              </a:cxn>
              <a:cxn ang="0">
                <a:pos x="1540" y="666"/>
              </a:cxn>
              <a:cxn ang="0">
                <a:pos x="1524" y="676"/>
              </a:cxn>
              <a:cxn ang="0">
                <a:pos x="1509" y="678"/>
              </a:cxn>
              <a:cxn ang="0">
                <a:pos x="1511" y="702"/>
              </a:cxn>
              <a:cxn ang="0">
                <a:pos x="1496" y="714"/>
              </a:cxn>
              <a:cxn ang="0">
                <a:pos x="1480" y="721"/>
              </a:cxn>
              <a:cxn ang="0">
                <a:pos x="1468" y="721"/>
              </a:cxn>
              <a:cxn ang="0">
                <a:pos x="1452" y="732"/>
              </a:cxn>
              <a:cxn ang="0">
                <a:pos x="1439" y="748"/>
              </a:cxn>
              <a:cxn ang="0">
                <a:pos x="1429" y="765"/>
              </a:cxn>
              <a:cxn ang="0">
                <a:pos x="1427" y="768"/>
              </a:cxn>
              <a:cxn ang="0">
                <a:pos x="152" y="1041"/>
              </a:cxn>
              <a:cxn ang="0">
                <a:pos x="0" y="190"/>
              </a:cxn>
              <a:cxn ang="0">
                <a:pos x="0" y="190"/>
              </a:cxn>
            </a:cxnLst>
            <a:rect l="0" t="0" r="r" b="b"/>
            <a:pathLst>
              <a:path w="1620" h="1041">
                <a:moveTo>
                  <a:pt x="0" y="190"/>
                </a:moveTo>
                <a:lnTo>
                  <a:pt x="29" y="183"/>
                </a:lnTo>
                <a:lnTo>
                  <a:pt x="67" y="169"/>
                </a:lnTo>
                <a:lnTo>
                  <a:pt x="108" y="152"/>
                </a:lnTo>
                <a:lnTo>
                  <a:pt x="134" y="144"/>
                </a:lnTo>
                <a:lnTo>
                  <a:pt x="156" y="122"/>
                </a:lnTo>
                <a:lnTo>
                  <a:pt x="168" y="111"/>
                </a:lnTo>
                <a:lnTo>
                  <a:pt x="190" y="180"/>
                </a:lnTo>
                <a:lnTo>
                  <a:pt x="1300" y="0"/>
                </a:lnTo>
                <a:lnTo>
                  <a:pt x="1324" y="10"/>
                </a:lnTo>
                <a:lnTo>
                  <a:pt x="1363" y="43"/>
                </a:lnTo>
                <a:lnTo>
                  <a:pt x="1385" y="65"/>
                </a:lnTo>
                <a:lnTo>
                  <a:pt x="1391" y="76"/>
                </a:lnTo>
                <a:lnTo>
                  <a:pt x="1397" y="97"/>
                </a:lnTo>
                <a:lnTo>
                  <a:pt x="1404" y="112"/>
                </a:lnTo>
                <a:lnTo>
                  <a:pt x="1413" y="128"/>
                </a:lnTo>
                <a:lnTo>
                  <a:pt x="1420" y="128"/>
                </a:lnTo>
                <a:lnTo>
                  <a:pt x="1432" y="138"/>
                </a:lnTo>
                <a:lnTo>
                  <a:pt x="1435" y="150"/>
                </a:lnTo>
                <a:lnTo>
                  <a:pt x="1439" y="156"/>
                </a:lnTo>
                <a:lnTo>
                  <a:pt x="1443" y="174"/>
                </a:lnTo>
                <a:lnTo>
                  <a:pt x="1443" y="185"/>
                </a:lnTo>
                <a:lnTo>
                  <a:pt x="1446" y="190"/>
                </a:lnTo>
                <a:lnTo>
                  <a:pt x="1464" y="200"/>
                </a:lnTo>
                <a:lnTo>
                  <a:pt x="1478" y="215"/>
                </a:lnTo>
                <a:lnTo>
                  <a:pt x="1500" y="218"/>
                </a:lnTo>
                <a:lnTo>
                  <a:pt x="1513" y="225"/>
                </a:lnTo>
                <a:lnTo>
                  <a:pt x="1516" y="226"/>
                </a:lnTo>
                <a:lnTo>
                  <a:pt x="1522" y="235"/>
                </a:lnTo>
                <a:lnTo>
                  <a:pt x="1525" y="247"/>
                </a:lnTo>
                <a:lnTo>
                  <a:pt x="1528" y="258"/>
                </a:lnTo>
                <a:lnTo>
                  <a:pt x="1524" y="311"/>
                </a:lnTo>
                <a:lnTo>
                  <a:pt x="1521" y="327"/>
                </a:lnTo>
                <a:lnTo>
                  <a:pt x="1509" y="353"/>
                </a:lnTo>
                <a:lnTo>
                  <a:pt x="1496" y="384"/>
                </a:lnTo>
                <a:lnTo>
                  <a:pt x="1508" y="387"/>
                </a:lnTo>
                <a:lnTo>
                  <a:pt x="1522" y="401"/>
                </a:lnTo>
                <a:lnTo>
                  <a:pt x="1521" y="435"/>
                </a:lnTo>
                <a:lnTo>
                  <a:pt x="1521" y="460"/>
                </a:lnTo>
                <a:lnTo>
                  <a:pt x="1528" y="471"/>
                </a:lnTo>
                <a:lnTo>
                  <a:pt x="1548" y="470"/>
                </a:lnTo>
                <a:lnTo>
                  <a:pt x="1572" y="505"/>
                </a:lnTo>
                <a:lnTo>
                  <a:pt x="1620" y="549"/>
                </a:lnTo>
                <a:lnTo>
                  <a:pt x="1610" y="580"/>
                </a:lnTo>
                <a:lnTo>
                  <a:pt x="1589" y="594"/>
                </a:lnTo>
                <a:lnTo>
                  <a:pt x="1551" y="637"/>
                </a:lnTo>
                <a:lnTo>
                  <a:pt x="1540" y="666"/>
                </a:lnTo>
                <a:lnTo>
                  <a:pt x="1524" y="676"/>
                </a:lnTo>
                <a:lnTo>
                  <a:pt x="1509" y="678"/>
                </a:lnTo>
                <a:lnTo>
                  <a:pt x="1511" y="702"/>
                </a:lnTo>
                <a:lnTo>
                  <a:pt x="1496" y="714"/>
                </a:lnTo>
                <a:lnTo>
                  <a:pt x="1480" y="721"/>
                </a:lnTo>
                <a:lnTo>
                  <a:pt x="1468" y="721"/>
                </a:lnTo>
                <a:lnTo>
                  <a:pt x="1452" y="732"/>
                </a:lnTo>
                <a:lnTo>
                  <a:pt x="1439" y="748"/>
                </a:lnTo>
                <a:lnTo>
                  <a:pt x="1429" y="765"/>
                </a:lnTo>
                <a:lnTo>
                  <a:pt x="1427" y="768"/>
                </a:lnTo>
                <a:lnTo>
                  <a:pt x="152" y="1041"/>
                </a:lnTo>
                <a:lnTo>
                  <a:pt x="0" y="190"/>
                </a:lnTo>
                <a:lnTo>
                  <a:pt x="0" y="190"/>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8" name="Freeform 294"/>
          <p:cNvSpPr>
            <a:spLocks/>
          </p:cNvSpPr>
          <p:nvPr/>
        </p:nvSpPr>
        <p:spPr bwMode="auto">
          <a:xfrm>
            <a:off x="5146675" y="2413000"/>
            <a:ext cx="41275" cy="30163"/>
          </a:xfrm>
          <a:custGeom>
            <a:avLst/>
            <a:gdLst/>
            <a:ahLst/>
            <a:cxnLst>
              <a:cxn ang="0">
                <a:pos x="127" y="39"/>
              </a:cxn>
              <a:cxn ang="0">
                <a:pos x="128" y="31"/>
              </a:cxn>
              <a:cxn ang="0">
                <a:pos x="115" y="21"/>
              </a:cxn>
              <a:cxn ang="0">
                <a:pos x="111" y="15"/>
              </a:cxn>
              <a:cxn ang="0">
                <a:pos x="109" y="13"/>
              </a:cxn>
              <a:cxn ang="0">
                <a:pos x="96" y="6"/>
              </a:cxn>
              <a:cxn ang="0">
                <a:pos x="76" y="0"/>
              </a:cxn>
              <a:cxn ang="0">
                <a:pos x="60" y="0"/>
              </a:cxn>
              <a:cxn ang="0">
                <a:pos x="47" y="0"/>
              </a:cxn>
              <a:cxn ang="0">
                <a:pos x="37" y="3"/>
              </a:cxn>
              <a:cxn ang="0">
                <a:pos x="30" y="9"/>
              </a:cxn>
              <a:cxn ang="0">
                <a:pos x="24" y="20"/>
              </a:cxn>
              <a:cxn ang="0">
                <a:pos x="17" y="29"/>
              </a:cxn>
              <a:cxn ang="0">
                <a:pos x="7" y="36"/>
              </a:cxn>
              <a:cxn ang="0">
                <a:pos x="0" y="45"/>
              </a:cxn>
              <a:cxn ang="0">
                <a:pos x="0" y="51"/>
              </a:cxn>
              <a:cxn ang="0">
                <a:pos x="0" y="62"/>
              </a:cxn>
              <a:cxn ang="0">
                <a:pos x="0" y="72"/>
              </a:cxn>
              <a:cxn ang="0">
                <a:pos x="0" y="78"/>
              </a:cxn>
              <a:cxn ang="0">
                <a:pos x="4" y="84"/>
              </a:cxn>
              <a:cxn ang="0">
                <a:pos x="13" y="84"/>
              </a:cxn>
              <a:cxn ang="0">
                <a:pos x="21" y="84"/>
              </a:cxn>
              <a:cxn ang="0">
                <a:pos x="30" y="84"/>
              </a:cxn>
              <a:cxn ang="0">
                <a:pos x="42" y="85"/>
              </a:cxn>
              <a:cxn ang="0">
                <a:pos x="52" y="91"/>
              </a:cxn>
              <a:cxn ang="0">
                <a:pos x="57" y="95"/>
              </a:cxn>
              <a:cxn ang="0">
                <a:pos x="60" y="98"/>
              </a:cxn>
              <a:cxn ang="0">
                <a:pos x="76" y="98"/>
              </a:cxn>
              <a:cxn ang="0">
                <a:pos x="86" y="92"/>
              </a:cxn>
              <a:cxn ang="0">
                <a:pos x="93" y="84"/>
              </a:cxn>
              <a:cxn ang="0">
                <a:pos x="93" y="78"/>
              </a:cxn>
              <a:cxn ang="0">
                <a:pos x="99" y="76"/>
              </a:cxn>
              <a:cxn ang="0">
                <a:pos x="102" y="67"/>
              </a:cxn>
              <a:cxn ang="0">
                <a:pos x="109" y="61"/>
              </a:cxn>
            </a:cxnLst>
            <a:rect l="0" t="0" r="r" b="b"/>
            <a:pathLst>
              <a:path w="131" h="98">
                <a:moveTo>
                  <a:pt x="113" y="59"/>
                </a:moveTo>
                <a:lnTo>
                  <a:pt x="127" y="39"/>
                </a:lnTo>
                <a:lnTo>
                  <a:pt x="131" y="32"/>
                </a:lnTo>
                <a:lnTo>
                  <a:pt x="128" y="31"/>
                </a:lnTo>
                <a:lnTo>
                  <a:pt x="119" y="26"/>
                </a:lnTo>
                <a:lnTo>
                  <a:pt x="115" y="21"/>
                </a:lnTo>
                <a:lnTo>
                  <a:pt x="113" y="16"/>
                </a:lnTo>
                <a:lnTo>
                  <a:pt x="111" y="15"/>
                </a:lnTo>
                <a:lnTo>
                  <a:pt x="110" y="13"/>
                </a:lnTo>
                <a:lnTo>
                  <a:pt x="109" y="13"/>
                </a:lnTo>
                <a:lnTo>
                  <a:pt x="105" y="12"/>
                </a:lnTo>
                <a:lnTo>
                  <a:pt x="96" y="6"/>
                </a:lnTo>
                <a:lnTo>
                  <a:pt x="86" y="0"/>
                </a:lnTo>
                <a:lnTo>
                  <a:pt x="76" y="0"/>
                </a:lnTo>
                <a:lnTo>
                  <a:pt x="66" y="0"/>
                </a:lnTo>
                <a:lnTo>
                  <a:pt x="60" y="0"/>
                </a:lnTo>
                <a:lnTo>
                  <a:pt x="53" y="0"/>
                </a:lnTo>
                <a:lnTo>
                  <a:pt x="47" y="0"/>
                </a:lnTo>
                <a:lnTo>
                  <a:pt x="40" y="0"/>
                </a:lnTo>
                <a:lnTo>
                  <a:pt x="37" y="3"/>
                </a:lnTo>
                <a:lnTo>
                  <a:pt x="33" y="6"/>
                </a:lnTo>
                <a:lnTo>
                  <a:pt x="30" y="9"/>
                </a:lnTo>
                <a:lnTo>
                  <a:pt x="27" y="12"/>
                </a:lnTo>
                <a:lnTo>
                  <a:pt x="24" y="20"/>
                </a:lnTo>
                <a:lnTo>
                  <a:pt x="21" y="26"/>
                </a:lnTo>
                <a:lnTo>
                  <a:pt x="17" y="29"/>
                </a:lnTo>
                <a:lnTo>
                  <a:pt x="13" y="32"/>
                </a:lnTo>
                <a:lnTo>
                  <a:pt x="7" y="36"/>
                </a:lnTo>
                <a:lnTo>
                  <a:pt x="0" y="39"/>
                </a:lnTo>
                <a:lnTo>
                  <a:pt x="0" y="45"/>
                </a:lnTo>
                <a:lnTo>
                  <a:pt x="0" y="48"/>
                </a:lnTo>
                <a:lnTo>
                  <a:pt x="0" y="51"/>
                </a:lnTo>
                <a:lnTo>
                  <a:pt x="0" y="59"/>
                </a:lnTo>
                <a:lnTo>
                  <a:pt x="0" y="62"/>
                </a:lnTo>
                <a:lnTo>
                  <a:pt x="0" y="65"/>
                </a:lnTo>
                <a:lnTo>
                  <a:pt x="0" y="72"/>
                </a:lnTo>
                <a:lnTo>
                  <a:pt x="0" y="75"/>
                </a:lnTo>
                <a:lnTo>
                  <a:pt x="0" y="78"/>
                </a:lnTo>
                <a:lnTo>
                  <a:pt x="0" y="84"/>
                </a:lnTo>
                <a:lnTo>
                  <a:pt x="4" y="84"/>
                </a:lnTo>
                <a:lnTo>
                  <a:pt x="7" y="84"/>
                </a:lnTo>
                <a:lnTo>
                  <a:pt x="13" y="84"/>
                </a:lnTo>
                <a:lnTo>
                  <a:pt x="17" y="84"/>
                </a:lnTo>
                <a:lnTo>
                  <a:pt x="21" y="84"/>
                </a:lnTo>
                <a:lnTo>
                  <a:pt x="27" y="84"/>
                </a:lnTo>
                <a:lnTo>
                  <a:pt x="30" y="84"/>
                </a:lnTo>
                <a:lnTo>
                  <a:pt x="33" y="84"/>
                </a:lnTo>
                <a:lnTo>
                  <a:pt x="42" y="85"/>
                </a:lnTo>
                <a:lnTo>
                  <a:pt x="48" y="87"/>
                </a:lnTo>
                <a:lnTo>
                  <a:pt x="52" y="91"/>
                </a:lnTo>
                <a:lnTo>
                  <a:pt x="53" y="92"/>
                </a:lnTo>
                <a:lnTo>
                  <a:pt x="57" y="95"/>
                </a:lnTo>
                <a:lnTo>
                  <a:pt x="58" y="97"/>
                </a:lnTo>
                <a:lnTo>
                  <a:pt x="60" y="98"/>
                </a:lnTo>
                <a:lnTo>
                  <a:pt x="66" y="98"/>
                </a:lnTo>
                <a:lnTo>
                  <a:pt x="76" y="98"/>
                </a:lnTo>
                <a:lnTo>
                  <a:pt x="86" y="98"/>
                </a:lnTo>
                <a:lnTo>
                  <a:pt x="86" y="92"/>
                </a:lnTo>
                <a:lnTo>
                  <a:pt x="86" y="84"/>
                </a:lnTo>
                <a:lnTo>
                  <a:pt x="93" y="84"/>
                </a:lnTo>
                <a:lnTo>
                  <a:pt x="93" y="81"/>
                </a:lnTo>
                <a:lnTo>
                  <a:pt x="93" y="78"/>
                </a:lnTo>
                <a:lnTo>
                  <a:pt x="99" y="78"/>
                </a:lnTo>
                <a:lnTo>
                  <a:pt x="99" y="76"/>
                </a:lnTo>
                <a:lnTo>
                  <a:pt x="101" y="71"/>
                </a:lnTo>
                <a:lnTo>
                  <a:pt x="102" y="67"/>
                </a:lnTo>
                <a:lnTo>
                  <a:pt x="104" y="64"/>
                </a:lnTo>
                <a:lnTo>
                  <a:pt x="109" y="61"/>
                </a:lnTo>
                <a:lnTo>
                  <a:pt x="113" y="5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59" name="Freeform 295"/>
          <p:cNvSpPr>
            <a:spLocks/>
          </p:cNvSpPr>
          <p:nvPr/>
        </p:nvSpPr>
        <p:spPr bwMode="auto">
          <a:xfrm>
            <a:off x="5146675" y="2413000"/>
            <a:ext cx="41275" cy="30163"/>
          </a:xfrm>
          <a:custGeom>
            <a:avLst/>
            <a:gdLst/>
            <a:ahLst/>
            <a:cxnLst>
              <a:cxn ang="0">
                <a:pos x="127" y="39"/>
              </a:cxn>
              <a:cxn ang="0">
                <a:pos x="128" y="31"/>
              </a:cxn>
              <a:cxn ang="0">
                <a:pos x="115" y="21"/>
              </a:cxn>
              <a:cxn ang="0">
                <a:pos x="111" y="15"/>
              </a:cxn>
              <a:cxn ang="0">
                <a:pos x="109" y="13"/>
              </a:cxn>
              <a:cxn ang="0">
                <a:pos x="96" y="6"/>
              </a:cxn>
              <a:cxn ang="0">
                <a:pos x="76" y="0"/>
              </a:cxn>
              <a:cxn ang="0">
                <a:pos x="60" y="0"/>
              </a:cxn>
              <a:cxn ang="0">
                <a:pos x="47" y="0"/>
              </a:cxn>
              <a:cxn ang="0">
                <a:pos x="37" y="3"/>
              </a:cxn>
              <a:cxn ang="0">
                <a:pos x="30" y="9"/>
              </a:cxn>
              <a:cxn ang="0">
                <a:pos x="24" y="20"/>
              </a:cxn>
              <a:cxn ang="0">
                <a:pos x="17" y="29"/>
              </a:cxn>
              <a:cxn ang="0">
                <a:pos x="7" y="36"/>
              </a:cxn>
              <a:cxn ang="0">
                <a:pos x="0" y="45"/>
              </a:cxn>
              <a:cxn ang="0">
                <a:pos x="0" y="51"/>
              </a:cxn>
              <a:cxn ang="0">
                <a:pos x="0" y="62"/>
              </a:cxn>
              <a:cxn ang="0">
                <a:pos x="0" y="72"/>
              </a:cxn>
              <a:cxn ang="0">
                <a:pos x="0" y="78"/>
              </a:cxn>
              <a:cxn ang="0">
                <a:pos x="4" y="84"/>
              </a:cxn>
              <a:cxn ang="0">
                <a:pos x="13" y="84"/>
              </a:cxn>
              <a:cxn ang="0">
                <a:pos x="21" y="84"/>
              </a:cxn>
              <a:cxn ang="0">
                <a:pos x="30" y="84"/>
              </a:cxn>
              <a:cxn ang="0">
                <a:pos x="42" y="85"/>
              </a:cxn>
              <a:cxn ang="0">
                <a:pos x="52" y="91"/>
              </a:cxn>
              <a:cxn ang="0">
                <a:pos x="57" y="95"/>
              </a:cxn>
              <a:cxn ang="0">
                <a:pos x="60" y="98"/>
              </a:cxn>
              <a:cxn ang="0">
                <a:pos x="76" y="98"/>
              </a:cxn>
              <a:cxn ang="0">
                <a:pos x="86" y="92"/>
              </a:cxn>
              <a:cxn ang="0">
                <a:pos x="93" y="84"/>
              </a:cxn>
              <a:cxn ang="0">
                <a:pos x="93" y="78"/>
              </a:cxn>
              <a:cxn ang="0">
                <a:pos x="99" y="76"/>
              </a:cxn>
              <a:cxn ang="0">
                <a:pos x="102" y="67"/>
              </a:cxn>
              <a:cxn ang="0">
                <a:pos x="109" y="61"/>
              </a:cxn>
            </a:cxnLst>
            <a:rect l="0" t="0" r="r" b="b"/>
            <a:pathLst>
              <a:path w="131" h="98">
                <a:moveTo>
                  <a:pt x="113" y="59"/>
                </a:moveTo>
                <a:lnTo>
                  <a:pt x="127" y="39"/>
                </a:lnTo>
                <a:lnTo>
                  <a:pt x="131" y="32"/>
                </a:lnTo>
                <a:lnTo>
                  <a:pt x="128" y="31"/>
                </a:lnTo>
                <a:lnTo>
                  <a:pt x="119" y="26"/>
                </a:lnTo>
                <a:lnTo>
                  <a:pt x="115" y="21"/>
                </a:lnTo>
                <a:lnTo>
                  <a:pt x="113" y="16"/>
                </a:lnTo>
                <a:lnTo>
                  <a:pt x="111" y="15"/>
                </a:lnTo>
                <a:lnTo>
                  <a:pt x="110" y="13"/>
                </a:lnTo>
                <a:lnTo>
                  <a:pt x="109" y="13"/>
                </a:lnTo>
                <a:lnTo>
                  <a:pt x="105" y="12"/>
                </a:lnTo>
                <a:lnTo>
                  <a:pt x="96" y="6"/>
                </a:lnTo>
                <a:lnTo>
                  <a:pt x="86" y="0"/>
                </a:lnTo>
                <a:lnTo>
                  <a:pt x="76" y="0"/>
                </a:lnTo>
                <a:lnTo>
                  <a:pt x="66" y="0"/>
                </a:lnTo>
                <a:lnTo>
                  <a:pt x="60" y="0"/>
                </a:lnTo>
                <a:lnTo>
                  <a:pt x="53" y="0"/>
                </a:lnTo>
                <a:lnTo>
                  <a:pt x="47" y="0"/>
                </a:lnTo>
                <a:lnTo>
                  <a:pt x="40" y="0"/>
                </a:lnTo>
                <a:lnTo>
                  <a:pt x="37" y="3"/>
                </a:lnTo>
                <a:lnTo>
                  <a:pt x="33" y="6"/>
                </a:lnTo>
                <a:lnTo>
                  <a:pt x="30" y="9"/>
                </a:lnTo>
                <a:lnTo>
                  <a:pt x="27" y="12"/>
                </a:lnTo>
                <a:lnTo>
                  <a:pt x="24" y="20"/>
                </a:lnTo>
                <a:lnTo>
                  <a:pt x="21" y="26"/>
                </a:lnTo>
                <a:lnTo>
                  <a:pt x="17" y="29"/>
                </a:lnTo>
                <a:lnTo>
                  <a:pt x="13" y="32"/>
                </a:lnTo>
                <a:lnTo>
                  <a:pt x="7" y="36"/>
                </a:lnTo>
                <a:lnTo>
                  <a:pt x="0" y="39"/>
                </a:lnTo>
                <a:lnTo>
                  <a:pt x="0" y="45"/>
                </a:lnTo>
                <a:lnTo>
                  <a:pt x="0" y="48"/>
                </a:lnTo>
                <a:lnTo>
                  <a:pt x="0" y="51"/>
                </a:lnTo>
                <a:lnTo>
                  <a:pt x="0" y="59"/>
                </a:lnTo>
                <a:lnTo>
                  <a:pt x="0" y="62"/>
                </a:lnTo>
                <a:lnTo>
                  <a:pt x="0" y="65"/>
                </a:lnTo>
                <a:lnTo>
                  <a:pt x="0" y="72"/>
                </a:lnTo>
                <a:lnTo>
                  <a:pt x="0" y="75"/>
                </a:lnTo>
                <a:lnTo>
                  <a:pt x="0" y="78"/>
                </a:lnTo>
                <a:lnTo>
                  <a:pt x="0" y="84"/>
                </a:lnTo>
                <a:lnTo>
                  <a:pt x="4" y="84"/>
                </a:lnTo>
                <a:lnTo>
                  <a:pt x="7" y="84"/>
                </a:lnTo>
                <a:lnTo>
                  <a:pt x="13" y="84"/>
                </a:lnTo>
                <a:lnTo>
                  <a:pt x="17" y="84"/>
                </a:lnTo>
                <a:lnTo>
                  <a:pt x="21" y="84"/>
                </a:lnTo>
                <a:lnTo>
                  <a:pt x="27" y="84"/>
                </a:lnTo>
                <a:lnTo>
                  <a:pt x="30" y="84"/>
                </a:lnTo>
                <a:lnTo>
                  <a:pt x="33" y="84"/>
                </a:lnTo>
                <a:lnTo>
                  <a:pt x="42" y="85"/>
                </a:lnTo>
                <a:lnTo>
                  <a:pt x="48" y="87"/>
                </a:lnTo>
                <a:lnTo>
                  <a:pt x="52" y="91"/>
                </a:lnTo>
                <a:lnTo>
                  <a:pt x="53" y="92"/>
                </a:lnTo>
                <a:lnTo>
                  <a:pt x="57" y="95"/>
                </a:lnTo>
                <a:lnTo>
                  <a:pt x="58" y="97"/>
                </a:lnTo>
                <a:lnTo>
                  <a:pt x="60" y="98"/>
                </a:lnTo>
                <a:lnTo>
                  <a:pt x="66" y="98"/>
                </a:lnTo>
                <a:lnTo>
                  <a:pt x="76" y="98"/>
                </a:lnTo>
                <a:lnTo>
                  <a:pt x="86" y="98"/>
                </a:lnTo>
                <a:lnTo>
                  <a:pt x="86" y="92"/>
                </a:lnTo>
                <a:lnTo>
                  <a:pt x="86" y="84"/>
                </a:lnTo>
                <a:lnTo>
                  <a:pt x="93" y="84"/>
                </a:lnTo>
                <a:lnTo>
                  <a:pt x="93" y="81"/>
                </a:lnTo>
                <a:lnTo>
                  <a:pt x="93" y="78"/>
                </a:lnTo>
                <a:lnTo>
                  <a:pt x="99" y="78"/>
                </a:lnTo>
                <a:lnTo>
                  <a:pt x="99" y="76"/>
                </a:lnTo>
                <a:lnTo>
                  <a:pt x="101" y="71"/>
                </a:lnTo>
                <a:lnTo>
                  <a:pt x="102" y="67"/>
                </a:lnTo>
                <a:lnTo>
                  <a:pt x="104" y="64"/>
                </a:lnTo>
                <a:lnTo>
                  <a:pt x="109" y="61"/>
                </a:lnTo>
                <a:lnTo>
                  <a:pt x="113" y="59"/>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0" name="Freeform 296"/>
          <p:cNvSpPr>
            <a:spLocks/>
          </p:cNvSpPr>
          <p:nvPr/>
        </p:nvSpPr>
        <p:spPr bwMode="auto">
          <a:xfrm>
            <a:off x="5278438" y="2492375"/>
            <a:ext cx="31750" cy="76200"/>
          </a:xfrm>
          <a:custGeom>
            <a:avLst/>
            <a:gdLst/>
            <a:ahLst/>
            <a:cxnLst>
              <a:cxn ang="0">
                <a:pos x="0" y="23"/>
              </a:cxn>
              <a:cxn ang="0">
                <a:pos x="6" y="92"/>
              </a:cxn>
              <a:cxn ang="0">
                <a:pos x="22" y="192"/>
              </a:cxn>
              <a:cxn ang="0">
                <a:pos x="40" y="225"/>
              </a:cxn>
              <a:cxn ang="0">
                <a:pos x="47" y="244"/>
              </a:cxn>
              <a:cxn ang="0">
                <a:pos x="62" y="235"/>
              </a:cxn>
              <a:cxn ang="0">
                <a:pos x="69" y="218"/>
              </a:cxn>
              <a:cxn ang="0">
                <a:pos x="83" y="193"/>
              </a:cxn>
              <a:cxn ang="0">
                <a:pos x="100" y="178"/>
              </a:cxn>
              <a:cxn ang="0">
                <a:pos x="97" y="143"/>
              </a:cxn>
              <a:cxn ang="0">
                <a:pos x="100" y="77"/>
              </a:cxn>
              <a:cxn ang="0">
                <a:pos x="100" y="10"/>
              </a:cxn>
              <a:cxn ang="0">
                <a:pos x="100" y="0"/>
              </a:cxn>
              <a:cxn ang="0">
                <a:pos x="0" y="23"/>
              </a:cxn>
            </a:cxnLst>
            <a:rect l="0" t="0" r="r" b="b"/>
            <a:pathLst>
              <a:path w="100" h="244">
                <a:moveTo>
                  <a:pt x="0" y="23"/>
                </a:moveTo>
                <a:lnTo>
                  <a:pt x="6" y="92"/>
                </a:lnTo>
                <a:lnTo>
                  <a:pt x="22" y="192"/>
                </a:lnTo>
                <a:lnTo>
                  <a:pt x="40" y="225"/>
                </a:lnTo>
                <a:lnTo>
                  <a:pt x="47" y="244"/>
                </a:lnTo>
                <a:lnTo>
                  <a:pt x="62" y="235"/>
                </a:lnTo>
                <a:lnTo>
                  <a:pt x="69" y="218"/>
                </a:lnTo>
                <a:lnTo>
                  <a:pt x="83" y="193"/>
                </a:lnTo>
                <a:lnTo>
                  <a:pt x="100" y="178"/>
                </a:lnTo>
                <a:lnTo>
                  <a:pt x="97" y="143"/>
                </a:lnTo>
                <a:lnTo>
                  <a:pt x="100" y="77"/>
                </a:lnTo>
                <a:lnTo>
                  <a:pt x="100" y="10"/>
                </a:lnTo>
                <a:lnTo>
                  <a:pt x="100" y="0"/>
                </a:lnTo>
                <a:lnTo>
                  <a:pt x="0" y="2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1" name="Freeform 297"/>
          <p:cNvSpPr>
            <a:spLocks/>
          </p:cNvSpPr>
          <p:nvPr/>
        </p:nvSpPr>
        <p:spPr bwMode="auto">
          <a:xfrm>
            <a:off x="5278438" y="2492375"/>
            <a:ext cx="31750" cy="76200"/>
          </a:xfrm>
          <a:custGeom>
            <a:avLst/>
            <a:gdLst/>
            <a:ahLst/>
            <a:cxnLst>
              <a:cxn ang="0">
                <a:pos x="0" y="23"/>
              </a:cxn>
              <a:cxn ang="0">
                <a:pos x="6" y="92"/>
              </a:cxn>
              <a:cxn ang="0">
                <a:pos x="22" y="192"/>
              </a:cxn>
              <a:cxn ang="0">
                <a:pos x="40" y="225"/>
              </a:cxn>
              <a:cxn ang="0">
                <a:pos x="47" y="244"/>
              </a:cxn>
              <a:cxn ang="0">
                <a:pos x="62" y="235"/>
              </a:cxn>
              <a:cxn ang="0">
                <a:pos x="69" y="218"/>
              </a:cxn>
              <a:cxn ang="0">
                <a:pos x="83" y="193"/>
              </a:cxn>
              <a:cxn ang="0">
                <a:pos x="100" y="178"/>
              </a:cxn>
              <a:cxn ang="0">
                <a:pos x="97" y="143"/>
              </a:cxn>
              <a:cxn ang="0">
                <a:pos x="100" y="77"/>
              </a:cxn>
              <a:cxn ang="0">
                <a:pos x="100" y="10"/>
              </a:cxn>
              <a:cxn ang="0">
                <a:pos x="100" y="0"/>
              </a:cxn>
              <a:cxn ang="0">
                <a:pos x="0" y="23"/>
              </a:cxn>
              <a:cxn ang="0">
                <a:pos x="0" y="23"/>
              </a:cxn>
            </a:cxnLst>
            <a:rect l="0" t="0" r="r" b="b"/>
            <a:pathLst>
              <a:path w="100" h="244">
                <a:moveTo>
                  <a:pt x="0" y="23"/>
                </a:moveTo>
                <a:lnTo>
                  <a:pt x="6" y="92"/>
                </a:lnTo>
                <a:lnTo>
                  <a:pt x="22" y="192"/>
                </a:lnTo>
                <a:lnTo>
                  <a:pt x="40" y="225"/>
                </a:lnTo>
                <a:lnTo>
                  <a:pt x="47" y="244"/>
                </a:lnTo>
                <a:lnTo>
                  <a:pt x="62" y="235"/>
                </a:lnTo>
                <a:lnTo>
                  <a:pt x="69" y="218"/>
                </a:lnTo>
                <a:lnTo>
                  <a:pt x="83" y="193"/>
                </a:lnTo>
                <a:lnTo>
                  <a:pt x="100" y="178"/>
                </a:lnTo>
                <a:lnTo>
                  <a:pt x="97" y="143"/>
                </a:lnTo>
                <a:lnTo>
                  <a:pt x="100" y="77"/>
                </a:lnTo>
                <a:lnTo>
                  <a:pt x="100" y="10"/>
                </a:lnTo>
                <a:lnTo>
                  <a:pt x="100" y="0"/>
                </a:lnTo>
                <a:lnTo>
                  <a:pt x="0" y="23"/>
                </a:lnTo>
                <a:lnTo>
                  <a:pt x="0" y="23"/>
                </a:lnTo>
                <a:close/>
              </a:path>
            </a:pathLst>
          </a:custGeom>
          <a:noFill/>
          <a:ln w="7938">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2" name="Freeform 298"/>
          <p:cNvSpPr>
            <a:spLocks/>
          </p:cNvSpPr>
          <p:nvPr/>
        </p:nvSpPr>
        <p:spPr bwMode="auto">
          <a:xfrm>
            <a:off x="779463" y="1627188"/>
            <a:ext cx="95250" cy="134938"/>
          </a:xfrm>
          <a:custGeom>
            <a:avLst/>
            <a:gdLst/>
            <a:ahLst/>
            <a:cxnLst>
              <a:cxn ang="0">
                <a:pos x="236" y="11"/>
              </a:cxn>
              <a:cxn ang="0">
                <a:pos x="203" y="49"/>
              </a:cxn>
              <a:cxn ang="0">
                <a:pos x="177" y="72"/>
              </a:cxn>
              <a:cxn ang="0">
                <a:pos x="135" y="96"/>
              </a:cxn>
              <a:cxn ang="0">
                <a:pos x="89" y="147"/>
              </a:cxn>
              <a:cxn ang="0">
                <a:pos x="74" y="150"/>
              </a:cxn>
              <a:cxn ang="0">
                <a:pos x="57" y="143"/>
              </a:cxn>
              <a:cxn ang="0">
                <a:pos x="51" y="157"/>
              </a:cxn>
              <a:cxn ang="0">
                <a:pos x="57" y="196"/>
              </a:cxn>
              <a:cxn ang="0">
                <a:pos x="56" y="233"/>
              </a:cxn>
              <a:cxn ang="0">
                <a:pos x="32" y="266"/>
              </a:cxn>
              <a:cxn ang="0">
                <a:pos x="23" y="282"/>
              </a:cxn>
              <a:cxn ang="0">
                <a:pos x="25" y="285"/>
              </a:cxn>
              <a:cxn ang="0">
                <a:pos x="14" y="318"/>
              </a:cxn>
              <a:cxn ang="0">
                <a:pos x="1" y="349"/>
              </a:cxn>
              <a:cxn ang="0">
                <a:pos x="4" y="363"/>
              </a:cxn>
              <a:cxn ang="0">
                <a:pos x="22" y="365"/>
              </a:cxn>
              <a:cxn ang="0">
                <a:pos x="35" y="368"/>
              </a:cxn>
              <a:cxn ang="0">
                <a:pos x="26" y="378"/>
              </a:cxn>
              <a:cxn ang="0">
                <a:pos x="48" y="385"/>
              </a:cxn>
              <a:cxn ang="0">
                <a:pos x="106" y="385"/>
              </a:cxn>
              <a:cxn ang="0">
                <a:pos x="119" y="392"/>
              </a:cxn>
              <a:cxn ang="0">
                <a:pos x="117" y="406"/>
              </a:cxn>
              <a:cxn ang="0">
                <a:pos x="119" y="421"/>
              </a:cxn>
              <a:cxn ang="0">
                <a:pos x="130" y="421"/>
              </a:cxn>
              <a:cxn ang="0">
                <a:pos x="146" y="374"/>
              </a:cxn>
              <a:cxn ang="0">
                <a:pos x="146" y="347"/>
              </a:cxn>
              <a:cxn ang="0">
                <a:pos x="136" y="340"/>
              </a:cxn>
              <a:cxn ang="0">
                <a:pos x="116" y="337"/>
              </a:cxn>
              <a:cxn ang="0">
                <a:pos x="110" y="319"/>
              </a:cxn>
              <a:cxn ang="0">
                <a:pos x="117" y="289"/>
              </a:cxn>
              <a:cxn ang="0">
                <a:pos x="132" y="275"/>
              </a:cxn>
              <a:cxn ang="0">
                <a:pos x="157" y="266"/>
              </a:cxn>
              <a:cxn ang="0">
                <a:pos x="170" y="283"/>
              </a:cxn>
              <a:cxn ang="0">
                <a:pos x="190" y="301"/>
              </a:cxn>
              <a:cxn ang="0">
                <a:pos x="212" y="299"/>
              </a:cxn>
              <a:cxn ang="0">
                <a:pos x="225" y="283"/>
              </a:cxn>
              <a:cxn ang="0">
                <a:pos x="229" y="252"/>
              </a:cxn>
              <a:cxn ang="0">
                <a:pos x="214" y="245"/>
              </a:cxn>
              <a:cxn ang="0">
                <a:pos x="196" y="228"/>
              </a:cxn>
              <a:cxn ang="0">
                <a:pos x="193" y="205"/>
              </a:cxn>
              <a:cxn ang="0">
                <a:pos x="190" y="175"/>
              </a:cxn>
              <a:cxn ang="0">
                <a:pos x="201" y="154"/>
              </a:cxn>
              <a:cxn ang="0">
                <a:pos x="233" y="131"/>
              </a:cxn>
              <a:cxn ang="0">
                <a:pos x="255" y="107"/>
              </a:cxn>
              <a:cxn ang="0">
                <a:pos x="251" y="84"/>
              </a:cxn>
              <a:cxn ang="0">
                <a:pos x="254" y="69"/>
              </a:cxn>
              <a:cxn ang="0">
                <a:pos x="266" y="69"/>
              </a:cxn>
              <a:cxn ang="0">
                <a:pos x="286" y="74"/>
              </a:cxn>
              <a:cxn ang="0">
                <a:pos x="299" y="63"/>
              </a:cxn>
              <a:cxn ang="0">
                <a:pos x="299" y="45"/>
              </a:cxn>
              <a:cxn ang="0">
                <a:pos x="274" y="7"/>
              </a:cxn>
              <a:cxn ang="0">
                <a:pos x="255" y="0"/>
              </a:cxn>
            </a:cxnLst>
            <a:rect l="0" t="0" r="r" b="b"/>
            <a:pathLst>
              <a:path w="301" h="424">
                <a:moveTo>
                  <a:pt x="250" y="1"/>
                </a:moveTo>
                <a:lnTo>
                  <a:pt x="246" y="3"/>
                </a:lnTo>
                <a:lnTo>
                  <a:pt x="241" y="7"/>
                </a:lnTo>
                <a:lnTo>
                  <a:pt x="236" y="11"/>
                </a:lnTo>
                <a:lnTo>
                  <a:pt x="232" y="15"/>
                </a:lnTo>
                <a:lnTo>
                  <a:pt x="222" y="26"/>
                </a:lnTo>
                <a:lnTo>
                  <a:pt x="213" y="37"/>
                </a:lnTo>
                <a:lnTo>
                  <a:pt x="203" y="49"/>
                </a:lnTo>
                <a:lnTo>
                  <a:pt x="193" y="61"/>
                </a:lnTo>
                <a:lnTo>
                  <a:pt x="187" y="65"/>
                </a:lnTo>
                <a:lnTo>
                  <a:pt x="182" y="69"/>
                </a:lnTo>
                <a:lnTo>
                  <a:pt x="177" y="72"/>
                </a:lnTo>
                <a:lnTo>
                  <a:pt x="170" y="76"/>
                </a:lnTo>
                <a:lnTo>
                  <a:pt x="159" y="81"/>
                </a:lnTo>
                <a:lnTo>
                  <a:pt x="147" y="87"/>
                </a:lnTo>
                <a:lnTo>
                  <a:pt x="135" y="96"/>
                </a:lnTo>
                <a:lnTo>
                  <a:pt x="126" y="105"/>
                </a:lnTo>
                <a:lnTo>
                  <a:pt x="108" y="124"/>
                </a:lnTo>
                <a:lnTo>
                  <a:pt x="92" y="142"/>
                </a:lnTo>
                <a:lnTo>
                  <a:pt x="89" y="147"/>
                </a:lnTo>
                <a:lnTo>
                  <a:pt x="86" y="149"/>
                </a:lnTo>
                <a:lnTo>
                  <a:pt x="82" y="150"/>
                </a:lnTo>
                <a:lnTo>
                  <a:pt x="79" y="151"/>
                </a:lnTo>
                <a:lnTo>
                  <a:pt x="74" y="150"/>
                </a:lnTo>
                <a:lnTo>
                  <a:pt x="69" y="148"/>
                </a:lnTo>
                <a:lnTo>
                  <a:pt x="63" y="145"/>
                </a:lnTo>
                <a:lnTo>
                  <a:pt x="59" y="143"/>
                </a:lnTo>
                <a:lnTo>
                  <a:pt x="57" y="143"/>
                </a:lnTo>
                <a:lnTo>
                  <a:pt x="55" y="144"/>
                </a:lnTo>
                <a:lnTo>
                  <a:pt x="54" y="147"/>
                </a:lnTo>
                <a:lnTo>
                  <a:pt x="53" y="149"/>
                </a:lnTo>
                <a:lnTo>
                  <a:pt x="51" y="157"/>
                </a:lnTo>
                <a:lnTo>
                  <a:pt x="51" y="166"/>
                </a:lnTo>
                <a:lnTo>
                  <a:pt x="53" y="175"/>
                </a:lnTo>
                <a:lnTo>
                  <a:pt x="55" y="186"/>
                </a:lnTo>
                <a:lnTo>
                  <a:pt x="57" y="196"/>
                </a:lnTo>
                <a:lnTo>
                  <a:pt x="59" y="206"/>
                </a:lnTo>
                <a:lnTo>
                  <a:pt x="59" y="216"/>
                </a:lnTo>
                <a:lnTo>
                  <a:pt x="59" y="225"/>
                </a:lnTo>
                <a:lnTo>
                  <a:pt x="56" y="233"/>
                </a:lnTo>
                <a:lnTo>
                  <a:pt x="52" y="241"/>
                </a:lnTo>
                <a:lnTo>
                  <a:pt x="47" y="248"/>
                </a:lnTo>
                <a:lnTo>
                  <a:pt x="42" y="255"/>
                </a:lnTo>
                <a:lnTo>
                  <a:pt x="32" y="266"/>
                </a:lnTo>
                <a:lnTo>
                  <a:pt x="25" y="276"/>
                </a:lnTo>
                <a:lnTo>
                  <a:pt x="23" y="279"/>
                </a:lnTo>
                <a:lnTo>
                  <a:pt x="23" y="281"/>
                </a:lnTo>
                <a:lnTo>
                  <a:pt x="23" y="282"/>
                </a:lnTo>
                <a:lnTo>
                  <a:pt x="24" y="282"/>
                </a:lnTo>
                <a:lnTo>
                  <a:pt x="24" y="283"/>
                </a:lnTo>
                <a:lnTo>
                  <a:pt x="25" y="284"/>
                </a:lnTo>
                <a:lnTo>
                  <a:pt x="25" y="285"/>
                </a:lnTo>
                <a:lnTo>
                  <a:pt x="25" y="289"/>
                </a:lnTo>
                <a:lnTo>
                  <a:pt x="22" y="297"/>
                </a:lnTo>
                <a:lnTo>
                  <a:pt x="18" y="307"/>
                </a:lnTo>
                <a:lnTo>
                  <a:pt x="14" y="318"/>
                </a:lnTo>
                <a:lnTo>
                  <a:pt x="10" y="328"/>
                </a:lnTo>
                <a:lnTo>
                  <a:pt x="6" y="337"/>
                </a:lnTo>
                <a:lnTo>
                  <a:pt x="2" y="345"/>
                </a:lnTo>
                <a:lnTo>
                  <a:pt x="1" y="349"/>
                </a:lnTo>
                <a:lnTo>
                  <a:pt x="0" y="353"/>
                </a:lnTo>
                <a:lnTo>
                  <a:pt x="1" y="356"/>
                </a:lnTo>
                <a:lnTo>
                  <a:pt x="2" y="360"/>
                </a:lnTo>
                <a:lnTo>
                  <a:pt x="4" y="363"/>
                </a:lnTo>
                <a:lnTo>
                  <a:pt x="8" y="364"/>
                </a:lnTo>
                <a:lnTo>
                  <a:pt x="12" y="365"/>
                </a:lnTo>
                <a:lnTo>
                  <a:pt x="17" y="365"/>
                </a:lnTo>
                <a:lnTo>
                  <a:pt x="22" y="365"/>
                </a:lnTo>
                <a:lnTo>
                  <a:pt x="26" y="365"/>
                </a:lnTo>
                <a:lnTo>
                  <a:pt x="30" y="365"/>
                </a:lnTo>
                <a:lnTo>
                  <a:pt x="34" y="366"/>
                </a:lnTo>
                <a:lnTo>
                  <a:pt x="35" y="368"/>
                </a:lnTo>
                <a:lnTo>
                  <a:pt x="34" y="370"/>
                </a:lnTo>
                <a:lnTo>
                  <a:pt x="32" y="372"/>
                </a:lnTo>
                <a:lnTo>
                  <a:pt x="28" y="375"/>
                </a:lnTo>
                <a:lnTo>
                  <a:pt x="26" y="378"/>
                </a:lnTo>
                <a:lnTo>
                  <a:pt x="25" y="380"/>
                </a:lnTo>
                <a:lnTo>
                  <a:pt x="27" y="382"/>
                </a:lnTo>
                <a:lnTo>
                  <a:pt x="32" y="383"/>
                </a:lnTo>
                <a:lnTo>
                  <a:pt x="48" y="385"/>
                </a:lnTo>
                <a:lnTo>
                  <a:pt x="72" y="384"/>
                </a:lnTo>
                <a:lnTo>
                  <a:pt x="83" y="384"/>
                </a:lnTo>
                <a:lnTo>
                  <a:pt x="95" y="384"/>
                </a:lnTo>
                <a:lnTo>
                  <a:pt x="106" y="385"/>
                </a:lnTo>
                <a:lnTo>
                  <a:pt x="113" y="387"/>
                </a:lnTo>
                <a:lnTo>
                  <a:pt x="116" y="388"/>
                </a:lnTo>
                <a:lnTo>
                  <a:pt x="118" y="390"/>
                </a:lnTo>
                <a:lnTo>
                  <a:pt x="119" y="392"/>
                </a:lnTo>
                <a:lnTo>
                  <a:pt x="121" y="393"/>
                </a:lnTo>
                <a:lnTo>
                  <a:pt x="121" y="398"/>
                </a:lnTo>
                <a:lnTo>
                  <a:pt x="119" y="402"/>
                </a:lnTo>
                <a:lnTo>
                  <a:pt x="117" y="406"/>
                </a:lnTo>
                <a:lnTo>
                  <a:pt x="116" y="410"/>
                </a:lnTo>
                <a:lnTo>
                  <a:pt x="115" y="414"/>
                </a:lnTo>
                <a:lnTo>
                  <a:pt x="115" y="417"/>
                </a:lnTo>
                <a:lnTo>
                  <a:pt x="119" y="421"/>
                </a:lnTo>
                <a:lnTo>
                  <a:pt x="124" y="424"/>
                </a:lnTo>
                <a:lnTo>
                  <a:pt x="126" y="424"/>
                </a:lnTo>
                <a:lnTo>
                  <a:pt x="128" y="423"/>
                </a:lnTo>
                <a:lnTo>
                  <a:pt x="130" y="421"/>
                </a:lnTo>
                <a:lnTo>
                  <a:pt x="132" y="417"/>
                </a:lnTo>
                <a:lnTo>
                  <a:pt x="137" y="403"/>
                </a:lnTo>
                <a:lnTo>
                  <a:pt x="144" y="385"/>
                </a:lnTo>
                <a:lnTo>
                  <a:pt x="146" y="374"/>
                </a:lnTo>
                <a:lnTo>
                  <a:pt x="147" y="365"/>
                </a:lnTo>
                <a:lnTo>
                  <a:pt x="148" y="356"/>
                </a:lnTo>
                <a:lnTo>
                  <a:pt x="147" y="349"/>
                </a:lnTo>
                <a:lnTo>
                  <a:pt x="146" y="347"/>
                </a:lnTo>
                <a:lnTo>
                  <a:pt x="145" y="345"/>
                </a:lnTo>
                <a:lnTo>
                  <a:pt x="143" y="343"/>
                </a:lnTo>
                <a:lnTo>
                  <a:pt x="141" y="341"/>
                </a:lnTo>
                <a:lnTo>
                  <a:pt x="136" y="340"/>
                </a:lnTo>
                <a:lnTo>
                  <a:pt x="131" y="339"/>
                </a:lnTo>
                <a:lnTo>
                  <a:pt x="126" y="339"/>
                </a:lnTo>
                <a:lnTo>
                  <a:pt x="121" y="339"/>
                </a:lnTo>
                <a:lnTo>
                  <a:pt x="116" y="337"/>
                </a:lnTo>
                <a:lnTo>
                  <a:pt x="113" y="334"/>
                </a:lnTo>
                <a:lnTo>
                  <a:pt x="111" y="330"/>
                </a:lnTo>
                <a:lnTo>
                  <a:pt x="110" y="325"/>
                </a:lnTo>
                <a:lnTo>
                  <a:pt x="110" y="319"/>
                </a:lnTo>
                <a:lnTo>
                  <a:pt x="110" y="313"/>
                </a:lnTo>
                <a:lnTo>
                  <a:pt x="112" y="302"/>
                </a:lnTo>
                <a:lnTo>
                  <a:pt x="115" y="293"/>
                </a:lnTo>
                <a:lnTo>
                  <a:pt x="117" y="289"/>
                </a:lnTo>
                <a:lnTo>
                  <a:pt x="119" y="285"/>
                </a:lnTo>
                <a:lnTo>
                  <a:pt x="123" y="282"/>
                </a:lnTo>
                <a:lnTo>
                  <a:pt x="126" y="279"/>
                </a:lnTo>
                <a:lnTo>
                  <a:pt x="132" y="275"/>
                </a:lnTo>
                <a:lnTo>
                  <a:pt x="139" y="272"/>
                </a:lnTo>
                <a:lnTo>
                  <a:pt x="146" y="268"/>
                </a:lnTo>
                <a:lnTo>
                  <a:pt x="152" y="266"/>
                </a:lnTo>
                <a:lnTo>
                  <a:pt x="157" y="266"/>
                </a:lnTo>
                <a:lnTo>
                  <a:pt x="160" y="266"/>
                </a:lnTo>
                <a:lnTo>
                  <a:pt x="163" y="267"/>
                </a:lnTo>
                <a:lnTo>
                  <a:pt x="166" y="269"/>
                </a:lnTo>
                <a:lnTo>
                  <a:pt x="170" y="283"/>
                </a:lnTo>
                <a:lnTo>
                  <a:pt x="177" y="297"/>
                </a:lnTo>
                <a:lnTo>
                  <a:pt x="181" y="298"/>
                </a:lnTo>
                <a:lnTo>
                  <a:pt x="185" y="300"/>
                </a:lnTo>
                <a:lnTo>
                  <a:pt x="190" y="301"/>
                </a:lnTo>
                <a:lnTo>
                  <a:pt x="197" y="302"/>
                </a:lnTo>
                <a:lnTo>
                  <a:pt x="202" y="301"/>
                </a:lnTo>
                <a:lnTo>
                  <a:pt x="207" y="301"/>
                </a:lnTo>
                <a:lnTo>
                  <a:pt x="212" y="299"/>
                </a:lnTo>
                <a:lnTo>
                  <a:pt x="217" y="297"/>
                </a:lnTo>
                <a:lnTo>
                  <a:pt x="220" y="293"/>
                </a:lnTo>
                <a:lnTo>
                  <a:pt x="223" y="289"/>
                </a:lnTo>
                <a:lnTo>
                  <a:pt x="225" y="283"/>
                </a:lnTo>
                <a:lnTo>
                  <a:pt x="228" y="278"/>
                </a:lnTo>
                <a:lnTo>
                  <a:pt x="230" y="266"/>
                </a:lnTo>
                <a:lnTo>
                  <a:pt x="230" y="257"/>
                </a:lnTo>
                <a:lnTo>
                  <a:pt x="229" y="252"/>
                </a:lnTo>
                <a:lnTo>
                  <a:pt x="227" y="250"/>
                </a:lnTo>
                <a:lnTo>
                  <a:pt x="223" y="248"/>
                </a:lnTo>
                <a:lnTo>
                  <a:pt x="220" y="247"/>
                </a:lnTo>
                <a:lnTo>
                  <a:pt x="214" y="245"/>
                </a:lnTo>
                <a:lnTo>
                  <a:pt x="208" y="242"/>
                </a:lnTo>
                <a:lnTo>
                  <a:pt x="203" y="238"/>
                </a:lnTo>
                <a:lnTo>
                  <a:pt x="200" y="233"/>
                </a:lnTo>
                <a:lnTo>
                  <a:pt x="196" y="228"/>
                </a:lnTo>
                <a:lnTo>
                  <a:pt x="194" y="223"/>
                </a:lnTo>
                <a:lnTo>
                  <a:pt x="193" y="218"/>
                </a:lnTo>
                <a:lnTo>
                  <a:pt x="193" y="211"/>
                </a:lnTo>
                <a:lnTo>
                  <a:pt x="193" y="205"/>
                </a:lnTo>
                <a:lnTo>
                  <a:pt x="194" y="197"/>
                </a:lnTo>
                <a:lnTo>
                  <a:pt x="193" y="189"/>
                </a:lnTo>
                <a:lnTo>
                  <a:pt x="190" y="180"/>
                </a:lnTo>
                <a:lnTo>
                  <a:pt x="190" y="175"/>
                </a:lnTo>
                <a:lnTo>
                  <a:pt x="190" y="171"/>
                </a:lnTo>
                <a:lnTo>
                  <a:pt x="193" y="166"/>
                </a:lnTo>
                <a:lnTo>
                  <a:pt x="196" y="159"/>
                </a:lnTo>
                <a:lnTo>
                  <a:pt x="201" y="154"/>
                </a:lnTo>
                <a:lnTo>
                  <a:pt x="207" y="149"/>
                </a:lnTo>
                <a:lnTo>
                  <a:pt x="216" y="142"/>
                </a:lnTo>
                <a:lnTo>
                  <a:pt x="224" y="137"/>
                </a:lnTo>
                <a:lnTo>
                  <a:pt x="233" y="131"/>
                </a:lnTo>
                <a:lnTo>
                  <a:pt x="240" y="125"/>
                </a:lnTo>
                <a:lnTo>
                  <a:pt x="248" y="119"/>
                </a:lnTo>
                <a:lnTo>
                  <a:pt x="252" y="114"/>
                </a:lnTo>
                <a:lnTo>
                  <a:pt x="255" y="107"/>
                </a:lnTo>
                <a:lnTo>
                  <a:pt x="255" y="101"/>
                </a:lnTo>
                <a:lnTo>
                  <a:pt x="255" y="96"/>
                </a:lnTo>
                <a:lnTo>
                  <a:pt x="253" y="89"/>
                </a:lnTo>
                <a:lnTo>
                  <a:pt x="251" y="84"/>
                </a:lnTo>
                <a:lnTo>
                  <a:pt x="250" y="80"/>
                </a:lnTo>
                <a:lnTo>
                  <a:pt x="250" y="76"/>
                </a:lnTo>
                <a:lnTo>
                  <a:pt x="252" y="71"/>
                </a:lnTo>
                <a:lnTo>
                  <a:pt x="254" y="69"/>
                </a:lnTo>
                <a:lnTo>
                  <a:pt x="256" y="69"/>
                </a:lnTo>
                <a:lnTo>
                  <a:pt x="258" y="68"/>
                </a:lnTo>
                <a:lnTo>
                  <a:pt x="260" y="68"/>
                </a:lnTo>
                <a:lnTo>
                  <a:pt x="266" y="69"/>
                </a:lnTo>
                <a:lnTo>
                  <a:pt x="271" y="71"/>
                </a:lnTo>
                <a:lnTo>
                  <a:pt x="276" y="73"/>
                </a:lnTo>
                <a:lnTo>
                  <a:pt x="282" y="74"/>
                </a:lnTo>
                <a:lnTo>
                  <a:pt x="286" y="74"/>
                </a:lnTo>
                <a:lnTo>
                  <a:pt x="290" y="73"/>
                </a:lnTo>
                <a:lnTo>
                  <a:pt x="293" y="70"/>
                </a:lnTo>
                <a:lnTo>
                  <a:pt x="296" y="67"/>
                </a:lnTo>
                <a:lnTo>
                  <a:pt x="299" y="63"/>
                </a:lnTo>
                <a:lnTo>
                  <a:pt x="300" y="59"/>
                </a:lnTo>
                <a:lnTo>
                  <a:pt x="301" y="54"/>
                </a:lnTo>
                <a:lnTo>
                  <a:pt x="301" y="50"/>
                </a:lnTo>
                <a:lnTo>
                  <a:pt x="299" y="45"/>
                </a:lnTo>
                <a:lnTo>
                  <a:pt x="296" y="40"/>
                </a:lnTo>
                <a:lnTo>
                  <a:pt x="290" y="27"/>
                </a:lnTo>
                <a:lnTo>
                  <a:pt x="281" y="12"/>
                </a:lnTo>
                <a:lnTo>
                  <a:pt x="274" y="7"/>
                </a:lnTo>
                <a:lnTo>
                  <a:pt x="267" y="2"/>
                </a:lnTo>
                <a:lnTo>
                  <a:pt x="264" y="0"/>
                </a:lnTo>
                <a:lnTo>
                  <a:pt x="259" y="0"/>
                </a:lnTo>
                <a:lnTo>
                  <a:pt x="255" y="0"/>
                </a:lnTo>
                <a:lnTo>
                  <a:pt x="250" y="1"/>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3" name="Freeform 299"/>
          <p:cNvSpPr>
            <a:spLocks/>
          </p:cNvSpPr>
          <p:nvPr/>
        </p:nvSpPr>
        <p:spPr bwMode="auto">
          <a:xfrm>
            <a:off x="779463" y="1627188"/>
            <a:ext cx="95250" cy="134938"/>
          </a:xfrm>
          <a:custGeom>
            <a:avLst/>
            <a:gdLst/>
            <a:ahLst/>
            <a:cxnLst>
              <a:cxn ang="0">
                <a:pos x="236" y="11"/>
              </a:cxn>
              <a:cxn ang="0">
                <a:pos x="203" y="49"/>
              </a:cxn>
              <a:cxn ang="0">
                <a:pos x="177" y="72"/>
              </a:cxn>
              <a:cxn ang="0">
                <a:pos x="135" y="96"/>
              </a:cxn>
              <a:cxn ang="0">
                <a:pos x="89" y="147"/>
              </a:cxn>
              <a:cxn ang="0">
                <a:pos x="74" y="150"/>
              </a:cxn>
              <a:cxn ang="0">
                <a:pos x="57" y="143"/>
              </a:cxn>
              <a:cxn ang="0">
                <a:pos x="51" y="157"/>
              </a:cxn>
              <a:cxn ang="0">
                <a:pos x="57" y="196"/>
              </a:cxn>
              <a:cxn ang="0">
                <a:pos x="56" y="233"/>
              </a:cxn>
              <a:cxn ang="0">
                <a:pos x="32" y="266"/>
              </a:cxn>
              <a:cxn ang="0">
                <a:pos x="23" y="282"/>
              </a:cxn>
              <a:cxn ang="0">
                <a:pos x="25" y="285"/>
              </a:cxn>
              <a:cxn ang="0">
                <a:pos x="14" y="318"/>
              </a:cxn>
              <a:cxn ang="0">
                <a:pos x="1" y="349"/>
              </a:cxn>
              <a:cxn ang="0">
                <a:pos x="4" y="363"/>
              </a:cxn>
              <a:cxn ang="0">
                <a:pos x="22" y="365"/>
              </a:cxn>
              <a:cxn ang="0">
                <a:pos x="35" y="368"/>
              </a:cxn>
              <a:cxn ang="0">
                <a:pos x="26" y="378"/>
              </a:cxn>
              <a:cxn ang="0">
                <a:pos x="48" y="385"/>
              </a:cxn>
              <a:cxn ang="0">
                <a:pos x="106" y="385"/>
              </a:cxn>
              <a:cxn ang="0">
                <a:pos x="119" y="392"/>
              </a:cxn>
              <a:cxn ang="0">
                <a:pos x="117" y="406"/>
              </a:cxn>
              <a:cxn ang="0">
                <a:pos x="119" y="421"/>
              </a:cxn>
              <a:cxn ang="0">
                <a:pos x="130" y="421"/>
              </a:cxn>
              <a:cxn ang="0">
                <a:pos x="146" y="374"/>
              </a:cxn>
              <a:cxn ang="0">
                <a:pos x="146" y="347"/>
              </a:cxn>
              <a:cxn ang="0">
                <a:pos x="136" y="340"/>
              </a:cxn>
              <a:cxn ang="0">
                <a:pos x="116" y="337"/>
              </a:cxn>
              <a:cxn ang="0">
                <a:pos x="110" y="319"/>
              </a:cxn>
              <a:cxn ang="0">
                <a:pos x="117" y="289"/>
              </a:cxn>
              <a:cxn ang="0">
                <a:pos x="132" y="275"/>
              </a:cxn>
              <a:cxn ang="0">
                <a:pos x="157" y="266"/>
              </a:cxn>
              <a:cxn ang="0">
                <a:pos x="170" y="283"/>
              </a:cxn>
              <a:cxn ang="0">
                <a:pos x="190" y="301"/>
              </a:cxn>
              <a:cxn ang="0">
                <a:pos x="212" y="299"/>
              </a:cxn>
              <a:cxn ang="0">
                <a:pos x="225" y="283"/>
              </a:cxn>
              <a:cxn ang="0">
                <a:pos x="229" y="252"/>
              </a:cxn>
              <a:cxn ang="0">
                <a:pos x="214" y="245"/>
              </a:cxn>
              <a:cxn ang="0">
                <a:pos x="196" y="228"/>
              </a:cxn>
              <a:cxn ang="0">
                <a:pos x="193" y="205"/>
              </a:cxn>
              <a:cxn ang="0">
                <a:pos x="190" y="175"/>
              </a:cxn>
              <a:cxn ang="0">
                <a:pos x="201" y="154"/>
              </a:cxn>
              <a:cxn ang="0">
                <a:pos x="233" y="131"/>
              </a:cxn>
              <a:cxn ang="0">
                <a:pos x="255" y="107"/>
              </a:cxn>
              <a:cxn ang="0">
                <a:pos x="251" y="84"/>
              </a:cxn>
              <a:cxn ang="0">
                <a:pos x="254" y="69"/>
              </a:cxn>
              <a:cxn ang="0">
                <a:pos x="266" y="69"/>
              </a:cxn>
              <a:cxn ang="0">
                <a:pos x="286" y="74"/>
              </a:cxn>
              <a:cxn ang="0">
                <a:pos x="299" y="63"/>
              </a:cxn>
              <a:cxn ang="0">
                <a:pos x="299" y="45"/>
              </a:cxn>
              <a:cxn ang="0">
                <a:pos x="274" y="7"/>
              </a:cxn>
              <a:cxn ang="0">
                <a:pos x="255" y="0"/>
              </a:cxn>
            </a:cxnLst>
            <a:rect l="0" t="0" r="r" b="b"/>
            <a:pathLst>
              <a:path w="301" h="424">
                <a:moveTo>
                  <a:pt x="250" y="1"/>
                </a:moveTo>
                <a:lnTo>
                  <a:pt x="246" y="3"/>
                </a:lnTo>
                <a:lnTo>
                  <a:pt x="241" y="7"/>
                </a:lnTo>
                <a:lnTo>
                  <a:pt x="236" y="11"/>
                </a:lnTo>
                <a:lnTo>
                  <a:pt x="232" y="15"/>
                </a:lnTo>
                <a:lnTo>
                  <a:pt x="222" y="26"/>
                </a:lnTo>
                <a:lnTo>
                  <a:pt x="213" y="37"/>
                </a:lnTo>
                <a:lnTo>
                  <a:pt x="203" y="49"/>
                </a:lnTo>
                <a:lnTo>
                  <a:pt x="193" y="61"/>
                </a:lnTo>
                <a:lnTo>
                  <a:pt x="187" y="65"/>
                </a:lnTo>
                <a:lnTo>
                  <a:pt x="182" y="69"/>
                </a:lnTo>
                <a:lnTo>
                  <a:pt x="177" y="72"/>
                </a:lnTo>
                <a:lnTo>
                  <a:pt x="170" y="76"/>
                </a:lnTo>
                <a:lnTo>
                  <a:pt x="159" y="81"/>
                </a:lnTo>
                <a:lnTo>
                  <a:pt x="147" y="87"/>
                </a:lnTo>
                <a:lnTo>
                  <a:pt x="135" y="96"/>
                </a:lnTo>
                <a:lnTo>
                  <a:pt x="126" y="105"/>
                </a:lnTo>
                <a:lnTo>
                  <a:pt x="108" y="124"/>
                </a:lnTo>
                <a:lnTo>
                  <a:pt x="92" y="142"/>
                </a:lnTo>
                <a:lnTo>
                  <a:pt x="89" y="147"/>
                </a:lnTo>
                <a:lnTo>
                  <a:pt x="86" y="149"/>
                </a:lnTo>
                <a:lnTo>
                  <a:pt x="82" y="150"/>
                </a:lnTo>
                <a:lnTo>
                  <a:pt x="79" y="151"/>
                </a:lnTo>
                <a:lnTo>
                  <a:pt x="74" y="150"/>
                </a:lnTo>
                <a:lnTo>
                  <a:pt x="69" y="148"/>
                </a:lnTo>
                <a:lnTo>
                  <a:pt x="63" y="145"/>
                </a:lnTo>
                <a:lnTo>
                  <a:pt x="59" y="143"/>
                </a:lnTo>
                <a:lnTo>
                  <a:pt x="57" y="143"/>
                </a:lnTo>
                <a:lnTo>
                  <a:pt x="55" y="144"/>
                </a:lnTo>
                <a:lnTo>
                  <a:pt x="54" y="147"/>
                </a:lnTo>
                <a:lnTo>
                  <a:pt x="53" y="149"/>
                </a:lnTo>
                <a:lnTo>
                  <a:pt x="51" y="157"/>
                </a:lnTo>
                <a:lnTo>
                  <a:pt x="51" y="166"/>
                </a:lnTo>
                <a:lnTo>
                  <a:pt x="53" y="175"/>
                </a:lnTo>
                <a:lnTo>
                  <a:pt x="55" y="186"/>
                </a:lnTo>
                <a:lnTo>
                  <a:pt x="57" y="196"/>
                </a:lnTo>
                <a:lnTo>
                  <a:pt x="59" y="206"/>
                </a:lnTo>
                <a:lnTo>
                  <a:pt x="59" y="216"/>
                </a:lnTo>
                <a:lnTo>
                  <a:pt x="59" y="225"/>
                </a:lnTo>
                <a:lnTo>
                  <a:pt x="56" y="233"/>
                </a:lnTo>
                <a:lnTo>
                  <a:pt x="52" y="241"/>
                </a:lnTo>
                <a:lnTo>
                  <a:pt x="47" y="248"/>
                </a:lnTo>
                <a:lnTo>
                  <a:pt x="42" y="255"/>
                </a:lnTo>
                <a:lnTo>
                  <a:pt x="32" y="266"/>
                </a:lnTo>
                <a:lnTo>
                  <a:pt x="25" y="276"/>
                </a:lnTo>
                <a:lnTo>
                  <a:pt x="23" y="279"/>
                </a:lnTo>
                <a:lnTo>
                  <a:pt x="23" y="281"/>
                </a:lnTo>
                <a:lnTo>
                  <a:pt x="23" y="282"/>
                </a:lnTo>
                <a:lnTo>
                  <a:pt x="24" y="282"/>
                </a:lnTo>
                <a:lnTo>
                  <a:pt x="24" y="283"/>
                </a:lnTo>
                <a:lnTo>
                  <a:pt x="25" y="284"/>
                </a:lnTo>
                <a:lnTo>
                  <a:pt x="25" y="285"/>
                </a:lnTo>
                <a:lnTo>
                  <a:pt x="25" y="289"/>
                </a:lnTo>
                <a:lnTo>
                  <a:pt x="22" y="297"/>
                </a:lnTo>
                <a:lnTo>
                  <a:pt x="18" y="307"/>
                </a:lnTo>
                <a:lnTo>
                  <a:pt x="14" y="318"/>
                </a:lnTo>
                <a:lnTo>
                  <a:pt x="10" y="328"/>
                </a:lnTo>
                <a:lnTo>
                  <a:pt x="6" y="337"/>
                </a:lnTo>
                <a:lnTo>
                  <a:pt x="2" y="345"/>
                </a:lnTo>
                <a:lnTo>
                  <a:pt x="1" y="349"/>
                </a:lnTo>
                <a:lnTo>
                  <a:pt x="0" y="353"/>
                </a:lnTo>
                <a:lnTo>
                  <a:pt x="1" y="356"/>
                </a:lnTo>
                <a:lnTo>
                  <a:pt x="2" y="360"/>
                </a:lnTo>
                <a:lnTo>
                  <a:pt x="4" y="363"/>
                </a:lnTo>
                <a:lnTo>
                  <a:pt x="8" y="364"/>
                </a:lnTo>
                <a:lnTo>
                  <a:pt x="12" y="365"/>
                </a:lnTo>
                <a:lnTo>
                  <a:pt x="17" y="365"/>
                </a:lnTo>
                <a:lnTo>
                  <a:pt x="22" y="365"/>
                </a:lnTo>
                <a:lnTo>
                  <a:pt x="26" y="365"/>
                </a:lnTo>
                <a:lnTo>
                  <a:pt x="30" y="365"/>
                </a:lnTo>
                <a:lnTo>
                  <a:pt x="34" y="366"/>
                </a:lnTo>
                <a:lnTo>
                  <a:pt x="35" y="368"/>
                </a:lnTo>
                <a:lnTo>
                  <a:pt x="34" y="370"/>
                </a:lnTo>
                <a:lnTo>
                  <a:pt x="32" y="372"/>
                </a:lnTo>
                <a:lnTo>
                  <a:pt x="28" y="375"/>
                </a:lnTo>
                <a:lnTo>
                  <a:pt x="26" y="378"/>
                </a:lnTo>
                <a:lnTo>
                  <a:pt x="25" y="380"/>
                </a:lnTo>
                <a:lnTo>
                  <a:pt x="27" y="382"/>
                </a:lnTo>
                <a:lnTo>
                  <a:pt x="32" y="383"/>
                </a:lnTo>
                <a:lnTo>
                  <a:pt x="48" y="385"/>
                </a:lnTo>
                <a:lnTo>
                  <a:pt x="72" y="384"/>
                </a:lnTo>
                <a:lnTo>
                  <a:pt x="83" y="384"/>
                </a:lnTo>
                <a:lnTo>
                  <a:pt x="95" y="384"/>
                </a:lnTo>
                <a:lnTo>
                  <a:pt x="106" y="385"/>
                </a:lnTo>
                <a:lnTo>
                  <a:pt x="113" y="387"/>
                </a:lnTo>
                <a:lnTo>
                  <a:pt x="116" y="388"/>
                </a:lnTo>
                <a:lnTo>
                  <a:pt x="118" y="390"/>
                </a:lnTo>
                <a:lnTo>
                  <a:pt x="119" y="392"/>
                </a:lnTo>
                <a:lnTo>
                  <a:pt x="121" y="393"/>
                </a:lnTo>
                <a:lnTo>
                  <a:pt x="121" y="398"/>
                </a:lnTo>
                <a:lnTo>
                  <a:pt x="119" y="402"/>
                </a:lnTo>
                <a:lnTo>
                  <a:pt x="117" y="406"/>
                </a:lnTo>
                <a:lnTo>
                  <a:pt x="116" y="410"/>
                </a:lnTo>
                <a:lnTo>
                  <a:pt x="115" y="414"/>
                </a:lnTo>
                <a:lnTo>
                  <a:pt x="115" y="417"/>
                </a:lnTo>
                <a:lnTo>
                  <a:pt x="119" y="421"/>
                </a:lnTo>
                <a:lnTo>
                  <a:pt x="124" y="424"/>
                </a:lnTo>
                <a:lnTo>
                  <a:pt x="126" y="424"/>
                </a:lnTo>
                <a:lnTo>
                  <a:pt x="128" y="423"/>
                </a:lnTo>
                <a:lnTo>
                  <a:pt x="130" y="421"/>
                </a:lnTo>
                <a:lnTo>
                  <a:pt x="132" y="417"/>
                </a:lnTo>
                <a:lnTo>
                  <a:pt x="137" y="403"/>
                </a:lnTo>
                <a:lnTo>
                  <a:pt x="144" y="385"/>
                </a:lnTo>
                <a:lnTo>
                  <a:pt x="146" y="374"/>
                </a:lnTo>
                <a:lnTo>
                  <a:pt x="147" y="365"/>
                </a:lnTo>
                <a:lnTo>
                  <a:pt x="148" y="356"/>
                </a:lnTo>
                <a:lnTo>
                  <a:pt x="147" y="349"/>
                </a:lnTo>
                <a:lnTo>
                  <a:pt x="146" y="347"/>
                </a:lnTo>
                <a:lnTo>
                  <a:pt x="145" y="345"/>
                </a:lnTo>
                <a:lnTo>
                  <a:pt x="143" y="343"/>
                </a:lnTo>
                <a:lnTo>
                  <a:pt x="141" y="341"/>
                </a:lnTo>
                <a:lnTo>
                  <a:pt x="136" y="340"/>
                </a:lnTo>
                <a:lnTo>
                  <a:pt x="131" y="339"/>
                </a:lnTo>
                <a:lnTo>
                  <a:pt x="126" y="339"/>
                </a:lnTo>
                <a:lnTo>
                  <a:pt x="121" y="339"/>
                </a:lnTo>
                <a:lnTo>
                  <a:pt x="116" y="337"/>
                </a:lnTo>
                <a:lnTo>
                  <a:pt x="113" y="334"/>
                </a:lnTo>
                <a:lnTo>
                  <a:pt x="111" y="330"/>
                </a:lnTo>
                <a:lnTo>
                  <a:pt x="110" y="325"/>
                </a:lnTo>
                <a:lnTo>
                  <a:pt x="110" y="319"/>
                </a:lnTo>
                <a:lnTo>
                  <a:pt x="110" y="313"/>
                </a:lnTo>
                <a:lnTo>
                  <a:pt x="112" y="302"/>
                </a:lnTo>
                <a:lnTo>
                  <a:pt x="115" y="293"/>
                </a:lnTo>
                <a:lnTo>
                  <a:pt x="117" y="289"/>
                </a:lnTo>
                <a:lnTo>
                  <a:pt x="119" y="285"/>
                </a:lnTo>
                <a:lnTo>
                  <a:pt x="123" y="282"/>
                </a:lnTo>
                <a:lnTo>
                  <a:pt x="126" y="279"/>
                </a:lnTo>
                <a:lnTo>
                  <a:pt x="132" y="275"/>
                </a:lnTo>
                <a:lnTo>
                  <a:pt x="139" y="272"/>
                </a:lnTo>
                <a:lnTo>
                  <a:pt x="146" y="268"/>
                </a:lnTo>
                <a:lnTo>
                  <a:pt x="152" y="266"/>
                </a:lnTo>
                <a:lnTo>
                  <a:pt x="157" y="266"/>
                </a:lnTo>
                <a:lnTo>
                  <a:pt x="160" y="266"/>
                </a:lnTo>
                <a:lnTo>
                  <a:pt x="163" y="267"/>
                </a:lnTo>
                <a:lnTo>
                  <a:pt x="166" y="269"/>
                </a:lnTo>
                <a:lnTo>
                  <a:pt x="170" y="283"/>
                </a:lnTo>
                <a:lnTo>
                  <a:pt x="177" y="297"/>
                </a:lnTo>
                <a:lnTo>
                  <a:pt x="181" y="298"/>
                </a:lnTo>
                <a:lnTo>
                  <a:pt x="185" y="300"/>
                </a:lnTo>
                <a:lnTo>
                  <a:pt x="190" y="301"/>
                </a:lnTo>
                <a:lnTo>
                  <a:pt x="197" y="302"/>
                </a:lnTo>
                <a:lnTo>
                  <a:pt x="202" y="301"/>
                </a:lnTo>
                <a:lnTo>
                  <a:pt x="207" y="301"/>
                </a:lnTo>
                <a:lnTo>
                  <a:pt x="212" y="299"/>
                </a:lnTo>
                <a:lnTo>
                  <a:pt x="217" y="297"/>
                </a:lnTo>
                <a:lnTo>
                  <a:pt x="220" y="293"/>
                </a:lnTo>
                <a:lnTo>
                  <a:pt x="223" y="289"/>
                </a:lnTo>
                <a:lnTo>
                  <a:pt x="225" y="283"/>
                </a:lnTo>
                <a:lnTo>
                  <a:pt x="228" y="278"/>
                </a:lnTo>
                <a:lnTo>
                  <a:pt x="230" y="266"/>
                </a:lnTo>
                <a:lnTo>
                  <a:pt x="230" y="257"/>
                </a:lnTo>
                <a:lnTo>
                  <a:pt x="229" y="252"/>
                </a:lnTo>
                <a:lnTo>
                  <a:pt x="227" y="250"/>
                </a:lnTo>
                <a:lnTo>
                  <a:pt x="223" y="248"/>
                </a:lnTo>
                <a:lnTo>
                  <a:pt x="220" y="247"/>
                </a:lnTo>
                <a:lnTo>
                  <a:pt x="214" y="245"/>
                </a:lnTo>
                <a:lnTo>
                  <a:pt x="208" y="242"/>
                </a:lnTo>
                <a:lnTo>
                  <a:pt x="203" y="238"/>
                </a:lnTo>
                <a:lnTo>
                  <a:pt x="200" y="233"/>
                </a:lnTo>
                <a:lnTo>
                  <a:pt x="196" y="228"/>
                </a:lnTo>
                <a:lnTo>
                  <a:pt x="194" y="223"/>
                </a:lnTo>
                <a:lnTo>
                  <a:pt x="193" y="218"/>
                </a:lnTo>
                <a:lnTo>
                  <a:pt x="193" y="211"/>
                </a:lnTo>
                <a:lnTo>
                  <a:pt x="193" y="205"/>
                </a:lnTo>
                <a:lnTo>
                  <a:pt x="194" y="197"/>
                </a:lnTo>
                <a:lnTo>
                  <a:pt x="193" y="189"/>
                </a:lnTo>
                <a:lnTo>
                  <a:pt x="190" y="180"/>
                </a:lnTo>
                <a:lnTo>
                  <a:pt x="190" y="175"/>
                </a:lnTo>
                <a:lnTo>
                  <a:pt x="190" y="171"/>
                </a:lnTo>
                <a:lnTo>
                  <a:pt x="193" y="166"/>
                </a:lnTo>
                <a:lnTo>
                  <a:pt x="196" y="159"/>
                </a:lnTo>
                <a:lnTo>
                  <a:pt x="201" y="154"/>
                </a:lnTo>
                <a:lnTo>
                  <a:pt x="207" y="149"/>
                </a:lnTo>
                <a:lnTo>
                  <a:pt x="216" y="142"/>
                </a:lnTo>
                <a:lnTo>
                  <a:pt x="224" y="137"/>
                </a:lnTo>
                <a:lnTo>
                  <a:pt x="233" y="131"/>
                </a:lnTo>
                <a:lnTo>
                  <a:pt x="240" y="125"/>
                </a:lnTo>
                <a:lnTo>
                  <a:pt x="248" y="119"/>
                </a:lnTo>
                <a:lnTo>
                  <a:pt x="252" y="114"/>
                </a:lnTo>
                <a:lnTo>
                  <a:pt x="255" y="107"/>
                </a:lnTo>
                <a:lnTo>
                  <a:pt x="255" y="101"/>
                </a:lnTo>
                <a:lnTo>
                  <a:pt x="255" y="96"/>
                </a:lnTo>
                <a:lnTo>
                  <a:pt x="253" y="89"/>
                </a:lnTo>
                <a:lnTo>
                  <a:pt x="251" y="84"/>
                </a:lnTo>
                <a:lnTo>
                  <a:pt x="250" y="80"/>
                </a:lnTo>
                <a:lnTo>
                  <a:pt x="250" y="76"/>
                </a:lnTo>
                <a:lnTo>
                  <a:pt x="252" y="71"/>
                </a:lnTo>
                <a:lnTo>
                  <a:pt x="254" y="69"/>
                </a:lnTo>
                <a:lnTo>
                  <a:pt x="256" y="69"/>
                </a:lnTo>
                <a:lnTo>
                  <a:pt x="258" y="68"/>
                </a:lnTo>
                <a:lnTo>
                  <a:pt x="260" y="68"/>
                </a:lnTo>
                <a:lnTo>
                  <a:pt x="266" y="69"/>
                </a:lnTo>
                <a:lnTo>
                  <a:pt x="271" y="71"/>
                </a:lnTo>
                <a:lnTo>
                  <a:pt x="276" y="73"/>
                </a:lnTo>
                <a:lnTo>
                  <a:pt x="282" y="74"/>
                </a:lnTo>
                <a:lnTo>
                  <a:pt x="286" y="74"/>
                </a:lnTo>
                <a:lnTo>
                  <a:pt x="290" y="73"/>
                </a:lnTo>
                <a:lnTo>
                  <a:pt x="293" y="70"/>
                </a:lnTo>
                <a:lnTo>
                  <a:pt x="296" y="67"/>
                </a:lnTo>
                <a:lnTo>
                  <a:pt x="299" y="63"/>
                </a:lnTo>
                <a:lnTo>
                  <a:pt x="300" y="59"/>
                </a:lnTo>
                <a:lnTo>
                  <a:pt x="301" y="54"/>
                </a:lnTo>
                <a:lnTo>
                  <a:pt x="301" y="50"/>
                </a:lnTo>
                <a:lnTo>
                  <a:pt x="299" y="45"/>
                </a:lnTo>
                <a:lnTo>
                  <a:pt x="296" y="40"/>
                </a:lnTo>
                <a:lnTo>
                  <a:pt x="290" y="27"/>
                </a:lnTo>
                <a:lnTo>
                  <a:pt x="281" y="12"/>
                </a:lnTo>
                <a:lnTo>
                  <a:pt x="274" y="7"/>
                </a:lnTo>
                <a:lnTo>
                  <a:pt x="267" y="2"/>
                </a:lnTo>
                <a:lnTo>
                  <a:pt x="264" y="0"/>
                </a:lnTo>
                <a:lnTo>
                  <a:pt x="259" y="0"/>
                </a:lnTo>
                <a:lnTo>
                  <a:pt x="255" y="0"/>
                </a:lnTo>
                <a:lnTo>
                  <a:pt x="250" y="1"/>
                </a:lnTo>
              </a:path>
            </a:pathLst>
          </a:custGeom>
          <a:noFill/>
          <a:ln w="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4" name="Freeform 300"/>
          <p:cNvSpPr>
            <a:spLocks/>
          </p:cNvSpPr>
          <p:nvPr/>
        </p:nvSpPr>
        <p:spPr bwMode="auto">
          <a:xfrm>
            <a:off x="708025" y="1749425"/>
            <a:ext cx="63500" cy="120650"/>
          </a:xfrm>
          <a:custGeom>
            <a:avLst/>
            <a:gdLst/>
            <a:ahLst/>
            <a:cxnLst>
              <a:cxn ang="0">
                <a:pos x="157" y="10"/>
              </a:cxn>
              <a:cxn ang="0">
                <a:pos x="154" y="2"/>
              </a:cxn>
              <a:cxn ang="0">
                <a:pos x="145" y="0"/>
              </a:cxn>
              <a:cxn ang="0">
                <a:pos x="125" y="11"/>
              </a:cxn>
              <a:cxn ang="0">
                <a:pos x="83" y="50"/>
              </a:cxn>
              <a:cxn ang="0">
                <a:pos x="31" y="110"/>
              </a:cxn>
              <a:cxn ang="0">
                <a:pos x="30" y="125"/>
              </a:cxn>
              <a:cxn ang="0">
                <a:pos x="35" y="134"/>
              </a:cxn>
              <a:cxn ang="0">
                <a:pos x="14" y="138"/>
              </a:cxn>
              <a:cxn ang="0">
                <a:pos x="2" y="164"/>
              </a:cxn>
              <a:cxn ang="0">
                <a:pos x="6" y="187"/>
              </a:cxn>
              <a:cxn ang="0">
                <a:pos x="6" y="218"/>
              </a:cxn>
              <a:cxn ang="0">
                <a:pos x="13" y="235"/>
              </a:cxn>
              <a:cxn ang="0">
                <a:pos x="20" y="237"/>
              </a:cxn>
              <a:cxn ang="0">
                <a:pos x="36" y="233"/>
              </a:cxn>
              <a:cxn ang="0">
                <a:pos x="51" y="230"/>
              </a:cxn>
              <a:cxn ang="0">
                <a:pos x="59" y="233"/>
              </a:cxn>
              <a:cxn ang="0">
                <a:pos x="67" y="253"/>
              </a:cxn>
              <a:cxn ang="0">
                <a:pos x="68" y="279"/>
              </a:cxn>
              <a:cxn ang="0">
                <a:pos x="75" y="296"/>
              </a:cxn>
              <a:cxn ang="0">
                <a:pos x="89" y="296"/>
              </a:cxn>
              <a:cxn ang="0">
                <a:pos x="103" y="295"/>
              </a:cxn>
              <a:cxn ang="0">
                <a:pos x="108" y="303"/>
              </a:cxn>
              <a:cxn ang="0">
                <a:pos x="106" y="318"/>
              </a:cxn>
              <a:cxn ang="0">
                <a:pos x="99" y="328"/>
              </a:cxn>
              <a:cxn ang="0">
                <a:pos x="96" y="332"/>
              </a:cxn>
              <a:cxn ang="0">
                <a:pos x="99" y="355"/>
              </a:cxn>
              <a:cxn ang="0">
                <a:pos x="105" y="371"/>
              </a:cxn>
              <a:cxn ang="0">
                <a:pos x="115" y="378"/>
              </a:cxn>
              <a:cxn ang="0">
                <a:pos x="125" y="378"/>
              </a:cxn>
              <a:cxn ang="0">
                <a:pos x="137" y="372"/>
              </a:cxn>
              <a:cxn ang="0">
                <a:pos x="148" y="357"/>
              </a:cxn>
              <a:cxn ang="0">
                <a:pos x="164" y="330"/>
              </a:cxn>
              <a:cxn ang="0">
                <a:pos x="172" y="328"/>
              </a:cxn>
              <a:cxn ang="0">
                <a:pos x="177" y="331"/>
              </a:cxn>
              <a:cxn ang="0">
                <a:pos x="181" y="328"/>
              </a:cxn>
              <a:cxn ang="0">
                <a:pos x="179" y="315"/>
              </a:cxn>
              <a:cxn ang="0">
                <a:pos x="171" y="290"/>
              </a:cxn>
              <a:cxn ang="0">
                <a:pos x="176" y="265"/>
              </a:cxn>
              <a:cxn ang="0">
                <a:pos x="189" y="242"/>
              </a:cxn>
              <a:cxn ang="0">
                <a:pos x="196" y="216"/>
              </a:cxn>
              <a:cxn ang="0">
                <a:pos x="199" y="193"/>
              </a:cxn>
              <a:cxn ang="0">
                <a:pos x="196" y="180"/>
              </a:cxn>
              <a:cxn ang="0">
                <a:pos x="185" y="175"/>
              </a:cxn>
              <a:cxn ang="0">
                <a:pos x="171" y="175"/>
              </a:cxn>
              <a:cxn ang="0">
                <a:pos x="155" y="165"/>
              </a:cxn>
              <a:cxn ang="0">
                <a:pos x="139" y="142"/>
              </a:cxn>
              <a:cxn ang="0">
                <a:pos x="139" y="125"/>
              </a:cxn>
              <a:cxn ang="0">
                <a:pos x="147" y="116"/>
              </a:cxn>
              <a:cxn ang="0">
                <a:pos x="158" y="111"/>
              </a:cxn>
              <a:cxn ang="0">
                <a:pos x="167" y="101"/>
              </a:cxn>
              <a:cxn ang="0">
                <a:pos x="168" y="79"/>
              </a:cxn>
              <a:cxn ang="0">
                <a:pos x="160" y="39"/>
              </a:cxn>
            </a:cxnLst>
            <a:rect l="0" t="0" r="r" b="b"/>
            <a:pathLst>
              <a:path w="199" h="379">
                <a:moveTo>
                  <a:pt x="160" y="39"/>
                </a:moveTo>
                <a:lnTo>
                  <a:pt x="158" y="24"/>
                </a:lnTo>
                <a:lnTo>
                  <a:pt x="157" y="10"/>
                </a:lnTo>
                <a:lnTo>
                  <a:pt x="156" y="6"/>
                </a:lnTo>
                <a:lnTo>
                  <a:pt x="155" y="4"/>
                </a:lnTo>
                <a:lnTo>
                  <a:pt x="154" y="2"/>
                </a:lnTo>
                <a:lnTo>
                  <a:pt x="152" y="1"/>
                </a:lnTo>
                <a:lnTo>
                  <a:pt x="150" y="0"/>
                </a:lnTo>
                <a:lnTo>
                  <a:pt x="145" y="0"/>
                </a:lnTo>
                <a:lnTo>
                  <a:pt x="142" y="1"/>
                </a:lnTo>
                <a:lnTo>
                  <a:pt x="137" y="3"/>
                </a:lnTo>
                <a:lnTo>
                  <a:pt x="125" y="11"/>
                </a:lnTo>
                <a:lnTo>
                  <a:pt x="112" y="21"/>
                </a:lnTo>
                <a:lnTo>
                  <a:pt x="98" y="35"/>
                </a:lnTo>
                <a:lnTo>
                  <a:pt x="83" y="50"/>
                </a:lnTo>
                <a:lnTo>
                  <a:pt x="55" y="80"/>
                </a:lnTo>
                <a:lnTo>
                  <a:pt x="36" y="103"/>
                </a:lnTo>
                <a:lnTo>
                  <a:pt x="31" y="110"/>
                </a:lnTo>
                <a:lnTo>
                  <a:pt x="29" y="117"/>
                </a:lnTo>
                <a:lnTo>
                  <a:pt x="29" y="121"/>
                </a:lnTo>
                <a:lnTo>
                  <a:pt x="30" y="125"/>
                </a:lnTo>
                <a:lnTo>
                  <a:pt x="32" y="128"/>
                </a:lnTo>
                <a:lnTo>
                  <a:pt x="34" y="130"/>
                </a:lnTo>
                <a:lnTo>
                  <a:pt x="35" y="134"/>
                </a:lnTo>
                <a:lnTo>
                  <a:pt x="34" y="136"/>
                </a:lnTo>
                <a:lnTo>
                  <a:pt x="25" y="137"/>
                </a:lnTo>
                <a:lnTo>
                  <a:pt x="14" y="138"/>
                </a:lnTo>
                <a:lnTo>
                  <a:pt x="10" y="144"/>
                </a:lnTo>
                <a:lnTo>
                  <a:pt x="5" y="154"/>
                </a:lnTo>
                <a:lnTo>
                  <a:pt x="2" y="164"/>
                </a:lnTo>
                <a:lnTo>
                  <a:pt x="0" y="172"/>
                </a:lnTo>
                <a:lnTo>
                  <a:pt x="2" y="179"/>
                </a:lnTo>
                <a:lnTo>
                  <a:pt x="6" y="187"/>
                </a:lnTo>
                <a:lnTo>
                  <a:pt x="6" y="197"/>
                </a:lnTo>
                <a:lnTo>
                  <a:pt x="6" y="211"/>
                </a:lnTo>
                <a:lnTo>
                  <a:pt x="6" y="218"/>
                </a:lnTo>
                <a:lnTo>
                  <a:pt x="8" y="225"/>
                </a:lnTo>
                <a:lnTo>
                  <a:pt x="10" y="230"/>
                </a:lnTo>
                <a:lnTo>
                  <a:pt x="13" y="235"/>
                </a:lnTo>
                <a:lnTo>
                  <a:pt x="15" y="236"/>
                </a:lnTo>
                <a:lnTo>
                  <a:pt x="18" y="237"/>
                </a:lnTo>
                <a:lnTo>
                  <a:pt x="20" y="237"/>
                </a:lnTo>
                <a:lnTo>
                  <a:pt x="23" y="237"/>
                </a:lnTo>
                <a:lnTo>
                  <a:pt x="30" y="236"/>
                </a:lnTo>
                <a:lnTo>
                  <a:pt x="36" y="233"/>
                </a:lnTo>
                <a:lnTo>
                  <a:pt x="43" y="231"/>
                </a:lnTo>
                <a:lnTo>
                  <a:pt x="48" y="230"/>
                </a:lnTo>
                <a:lnTo>
                  <a:pt x="51" y="230"/>
                </a:lnTo>
                <a:lnTo>
                  <a:pt x="54" y="230"/>
                </a:lnTo>
                <a:lnTo>
                  <a:pt x="56" y="231"/>
                </a:lnTo>
                <a:lnTo>
                  <a:pt x="59" y="233"/>
                </a:lnTo>
                <a:lnTo>
                  <a:pt x="63" y="239"/>
                </a:lnTo>
                <a:lnTo>
                  <a:pt x="65" y="246"/>
                </a:lnTo>
                <a:lnTo>
                  <a:pt x="67" y="253"/>
                </a:lnTo>
                <a:lnTo>
                  <a:pt x="67" y="263"/>
                </a:lnTo>
                <a:lnTo>
                  <a:pt x="67" y="271"/>
                </a:lnTo>
                <a:lnTo>
                  <a:pt x="68" y="279"/>
                </a:lnTo>
                <a:lnTo>
                  <a:pt x="69" y="286"/>
                </a:lnTo>
                <a:lnTo>
                  <a:pt x="72" y="293"/>
                </a:lnTo>
                <a:lnTo>
                  <a:pt x="75" y="296"/>
                </a:lnTo>
                <a:lnTo>
                  <a:pt x="80" y="297"/>
                </a:lnTo>
                <a:lnTo>
                  <a:pt x="85" y="297"/>
                </a:lnTo>
                <a:lnTo>
                  <a:pt x="89" y="296"/>
                </a:lnTo>
                <a:lnTo>
                  <a:pt x="94" y="295"/>
                </a:lnTo>
                <a:lnTo>
                  <a:pt x="99" y="295"/>
                </a:lnTo>
                <a:lnTo>
                  <a:pt x="103" y="295"/>
                </a:lnTo>
                <a:lnTo>
                  <a:pt x="105" y="297"/>
                </a:lnTo>
                <a:lnTo>
                  <a:pt x="107" y="299"/>
                </a:lnTo>
                <a:lnTo>
                  <a:pt x="108" y="303"/>
                </a:lnTo>
                <a:lnTo>
                  <a:pt x="108" y="306"/>
                </a:lnTo>
                <a:lnTo>
                  <a:pt x="108" y="311"/>
                </a:lnTo>
                <a:lnTo>
                  <a:pt x="106" y="318"/>
                </a:lnTo>
                <a:lnTo>
                  <a:pt x="104" y="323"/>
                </a:lnTo>
                <a:lnTo>
                  <a:pt x="101" y="326"/>
                </a:lnTo>
                <a:lnTo>
                  <a:pt x="99" y="328"/>
                </a:lnTo>
                <a:lnTo>
                  <a:pt x="97" y="329"/>
                </a:lnTo>
                <a:lnTo>
                  <a:pt x="96" y="330"/>
                </a:lnTo>
                <a:lnTo>
                  <a:pt x="96" y="332"/>
                </a:lnTo>
                <a:lnTo>
                  <a:pt x="96" y="334"/>
                </a:lnTo>
                <a:lnTo>
                  <a:pt x="97" y="343"/>
                </a:lnTo>
                <a:lnTo>
                  <a:pt x="99" y="355"/>
                </a:lnTo>
                <a:lnTo>
                  <a:pt x="100" y="360"/>
                </a:lnTo>
                <a:lnTo>
                  <a:pt x="102" y="366"/>
                </a:lnTo>
                <a:lnTo>
                  <a:pt x="105" y="371"/>
                </a:lnTo>
                <a:lnTo>
                  <a:pt x="107" y="374"/>
                </a:lnTo>
                <a:lnTo>
                  <a:pt x="111" y="376"/>
                </a:lnTo>
                <a:lnTo>
                  <a:pt x="115" y="378"/>
                </a:lnTo>
                <a:lnTo>
                  <a:pt x="118" y="379"/>
                </a:lnTo>
                <a:lnTo>
                  <a:pt x="122" y="379"/>
                </a:lnTo>
                <a:lnTo>
                  <a:pt x="125" y="378"/>
                </a:lnTo>
                <a:lnTo>
                  <a:pt x="129" y="377"/>
                </a:lnTo>
                <a:lnTo>
                  <a:pt x="134" y="375"/>
                </a:lnTo>
                <a:lnTo>
                  <a:pt x="137" y="372"/>
                </a:lnTo>
                <a:lnTo>
                  <a:pt x="141" y="368"/>
                </a:lnTo>
                <a:lnTo>
                  <a:pt x="145" y="364"/>
                </a:lnTo>
                <a:lnTo>
                  <a:pt x="148" y="357"/>
                </a:lnTo>
                <a:lnTo>
                  <a:pt x="152" y="351"/>
                </a:lnTo>
                <a:lnTo>
                  <a:pt x="158" y="339"/>
                </a:lnTo>
                <a:lnTo>
                  <a:pt x="164" y="330"/>
                </a:lnTo>
                <a:lnTo>
                  <a:pt x="168" y="328"/>
                </a:lnTo>
                <a:lnTo>
                  <a:pt x="170" y="328"/>
                </a:lnTo>
                <a:lnTo>
                  <a:pt x="172" y="328"/>
                </a:lnTo>
                <a:lnTo>
                  <a:pt x="174" y="329"/>
                </a:lnTo>
                <a:lnTo>
                  <a:pt x="175" y="330"/>
                </a:lnTo>
                <a:lnTo>
                  <a:pt x="177" y="331"/>
                </a:lnTo>
                <a:lnTo>
                  <a:pt x="178" y="331"/>
                </a:lnTo>
                <a:lnTo>
                  <a:pt x="179" y="330"/>
                </a:lnTo>
                <a:lnTo>
                  <a:pt x="181" y="328"/>
                </a:lnTo>
                <a:lnTo>
                  <a:pt x="181" y="324"/>
                </a:lnTo>
                <a:lnTo>
                  <a:pt x="180" y="320"/>
                </a:lnTo>
                <a:lnTo>
                  <a:pt x="179" y="315"/>
                </a:lnTo>
                <a:lnTo>
                  <a:pt x="177" y="308"/>
                </a:lnTo>
                <a:lnTo>
                  <a:pt x="174" y="300"/>
                </a:lnTo>
                <a:lnTo>
                  <a:pt x="171" y="290"/>
                </a:lnTo>
                <a:lnTo>
                  <a:pt x="170" y="282"/>
                </a:lnTo>
                <a:lnTo>
                  <a:pt x="172" y="274"/>
                </a:lnTo>
                <a:lnTo>
                  <a:pt x="176" y="265"/>
                </a:lnTo>
                <a:lnTo>
                  <a:pt x="181" y="258"/>
                </a:lnTo>
                <a:lnTo>
                  <a:pt x="186" y="250"/>
                </a:lnTo>
                <a:lnTo>
                  <a:pt x="189" y="242"/>
                </a:lnTo>
                <a:lnTo>
                  <a:pt x="192" y="233"/>
                </a:lnTo>
                <a:lnTo>
                  <a:pt x="194" y="225"/>
                </a:lnTo>
                <a:lnTo>
                  <a:pt x="196" y="216"/>
                </a:lnTo>
                <a:lnTo>
                  <a:pt x="198" y="207"/>
                </a:lnTo>
                <a:lnTo>
                  <a:pt x="199" y="197"/>
                </a:lnTo>
                <a:lnTo>
                  <a:pt x="199" y="193"/>
                </a:lnTo>
                <a:lnTo>
                  <a:pt x="199" y="189"/>
                </a:lnTo>
                <a:lnTo>
                  <a:pt x="198" y="184"/>
                </a:lnTo>
                <a:lnTo>
                  <a:pt x="196" y="180"/>
                </a:lnTo>
                <a:lnTo>
                  <a:pt x="193" y="178"/>
                </a:lnTo>
                <a:lnTo>
                  <a:pt x="190" y="176"/>
                </a:lnTo>
                <a:lnTo>
                  <a:pt x="185" y="175"/>
                </a:lnTo>
                <a:lnTo>
                  <a:pt x="180" y="175"/>
                </a:lnTo>
                <a:lnTo>
                  <a:pt x="176" y="175"/>
                </a:lnTo>
                <a:lnTo>
                  <a:pt x="171" y="175"/>
                </a:lnTo>
                <a:lnTo>
                  <a:pt x="167" y="174"/>
                </a:lnTo>
                <a:lnTo>
                  <a:pt x="162" y="172"/>
                </a:lnTo>
                <a:lnTo>
                  <a:pt x="155" y="165"/>
                </a:lnTo>
                <a:lnTo>
                  <a:pt x="148" y="158"/>
                </a:lnTo>
                <a:lnTo>
                  <a:pt x="143" y="151"/>
                </a:lnTo>
                <a:lnTo>
                  <a:pt x="139" y="142"/>
                </a:lnTo>
                <a:lnTo>
                  <a:pt x="137" y="136"/>
                </a:lnTo>
                <a:lnTo>
                  <a:pt x="137" y="130"/>
                </a:lnTo>
                <a:lnTo>
                  <a:pt x="139" y="125"/>
                </a:lnTo>
                <a:lnTo>
                  <a:pt x="141" y="119"/>
                </a:lnTo>
                <a:lnTo>
                  <a:pt x="144" y="117"/>
                </a:lnTo>
                <a:lnTo>
                  <a:pt x="147" y="116"/>
                </a:lnTo>
                <a:lnTo>
                  <a:pt x="151" y="114"/>
                </a:lnTo>
                <a:lnTo>
                  <a:pt x="155" y="112"/>
                </a:lnTo>
                <a:lnTo>
                  <a:pt x="158" y="111"/>
                </a:lnTo>
                <a:lnTo>
                  <a:pt x="162" y="108"/>
                </a:lnTo>
                <a:lnTo>
                  <a:pt x="164" y="105"/>
                </a:lnTo>
                <a:lnTo>
                  <a:pt x="167" y="101"/>
                </a:lnTo>
                <a:lnTo>
                  <a:pt x="168" y="94"/>
                </a:lnTo>
                <a:lnTo>
                  <a:pt x="168" y="87"/>
                </a:lnTo>
                <a:lnTo>
                  <a:pt x="168" y="79"/>
                </a:lnTo>
                <a:lnTo>
                  <a:pt x="167" y="70"/>
                </a:lnTo>
                <a:lnTo>
                  <a:pt x="164" y="54"/>
                </a:lnTo>
                <a:lnTo>
                  <a:pt x="160" y="39"/>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5" name="Freeform 301"/>
          <p:cNvSpPr>
            <a:spLocks/>
          </p:cNvSpPr>
          <p:nvPr/>
        </p:nvSpPr>
        <p:spPr bwMode="auto">
          <a:xfrm>
            <a:off x="708025" y="1749425"/>
            <a:ext cx="63500" cy="120650"/>
          </a:xfrm>
          <a:custGeom>
            <a:avLst/>
            <a:gdLst/>
            <a:ahLst/>
            <a:cxnLst>
              <a:cxn ang="0">
                <a:pos x="157" y="10"/>
              </a:cxn>
              <a:cxn ang="0">
                <a:pos x="154" y="2"/>
              </a:cxn>
              <a:cxn ang="0">
                <a:pos x="145" y="0"/>
              </a:cxn>
              <a:cxn ang="0">
                <a:pos x="125" y="11"/>
              </a:cxn>
              <a:cxn ang="0">
                <a:pos x="83" y="50"/>
              </a:cxn>
              <a:cxn ang="0">
                <a:pos x="31" y="110"/>
              </a:cxn>
              <a:cxn ang="0">
                <a:pos x="30" y="125"/>
              </a:cxn>
              <a:cxn ang="0">
                <a:pos x="35" y="134"/>
              </a:cxn>
              <a:cxn ang="0">
                <a:pos x="14" y="138"/>
              </a:cxn>
              <a:cxn ang="0">
                <a:pos x="2" y="164"/>
              </a:cxn>
              <a:cxn ang="0">
                <a:pos x="6" y="187"/>
              </a:cxn>
              <a:cxn ang="0">
                <a:pos x="6" y="218"/>
              </a:cxn>
              <a:cxn ang="0">
                <a:pos x="13" y="235"/>
              </a:cxn>
              <a:cxn ang="0">
                <a:pos x="20" y="237"/>
              </a:cxn>
              <a:cxn ang="0">
                <a:pos x="36" y="233"/>
              </a:cxn>
              <a:cxn ang="0">
                <a:pos x="51" y="230"/>
              </a:cxn>
              <a:cxn ang="0">
                <a:pos x="59" y="233"/>
              </a:cxn>
              <a:cxn ang="0">
                <a:pos x="67" y="253"/>
              </a:cxn>
              <a:cxn ang="0">
                <a:pos x="68" y="279"/>
              </a:cxn>
              <a:cxn ang="0">
                <a:pos x="75" y="296"/>
              </a:cxn>
              <a:cxn ang="0">
                <a:pos x="89" y="296"/>
              </a:cxn>
              <a:cxn ang="0">
                <a:pos x="103" y="295"/>
              </a:cxn>
              <a:cxn ang="0">
                <a:pos x="108" y="303"/>
              </a:cxn>
              <a:cxn ang="0">
                <a:pos x="106" y="318"/>
              </a:cxn>
              <a:cxn ang="0">
                <a:pos x="99" y="328"/>
              </a:cxn>
              <a:cxn ang="0">
                <a:pos x="96" y="332"/>
              </a:cxn>
              <a:cxn ang="0">
                <a:pos x="99" y="355"/>
              </a:cxn>
              <a:cxn ang="0">
                <a:pos x="105" y="371"/>
              </a:cxn>
              <a:cxn ang="0">
                <a:pos x="115" y="378"/>
              </a:cxn>
              <a:cxn ang="0">
                <a:pos x="125" y="378"/>
              </a:cxn>
              <a:cxn ang="0">
                <a:pos x="137" y="372"/>
              </a:cxn>
              <a:cxn ang="0">
                <a:pos x="148" y="357"/>
              </a:cxn>
              <a:cxn ang="0">
                <a:pos x="164" y="330"/>
              </a:cxn>
              <a:cxn ang="0">
                <a:pos x="172" y="328"/>
              </a:cxn>
              <a:cxn ang="0">
                <a:pos x="177" y="331"/>
              </a:cxn>
              <a:cxn ang="0">
                <a:pos x="181" y="328"/>
              </a:cxn>
              <a:cxn ang="0">
                <a:pos x="179" y="315"/>
              </a:cxn>
              <a:cxn ang="0">
                <a:pos x="171" y="290"/>
              </a:cxn>
              <a:cxn ang="0">
                <a:pos x="176" y="265"/>
              </a:cxn>
              <a:cxn ang="0">
                <a:pos x="189" y="242"/>
              </a:cxn>
              <a:cxn ang="0">
                <a:pos x="196" y="216"/>
              </a:cxn>
              <a:cxn ang="0">
                <a:pos x="199" y="193"/>
              </a:cxn>
              <a:cxn ang="0">
                <a:pos x="196" y="180"/>
              </a:cxn>
              <a:cxn ang="0">
                <a:pos x="185" y="175"/>
              </a:cxn>
              <a:cxn ang="0">
                <a:pos x="171" y="175"/>
              </a:cxn>
              <a:cxn ang="0">
                <a:pos x="155" y="165"/>
              </a:cxn>
              <a:cxn ang="0">
                <a:pos x="139" y="142"/>
              </a:cxn>
              <a:cxn ang="0">
                <a:pos x="139" y="125"/>
              </a:cxn>
              <a:cxn ang="0">
                <a:pos x="147" y="116"/>
              </a:cxn>
              <a:cxn ang="0">
                <a:pos x="158" y="111"/>
              </a:cxn>
              <a:cxn ang="0">
                <a:pos x="167" y="101"/>
              </a:cxn>
              <a:cxn ang="0">
                <a:pos x="168" y="79"/>
              </a:cxn>
              <a:cxn ang="0">
                <a:pos x="160" y="39"/>
              </a:cxn>
            </a:cxnLst>
            <a:rect l="0" t="0" r="r" b="b"/>
            <a:pathLst>
              <a:path w="199" h="379">
                <a:moveTo>
                  <a:pt x="160" y="39"/>
                </a:moveTo>
                <a:lnTo>
                  <a:pt x="158" y="24"/>
                </a:lnTo>
                <a:lnTo>
                  <a:pt x="157" y="10"/>
                </a:lnTo>
                <a:lnTo>
                  <a:pt x="156" y="6"/>
                </a:lnTo>
                <a:lnTo>
                  <a:pt x="155" y="4"/>
                </a:lnTo>
                <a:lnTo>
                  <a:pt x="154" y="2"/>
                </a:lnTo>
                <a:lnTo>
                  <a:pt x="152" y="1"/>
                </a:lnTo>
                <a:lnTo>
                  <a:pt x="150" y="0"/>
                </a:lnTo>
                <a:lnTo>
                  <a:pt x="145" y="0"/>
                </a:lnTo>
                <a:lnTo>
                  <a:pt x="142" y="1"/>
                </a:lnTo>
                <a:lnTo>
                  <a:pt x="137" y="3"/>
                </a:lnTo>
                <a:lnTo>
                  <a:pt x="125" y="11"/>
                </a:lnTo>
                <a:lnTo>
                  <a:pt x="112" y="21"/>
                </a:lnTo>
                <a:lnTo>
                  <a:pt x="98" y="35"/>
                </a:lnTo>
                <a:lnTo>
                  <a:pt x="83" y="50"/>
                </a:lnTo>
                <a:lnTo>
                  <a:pt x="55" y="80"/>
                </a:lnTo>
                <a:lnTo>
                  <a:pt x="36" y="103"/>
                </a:lnTo>
                <a:lnTo>
                  <a:pt x="31" y="110"/>
                </a:lnTo>
                <a:lnTo>
                  <a:pt x="29" y="117"/>
                </a:lnTo>
                <a:lnTo>
                  <a:pt x="29" y="121"/>
                </a:lnTo>
                <a:lnTo>
                  <a:pt x="30" y="125"/>
                </a:lnTo>
                <a:lnTo>
                  <a:pt x="32" y="128"/>
                </a:lnTo>
                <a:lnTo>
                  <a:pt x="34" y="130"/>
                </a:lnTo>
                <a:lnTo>
                  <a:pt x="35" y="134"/>
                </a:lnTo>
                <a:lnTo>
                  <a:pt x="34" y="136"/>
                </a:lnTo>
                <a:lnTo>
                  <a:pt x="25" y="137"/>
                </a:lnTo>
                <a:lnTo>
                  <a:pt x="14" y="138"/>
                </a:lnTo>
                <a:lnTo>
                  <a:pt x="10" y="144"/>
                </a:lnTo>
                <a:lnTo>
                  <a:pt x="5" y="154"/>
                </a:lnTo>
                <a:lnTo>
                  <a:pt x="2" y="164"/>
                </a:lnTo>
                <a:lnTo>
                  <a:pt x="0" y="172"/>
                </a:lnTo>
                <a:lnTo>
                  <a:pt x="2" y="179"/>
                </a:lnTo>
                <a:lnTo>
                  <a:pt x="6" y="187"/>
                </a:lnTo>
                <a:lnTo>
                  <a:pt x="6" y="197"/>
                </a:lnTo>
                <a:lnTo>
                  <a:pt x="6" y="211"/>
                </a:lnTo>
                <a:lnTo>
                  <a:pt x="6" y="218"/>
                </a:lnTo>
                <a:lnTo>
                  <a:pt x="8" y="225"/>
                </a:lnTo>
                <a:lnTo>
                  <a:pt x="10" y="230"/>
                </a:lnTo>
                <a:lnTo>
                  <a:pt x="13" y="235"/>
                </a:lnTo>
                <a:lnTo>
                  <a:pt x="15" y="236"/>
                </a:lnTo>
                <a:lnTo>
                  <a:pt x="18" y="237"/>
                </a:lnTo>
                <a:lnTo>
                  <a:pt x="20" y="237"/>
                </a:lnTo>
                <a:lnTo>
                  <a:pt x="23" y="237"/>
                </a:lnTo>
                <a:lnTo>
                  <a:pt x="30" y="236"/>
                </a:lnTo>
                <a:lnTo>
                  <a:pt x="36" y="233"/>
                </a:lnTo>
                <a:lnTo>
                  <a:pt x="43" y="231"/>
                </a:lnTo>
                <a:lnTo>
                  <a:pt x="48" y="230"/>
                </a:lnTo>
                <a:lnTo>
                  <a:pt x="51" y="230"/>
                </a:lnTo>
                <a:lnTo>
                  <a:pt x="54" y="230"/>
                </a:lnTo>
                <a:lnTo>
                  <a:pt x="56" y="231"/>
                </a:lnTo>
                <a:lnTo>
                  <a:pt x="59" y="233"/>
                </a:lnTo>
                <a:lnTo>
                  <a:pt x="63" y="239"/>
                </a:lnTo>
                <a:lnTo>
                  <a:pt x="65" y="246"/>
                </a:lnTo>
                <a:lnTo>
                  <a:pt x="67" y="253"/>
                </a:lnTo>
                <a:lnTo>
                  <a:pt x="67" y="263"/>
                </a:lnTo>
                <a:lnTo>
                  <a:pt x="67" y="271"/>
                </a:lnTo>
                <a:lnTo>
                  <a:pt x="68" y="279"/>
                </a:lnTo>
                <a:lnTo>
                  <a:pt x="69" y="286"/>
                </a:lnTo>
                <a:lnTo>
                  <a:pt x="72" y="293"/>
                </a:lnTo>
                <a:lnTo>
                  <a:pt x="75" y="296"/>
                </a:lnTo>
                <a:lnTo>
                  <a:pt x="80" y="297"/>
                </a:lnTo>
                <a:lnTo>
                  <a:pt x="85" y="297"/>
                </a:lnTo>
                <a:lnTo>
                  <a:pt x="89" y="296"/>
                </a:lnTo>
                <a:lnTo>
                  <a:pt x="94" y="295"/>
                </a:lnTo>
                <a:lnTo>
                  <a:pt x="99" y="295"/>
                </a:lnTo>
                <a:lnTo>
                  <a:pt x="103" y="295"/>
                </a:lnTo>
                <a:lnTo>
                  <a:pt x="105" y="297"/>
                </a:lnTo>
                <a:lnTo>
                  <a:pt x="107" y="299"/>
                </a:lnTo>
                <a:lnTo>
                  <a:pt x="108" y="303"/>
                </a:lnTo>
                <a:lnTo>
                  <a:pt x="108" y="306"/>
                </a:lnTo>
                <a:lnTo>
                  <a:pt x="108" y="311"/>
                </a:lnTo>
                <a:lnTo>
                  <a:pt x="106" y="318"/>
                </a:lnTo>
                <a:lnTo>
                  <a:pt x="104" y="323"/>
                </a:lnTo>
                <a:lnTo>
                  <a:pt x="101" y="326"/>
                </a:lnTo>
                <a:lnTo>
                  <a:pt x="99" y="328"/>
                </a:lnTo>
                <a:lnTo>
                  <a:pt x="97" y="329"/>
                </a:lnTo>
                <a:lnTo>
                  <a:pt x="96" y="330"/>
                </a:lnTo>
                <a:lnTo>
                  <a:pt x="96" y="332"/>
                </a:lnTo>
                <a:lnTo>
                  <a:pt x="96" y="334"/>
                </a:lnTo>
                <a:lnTo>
                  <a:pt x="97" y="343"/>
                </a:lnTo>
                <a:lnTo>
                  <a:pt x="99" y="355"/>
                </a:lnTo>
                <a:lnTo>
                  <a:pt x="100" y="360"/>
                </a:lnTo>
                <a:lnTo>
                  <a:pt x="102" y="366"/>
                </a:lnTo>
                <a:lnTo>
                  <a:pt x="105" y="371"/>
                </a:lnTo>
                <a:lnTo>
                  <a:pt x="107" y="374"/>
                </a:lnTo>
                <a:lnTo>
                  <a:pt x="111" y="376"/>
                </a:lnTo>
                <a:lnTo>
                  <a:pt x="115" y="378"/>
                </a:lnTo>
                <a:lnTo>
                  <a:pt x="118" y="379"/>
                </a:lnTo>
                <a:lnTo>
                  <a:pt x="122" y="379"/>
                </a:lnTo>
                <a:lnTo>
                  <a:pt x="125" y="378"/>
                </a:lnTo>
                <a:lnTo>
                  <a:pt x="129" y="377"/>
                </a:lnTo>
                <a:lnTo>
                  <a:pt x="134" y="375"/>
                </a:lnTo>
                <a:lnTo>
                  <a:pt x="137" y="372"/>
                </a:lnTo>
                <a:lnTo>
                  <a:pt x="141" y="368"/>
                </a:lnTo>
                <a:lnTo>
                  <a:pt x="145" y="364"/>
                </a:lnTo>
                <a:lnTo>
                  <a:pt x="148" y="357"/>
                </a:lnTo>
                <a:lnTo>
                  <a:pt x="152" y="351"/>
                </a:lnTo>
                <a:lnTo>
                  <a:pt x="158" y="339"/>
                </a:lnTo>
                <a:lnTo>
                  <a:pt x="164" y="330"/>
                </a:lnTo>
                <a:lnTo>
                  <a:pt x="168" y="328"/>
                </a:lnTo>
                <a:lnTo>
                  <a:pt x="170" y="328"/>
                </a:lnTo>
                <a:lnTo>
                  <a:pt x="172" y="328"/>
                </a:lnTo>
                <a:lnTo>
                  <a:pt x="174" y="329"/>
                </a:lnTo>
                <a:lnTo>
                  <a:pt x="175" y="330"/>
                </a:lnTo>
                <a:lnTo>
                  <a:pt x="177" y="331"/>
                </a:lnTo>
                <a:lnTo>
                  <a:pt x="178" y="331"/>
                </a:lnTo>
                <a:lnTo>
                  <a:pt x="179" y="330"/>
                </a:lnTo>
                <a:lnTo>
                  <a:pt x="181" y="328"/>
                </a:lnTo>
                <a:lnTo>
                  <a:pt x="181" y="324"/>
                </a:lnTo>
                <a:lnTo>
                  <a:pt x="180" y="320"/>
                </a:lnTo>
                <a:lnTo>
                  <a:pt x="179" y="315"/>
                </a:lnTo>
                <a:lnTo>
                  <a:pt x="177" y="308"/>
                </a:lnTo>
                <a:lnTo>
                  <a:pt x="174" y="300"/>
                </a:lnTo>
                <a:lnTo>
                  <a:pt x="171" y="290"/>
                </a:lnTo>
                <a:lnTo>
                  <a:pt x="170" y="282"/>
                </a:lnTo>
                <a:lnTo>
                  <a:pt x="172" y="274"/>
                </a:lnTo>
                <a:lnTo>
                  <a:pt x="176" y="265"/>
                </a:lnTo>
                <a:lnTo>
                  <a:pt x="181" y="258"/>
                </a:lnTo>
                <a:lnTo>
                  <a:pt x="186" y="250"/>
                </a:lnTo>
                <a:lnTo>
                  <a:pt x="189" y="242"/>
                </a:lnTo>
                <a:lnTo>
                  <a:pt x="192" y="233"/>
                </a:lnTo>
                <a:lnTo>
                  <a:pt x="194" y="225"/>
                </a:lnTo>
                <a:lnTo>
                  <a:pt x="196" y="216"/>
                </a:lnTo>
                <a:lnTo>
                  <a:pt x="198" y="207"/>
                </a:lnTo>
                <a:lnTo>
                  <a:pt x="199" y="197"/>
                </a:lnTo>
                <a:lnTo>
                  <a:pt x="199" y="193"/>
                </a:lnTo>
                <a:lnTo>
                  <a:pt x="199" y="189"/>
                </a:lnTo>
                <a:lnTo>
                  <a:pt x="198" y="184"/>
                </a:lnTo>
                <a:lnTo>
                  <a:pt x="196" y="180"/>
                </a:lnTo>
                <a:lnTo>
                  <a:pt x="193" y="178"/>
                </a:lnTo>
                <a:lnTo>
                  <a:pt x="190" y="176"/>
                </a:lnTo>
                <a:lnTo>
                  <a:pt x="185" y="175"/>
                </a:lnTo>
                <a:lnTo>
                  <a:pt x="180" y="175"/>
                </a:lnTo>
                <a:lnTo>
                  <a:pt x="176" y="175"/>
                </a:lnTo>
                <a:lnTo>
                  <a:pt x="171" y="175"/>
                </a:lnTo>
                <a:lnTo>
                  <a:pt x="167" y="174"/>
                </a:lnTo>
                <a:lnTo>
                  <a:pt x="162" y="172"/>
                </a:lnTo>
                <a:lnTo>
                  <a:pt x="155" y="165"/>
                </a:lnTo>
                <a:lnTo>
                  <a:pt x="148" y="158"/>
                </a:lnTo>
                <a:lnTo>
                  <a:pt x="143" y="151"/>
                </a:lnTo>
                <a:lnTo>
                  <a:pt x="139" y="142"/>
                </a:lnTo>
                <a:lnTo>
                  <a:pt x="137" y="136"/>
                </a:lnTo>
                <a:lnTo>
                  <a:pt x="137" y="130"/>
                </a:lnTo>
                <a:lnTo>
                  <a:pt x="139" y="125"/>
                </a:lnTo>
                <a:lnTo>
                  <a:pt x="141" y="119"/>
                </a:lnTo>
                <a:lnTo>
                  <a:pt x="144" y="117"/>
                </a:lnTo>
                <a:lnTo>
                  <a:pt x="147" y="116"/>
                </a:lnTo>
                <a:lnTo>
                  <a:pt x="151" y="114"/>
                </a:lnTo>
                <a:lnTo>
                  <a:pt x="155" y="112"/>
                </a:lnTo>
                <a:lnTo>
                  <a:pt x="158" y="111"/>
                </a:lnTo>
                <a:lnTo>
                  <a:pt x="162" y="108"/>
                </a:lnTo>
                <a:lnTo>
                  <a:pt x="164" y="105"/>
                </a:lnTo>
                <a:lnTo>
                  <a:pt x="167" y="101"/>
                </a:lnTo>
                <a:lnTo>
                  <a:pt x="168" y="94"/>
                </a:lnTo>
                <a:lnTo>
                  <a:pt x="168" y="87"/>
                </a:lnTo>
                <a:lnTo>
                  <a:pt x="168" y="79"/>
                </a:lnTo>
                <a:lnTo>
                  <a:pt x="167" y="70"/>
                </a:lnTo>
                <a:lnTo>
                  <a:pt x="164" y="54"/>
                </a:lnTo>
                <a:lnTo>
                  <a:pt x="160" y="39"/>
                </a:lnTo>
              </a:path>
            </a:pathLst>
          </a:custGeom>
          <a:noFill/>
          <a:ln w="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6" name="Freeform 302"/>
          <p:cNvSpPr>
            <a:spLocks/>
          </p:cNvSpPr>
          <p:nvPr/>
        </p:nvSpPr>
        <p:spPr bwMode="auto">
          <a:xfrm>
            <a:off x="615950" y="1939925"/>
            <a:ext cx="109538" cy="58738"/>
          </a:xfrm>
          <a:custGeom>
            <a:avLst/>
            <a:gdLst/>
            <a:ahLst/>
            <a:cxnLst>
              <a:cxn ang="0">
                <a:pos x="336" y="18"/>
              </a:cxn>
              <a:cxn ang="0">
                <a:pos x="317" y="9"/>
              </a:cxn>
              <a:cxn ang="0">
                <a:pos x="288" y="3"/>
              </a:cxn>
              <a:cxn ang="0">
                <a:pos x="259" y="0"/>
              </a:cxn>
              <a:cxn ang="0">
                <a:pos x="239" y="1"/>
              </a:cxn>
              <a:cxn ang="0">
                <a:pos x="221" y="8"/>
              </a:cxn>
              <a:cxn ang="0">
                <a:pos x="205" y="21"/>
              </a:cxn>
              <a:cxn ang="0">
                <a:pos x="192" y="36"/>
              </a:cxn>
              <a:cxn ang="0">
                <a:pos x="178" y="49"/>
              </a:cxn>
              <a:cxn ang="0">
                <a:pos x="164" y="58"/>
              </a:cxn>
              <a:cxn ang="0">
                <a:pos x="152" y="62"/>
              </a:cxn>
              <a:cxn ang="0">
                <a:pos x="135" y="65"/>
              </a:cxn>
              <a:cxn ang="0">
                <a:pos x="121" y="67"/>
              </a:cxn>
              <a:cxn ang="0">
                <a:pos x="114" y="64"/>
              </a:cxn>
              <a:cxn ang="0">
                <a:pos x="108" y="62"/>
              </a:cxn>
              <a:cxn ang="0">
                <a:pos x="98" y="64"/>
              </a:cxn>
              <a:cxn ang="0">
                <a:pos x="71" y="88"/>
              </a:cxn>
              <a:cxn ang="0">
                <a:pos x="21" y="142"/>
              </a:cxn>
              <a:cxn ang="0">
                <a:pos x="1" y="168"/>
              </a:cxn>
              <a:cxn ang="0">
                <a:pos x="1" y="173"/>
              </a:cxn>
              <a:cxn ang="0">
                <a:pos x="3" y="174"/>
              </a:cxn>
              <a:cxn ang="0">
                <a:pos x="9" y="173"/>
              </a:cxn>
              <a:cxn ang="0">
                <a:pos x="19" y="169"/>
              </a:cxn>
              <a:cxn ang="0">
                <a:pos x="32" y="156"/>
              </a:cxn>
              <a:cxn ang="0">
                <a:pos x="45" y="135"/>
              </a:cxn>
              <a:cxn ang="0">
                <a:pos x="56" y="125"/>
              </a:cxn>
              <a:cxn ang="0">
                <a:pos x="68" y="121"/>
              </a:cxn>
              <a:cxn ang="0">
                <a:pos x="79" y="125"/>
              </a:cxn>
              <a:cxn ang="0">
                <a:pos x="94" y="137"/>
              </a:cxn>
              <a:cxn ang="0">
                <a:pos x="104" y="151"/>
              </a:cxn>
              <a:cxn ang="0">
                <a:pos x="105" y="161"/>
              </a:cxn>
              <a:cxn ang="0">
                <a:pos x="104" y="169"/>
              </a:cxn>
              <a:cxn ang="0">
                <a:pos x="103" y="178"/>
              </a:cxn>
              <a:cxn ang="0">
                <a:pos x="106" y="183"/>
              </a:cxn>
              <a:cxn ang="0">
                <a:pos x="109" y="185"/>
              </a:cxn>
              <a:cxn ang="0">
                <a:pos x="116" y="184"/>
              </a:cxn>
              <a:cxn ang="0">
                <a:pos x="127" y="177"/>
              </a:cxn>
              <a:cxn ang="0">
                <a:pos x="147" y="171"/>
              </a:cxn>
              <a:cxn ang="0">
                <a:pos x="169" y="176"/>
              </a:cxn>
              <a:cxn ang="0">
                <a:pos x="184" y="177"/>
              </a:cxn>
              <a:cxn ang="0">
                <a:pos x="194" y="174"/>
              </a:cxn>
              <a:cxn ang="0">
                <a:pos x="203" y="169"/>
              </a:cxn>
              <a:cxn ang="0">
                <a:pos x="211" y="160"/>
              </a:cxn>
              <a:cxn ang="0">
                <a:pos x="221" y="143"/>
              </a:cxn>
              <a:cxn ang="0">
                <a:pos x="234" y="123"/>
              </a:cxn>
              <a:cxn ang="0">
                <a:pos x="240" y="108"/>
              </a:cxn>
              <a:cxn ang="0">
                <a:pos x="246" y="99"/>
              </a:cxn>
              <a:cxn ang="0">
                <a:pos x="253" y="94"/>
              </a:cxn>
              <a:cxn ang="0">
                <a:pos x="261" y="92"/>
              </a:cxn>
              <a:cxn ang="0">
                <a:pos x="275" y="92"/>
              </a:cxn>
              <a:cxn ang="0">
                <a:pos x="286" y="93"/>
              </a:cxn>
              <a:cxn ang="0">
                <a:pos x="290" y="96"/>
              </a:cxn>
              <a:cxn ang="0">
                <a:pos x="294" y="99"/>
              </a:cxn>
              <a:cxn ang="0">
                <a:pos x="299" y="101"/>
              </a:cxn>
              <a:cxn ang="0">
                <a:pos x="310" y="97"/>
              </a:cxn>
              <a:cxn ang="0">
                <a:pos x="327" y="85"/>
              </a:cxn>
              <a:cxn ang="0">
                <a:pos x="336" y="74"/>
              </a:cxn>
              <a:cxn ang="0">
                <a:pos x="338" y="64"/>
              </a:cxn>
              <a:cxn ang="0">
                <a:pos x="339" y="52"/>
              </a:cxn>
              <a:cxn ang="0">
                <a:pos x="342" y="38"/>
              </a:cxn>
              <a:cxn ang="0">
                <a:pos x="344" y="30"/>
              </a:cxn>
              <a:cxn ang="0">
                <a:pos x="344" y="25"/>
              </a:cxn>
            </a:cxnLst>
            <a:rect l="0" t="0" r="r" b="b"/>
            <a:pathLst>
              <a:path w="345" h="185">
                <a:moveTo>
                  <a:pt x="342" y="23"/>
                </a:moveTo>
                <a:lnTo>
                  <a:pt x="336" y="18"/>
                </a:lnTo>
                <a:lnTo>
                  <a:pt x="327" y="12"/>
                </a:lnTo>
                <a:lnTo>
                  <a:pt x="317" y="9"/>
                </a:lnTo>
                <a:lnTo>
                  <a:pt x="304" y="6"/>
                </a:lnTo>
                <a:lnTo>
                  <a:pt x="288" y="3"/>
                </a:lnTo>
                <a:lnTo>
                  <a:pt x="269" y="1"/>
                </a:lnTo>
                <a:lnTo>
                  <a:pt x="259" y="0"/>
                </a:lnTo>
                <a:lnTo>
                  <a:pt x="249" y="0"/>
                </a:lnTo>
                <a:lnTo>
                  <a:pt x="239" y="1"/>
                </a:lnTo>
                <a:lnTo>
                  <a:pt x="230" y="4"/>
                </a:lnTo>
                <a:lnTo>
                  <a:pt x="221" y="8"/>
                </a:lnTo>
                <a:lnTo>
                  <a:pt x="214" y="13"/>
                </a:lnTo>
                <a:lnTo>
                  <a:pt x="205" y="21"/>
                </a:lnTo>
                <a:lnTo>
                  <a:pt x="199" y="28"/>
                </a:lnTo>
                <a:lnTo>
                  <a:pt x="192" y="36"/>
                </a:lnTo>
                <a:lnTo>
                  <a:pt x="184" y="43"/>
                </a:lnTo>
                <a:lnTo>
                  <a:pt x="178" y="49"/>
                </a:lnTo>
                <a:lnTo>
                  <a:pt x="171" y="55"/>
                </a:lnTo>
                <a:lnTo>
                  <a:pt x="164" y="58"/>
                </a:lnTo>
                <a:lnTo>
                  <a:pt x="159" y="60"/>
                </a:lnTo>
                <a:lnTo>
                  <a:pt x="152" y="62"/>
                </a:lnTo>
                <a:lnTo>
                  <a:pt x="146" y="63"/>
                </a:lnTo>
                <a:lnTo>
                  <a:pt x="135" y="65"/>
                </a:lnTo>
                <a:lnTo>
                  <a:pt x="125" y="67"/>
                </a:lnTo>
                <a:lnTo>
                  <a:pt x="121" y="67"/>
                </a:lnTo>
                <a:lnTo>
                  <a:pt x="116" y="66"/>
                </a:lnTo>
                <a:lnTo>
                  <a:pt x="114" y="64"/>
                </a:lnTo>
                <a:lnTo>
                  <a:pt x="111" y="63"/>
                </a:lnTo>
                <a:lnTo>
                  <a:pt x="108" y="62"/>
                </a:lnTo>
                <a:lnTo>
                  <a:pt x="104" y="62"/>
                </a:lnTo>
                <a:lnTo>
                  <a:pt x="98" y="64"/>
                </a:lnTo>
                <a:lnTo>
                  <a:pt x="91" y="70"/>
                </a:lnTo>
                <a:lnTo>
                  <a:pt x="71" y="88"/>
                </a:lnTo>
                <a:lnTo>
                  <a:pt x="45" y="114"/>
                </a:lnTo>
                <a:lnTo>
                  <a:pt x="21" y="142"/>
                </a:lnTo>
                <a:lnTo>
                  <a:pt x="5" y="162"/>
                </a:lnTo>
                <a:lnTo>
                  <a:pt x="1" y="168"/>
                </a:lnTo>
                <a:lnTo>
                  <a:pt x="0" y="172"/>
                </a:lnTo>
                <a:lnTo>
                  <a:pt x="1" y="173"/>
                </a:lnTo>
                <a:lnTo>
                  <a:pt x="2" y="173"/>
                </a:lnTo>
                <a:lnTo>
                  <a:pt x="3" y="174"/>
                </a:lnTo>
                <a:lnTo>
                  <a:pt x="5" y="174"/>
                </a:lnTo>
                <a:lnTo>
                  <a:pt x="9" y="173"/>
                </a:lnTo>
                <a:lnTo>
                  <a:pt x="15" y="171"/>
                </a:lnTo>
                <a:lnTo>
                  <a:pt x="19" y="169"/>
                </a:lnTo>
                <a:lnTo>
                  <a:pt x="24" y="166"/>
                </a:lnTo>
                <a:lnTo>
                  <a:pt x="32" y="156"/>
                </a:lnTo>
                <a:lnTo>
                  <a:pt x="40" y="143"/>
                </a:lnTo>
                <a:lnTo>
                  <a:pt x="45" y="135"/>
                </a:lnTo>
                <a:lnTo>
                  <a:pt x="50" y="129"/>
                </a:lnTo>
                <a:lnTo>
                  <a:pt x="56" y="125"/>
                </a:lnTo>
                <a:lnTo>
                  <a:pt x="61" y="121"/>
                </a:lnTo>
                <a:lnTo>
                  <a:pt x="68" y="121"/>
                </a:lnTo>
                <a:lnTo>
                  <a:pt x="74" y="123"/>
                </a:lnTo>
                <a:lnTo>
                  <a:pt x="79" y="125"/>
                </a:lnTo>
                <a:lnTo>
                  <a:pt x="84" y="129"/>
                </a:lnTo>
                <a:lnTo>
                  <a:pt x="94" y="137"/>
                </a:lnTo>
                <a:lnTo>
                  <a:pt x="101" y="147"/>
                </a:lnTo>
                <a:lnTo>
                  <a:pt x="104" y="151"/>
                </a:lnTo>
                <a:lnTo>
                  <a:pt x="105" y="155"/>
                </a:lnTo>
                <a:lnTo>
                  <a:pt x="105" y="161"/>
                </a:lnTo>
                <a:lnTo>
                  <a:pt x="104" y="165"/>
                </a:lnTo>
                <a:lnTo>
                  <a:pt x="104" y="169"/>
                </a:lnTo>
                <a:lnTo>
                  <a:pt x="103" y="173"/>
                </a:lnTo>
                <a:lnTo>
                  <a:pt x="103" y="178"/>
                </a:lnTo>
                <a:lnTo>
                  <a:pt x="104" y="181"/>
                </a:lnTo>
                <a:lnTo>
                  <a:pt x="106" y="183"/>
                </a:lnTo>
                <a:lnTo>
                  <a:pt x="107" y="184"/>
                </a:lnTo>
                <a:lnTo>
                  <a:pt x="109" y="185"/>
                </a:lnTo>
                <a:lnTo>
                  <a:pt x="111" y="185"/>
                </a:lnTo>
                <a:lnTo>
                  <a:pt x="116" y="184"/>
                </a:lnTo>
                <a:lnTo>
                  <a:pt x="121" y="183"/>
                </a:lnTo>
                <a:lnTo>
                  <a:pt x="127" y="177"/>
                </a:lnTo>
                <a:lnTo>
                  <a:pt x="135" y="170"/>
                </a:lnTo>
                <a:lnTo>
                  <a:pt x="147" y="171"/>
                </a:lnTo>
                <a:lnTo>
                  <a:pt x="161" y="174"/>
                </a:lnTo>
                <a:lnTo>
                  <a:pt x="169" y="176"/>
                </a:lnTo>
                <a:lnTo>
                  <a:pt x="179" y="177"/>
                </a:lnTo>
                <a:lnTo>
                  <a:pt x="184" y="177"/>
                </a:lnTo>
                <a:lnTo>
                  <a:pt x="188" y="176"/>
                </a:lnTo>
                <a:lnTo>
                  <a:pt x="194" y="174"/>
                </a:lnTo>
                <a:lnTo>
                  <a:pt x="199" y="172"/>
                </a:lnTo>
                <a:lnTo>
                  <a:pt x="203" y="169"/>
                </a:lnTo>
                <a:lnTo>
                  <a:pt x="207" y="165"/>
                </a:lnTo>
                <a:lnTo>
                  <a:pt x="211" y="160"/>
                </a:lnTo>
                <a:lnTo>
                  <a:pt x="215" y="154"/>
                </a:lnTo>
                <a:lnTo>
                  <a:pt x="221" y="143"/>
                </a:lnTo>
                <a:lnTo>
                  <a:pt x="228" y="132"/>
                </a:lnTo>
                <a:lnTo>
                  <a:pt x="234" y="123"/>
                </a:lnTo>
                <a:lnTo>
                  <a:pt x="238" y="112"/>
                </a:lnTo>
                <a:lnTo>
                  <a:pt x="240" y="108"/>
                </a:lnTo>
                <a:lnTo>
                  <a:pt x="242" y="103"/>
                </a:lnTo>
                <a:lnTo>
                  <a:pt x="246" y="99"/>
                </a:lnTo>
                <a:lnTo>
                  <a:pt x="249" y="96"/>
                </a:lnTo>
                <a:lnTo>
                  <a:pt x="253" y="94"/>
                </a:lnTo>
                <a:lnTo>
                  <a:pt x="257" y="93"/>
                </a:lnTo>
                <a:lnTo>
                  <a:pt x="261" y="92"/>
                </a:lnTo>
                <a:lnTo>
                  <a:pt x="267" y="91"/>
                </a:lnTo>
                <a:lnTo>
                  <a:pt x="275" y="92"/>
                </a:lnTo>
                <a:lnTo>
                  <a:pt x="283" y="92"/>
                </a:lnTo>
                <a:lnTo>
                  <a:pt x="286" y="93"/>
                </a:lnTo>
                <a:lnTo>
                  <a:pt x="288" y="94"/>
                </a:lnTo>
                <a:lnTo>
                  <a:pt x="290" y="96"/>
                </a:lnTo>
                <a:lnTo>
                  <a:pt x="292" y="98"/>
                </a:lnTo>
                <a:lnTo>
                  <a:pt x="294" y="99"/>
                </a:lnTo>
                <a:lnTo>
                  <a:pt x="296" y="100"/>
                </a:lnTo>
                <a:lnTo>
                  <a:pt x="299" y="101"/>
                </a:lnTo>
                <a:lnTo>
                  <a:pt x="302" y="100"/>
                </a:lnTo>
                <a:lnTo>
                  <a:pt x="310" y="97"/>
                </a:lnTo>
                <a:lnTo>
                  <a:pt x="319" y="92"/>
                </a:lnTo>
                <a:lnTo>
                  <a:pt x="327" y="85"/>
                </a:lnTo>
                <a:lnTo>
                  <a:pt x="334" y="77"/>
                </a:lnTo>
                <a:lnTo>
                  <a:pt x="336" y="74"/>
                </a:lnTo>
                <a:lnTo>
                  <a:pt x="337" y="70"/>
                </a:lnTo>
                <a:lnTo>
                  <a:pt x="338" y="64"/>
                </a:lnTo>
                <a:lnTo>
                  <a:pt x="339" y="60"/>
                </a:lnTo>
                <a:lnTo>
                  <a:pt x="339" y="52"/>
                </a:lnTo>
                <a:lnTo>
                  <a:pt x="340" y="44"/>
                </a:lnTo>
                <a:lnTo>
                  <a:pt x="342" y="38"/>
                </a:lnTo>
                <a:lnTo>
                  <a:pt x="344" y="32"/>
                </a:lnTo>
                <a:lnTo>
                  <a:pt x="344" y="30"/>
                </a:lnTo>
                <a:lnTo>
                  <a:pt x="345" y="28"/>
                </a:lnTo>
                <a:lnTo>
                  <a:pt x="344" y="25"/>
                </a:lnTo>
                <a:lnTo>
                  <a:pt x="342" y="23"/>
                </a:lnTo>
                <a:close/>
              </a:path>
            </a:pathLst>
          </a:custGeom>
          <a:solidFill>
            <a:srgbClr val="E1F3F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67" name="Freeform 303"/>
          <p:cNvSpPr>
            <a:spLocks/>
          </p:cNvSpPr>
          <p:nvPr/>
        </p:nvSpPr>
        <p:spPr bwMode="auto">
          <a:xfrm>
            <a:off x="615950" y="1939925"/>
            <a:ext cx="109538" cy="58738"/>
          </a:xfrm>
          <a:custGeom>
            <a:avLst/>
            <a:gdLst/>
            <a:ahLst/>
            <a:cxnLst>
              <a:cxn ang="0">
                <a:pos x="336" y="18"/>
              </a:cxn>
              <a:cxn ang="0">
                <a:pos x="317" y="9"/>
              </a:cxn>
              <a:cxn ang="0">
                <a:pos x="288" y="3"/>
              </a:cxn>
              <a:cxn ang="0">
                <a:pos x="259" y="0"/>
              </a:cxn>
              <a:cxn ang="0">
                <a:pos x="239" y="1"/>
              </a:cxn>
              <a:cxn ang="0">
                <a:pos x="221" y="8"/>
              </a:cxn>
              <a:cxn ang="0">
                <a:pos x="205" y="21"/>
              </a:cxn>
              <a:cxn ang="0">
                <a:pos x="192" y="36"/>
              </a:cxn>
              <a:cxn ang="0">
                <a:pos x="178" y="49"/>
              </a:cxn>
              <a:cxn ang="0">
                <a:pos x="164" y="58"/>
              </a:cxn>
              <a:cxn ang="0">
                <a:pos x="152" y="62"/>
              </a:cxn>
              <a:cxn ang="0">
                <a:pos x="135" y="65"/>
              </a:cxn>
              <a:cxn ang="0">
                <a:pos x="121" y="67"/>
              </a:cxn>
              <a:cxn ang="0">
                <a:pos x="114" y="64"/>
              </a:cxn>
              <a:cxn ang="0">
                <a:pos x="108" y="62"/>
              </a:cxn>
              <a:cxn ang="0">
                <a:pos x="98" y="64"/>
              </a:cxn>
              <a:cxn ang="0">
                <a:pos x="71" y="88"/>
              </a:cxn>
              <a:cxn ang="0">
                <a:pos x="21" y="142"/>
              </a:cxn>
              <a:cxn ang="0">
                <a:pos x="1" y="168"/>
              </a:cxn>
              <a:cxn ang="0">
                <a:pos x="1" y="173"/>
              </a:cxn>
              <a:cxn ang="0">
                <a:pos x="3" y="174"/>
              </a:cxn>
              <a:cxn ang="0">
                <a:pos x="9" y="173"/>
              </a:cxn>
              <a:cxn ang="0">
                <a:pos x="19" y="169"/>
              </a:cxn>
              <a:cxn ang="0">
                <a:pos x="32" y="156"/>
              </a:cxn>
              <a:cxn ang="0">
                <a:pos x="45" y="135"/>
              </a:cxn>
              <a:cxn ang="0">
                <a:pos x="56" y="125"/>
              </a:cxn>
              <a:cxn ang="0">
                <a:pos x="68" y="121"/>
              </a:cxn>
              <a:cxn ang="0">
                <a:pos x="79" y="125"/>
              </a:cxn>
              <a:cxn ang="0">
                <a:pos x="94" y="137"/>
              </a:cxn>
              <a:cxn ang="0">
                <a:pos x="104" y="151"/>
              </a:cxn>
              <a:cxn ang="0">
                <a:pos x="105" y="161"/>
              </a:cxn>
              <a:cxn ang="0">
                <a:pos x="104" y="169"/>
              </a:cxn>
              <a:cxn ang="0">
                <a:pos x="103" y="178"/>
              </a:cxn>
              <a:cxn ang="0">
                <a:pos x="106" y="183"/>
              </a:cxn>
              <a:cxn ang="0">
                <a:pos x="109" y="185"/>
              </a:cxn>
              <a:cxn ang="0">
                <a:pos x="116" y="184"/>
              </a:cxn>
              <a:cxn ang="0">
                <a:pos x="127" y="177"/>
              </a:cxn>
              <a:cxn ang="0">
                <a:pos x="147" y="171"/>
              </a:cxn>
              <a:cxn ang="0">
                <a:pos x="169" y="176"/>
              </a:cxn>
              <a:cxn ang="0">
                <a:pos x="184" y="177"/>
              </a:cxn>
              <a:cxn ang="0">
                <a:pos x="194" y="174"/>
              </a:cxn>
              <a:cxn ang="0">
                <a:pos x="203" y="169"/>
              </a:cxn>
              <a:cxn ang="0">
                <a:pos x="211" y="160"/>
              </a:cxn>
              <a:cxn ang="0">
                <a:pos x="221" y="143"/>
              </a:cxn>
              <a:cxn ang="0">
                <a:pos x="234" y="123"/>
              </a:cxn>
              <a:cxn ang="0">
                <a:pos x="240" y="108"/>
              </a:cxn>
              <a:cxn ang="0">
                <a:pos x="246" y="99"/>
              </a:cxn>
              <a:cxn ang="0">
                <a:pos x="253" y="94"/>
              </a:cxn>
              <a:cxn ang="0">
                <a:pos x="261" y="92"/>
              </a:cxn>
              <a:cxn ang="0">
                <a:pos x="275" y="92"/>
              </a:cxn>
              <a:cxn ang="0">
                <a:pos x="286" y="93"/>
              </a:cxn>
              <a:cxn ang="0">
                <a:pos x="290" y="96"/>
              </a:cxn>
              <a:cxn ang="0">
                <a:pos x="294" y="99"/>
              </a:cxn>
              <a:cxn ang="0">
                <a:pos x="299" y="101"/>
              </a:cxn>
              <a:cxn ang="0">
                <a:pos x="310" y="97"/>
              </a:cxn>
              <a:cxn ang="0">
                <a:pos x="327" y="85"/>
              </a:cxn>
              <a:cxn ang="0">
                <a:pos x="336" y="74"/>
              </a:cxn>
              <a:cxn ang="0">
                <a:pos x="338" y="64"/>
              </a:cxn>
              <a:cxn ang="0">
                <a:pos x="339" y="52"/>
              </a:cxn>
              <a:cxn ang="0">
                <a:pos x="342" y="38"/>
              </a:cxn>
              <a:cxn ang="0">
                <a:pos x="344" y="30"/>
              </a:cxn>
              <a:cxn ang="0">
                <a:pos x="344" y="25"/>
              </a:cxn>
            </a:cxnLst>
            <a:rect l="0" t="0" r="r" b="b"/>
            <a:pathLst>
              <a:path w="345" h="185">
                <a:moveTo>
                  <a:pt x="342" y="23"/>
                </a:moveTo>
                <a:lnTo>
                  <a:pt x="336" y="18"/>
                </a:lnTo>
                <a:lnTo>
                  <a:pt x="327" y="12"/>
                </a:lnTo>
                <a:lnTo>
                  <a:pt x="317" y="9"/>
                </a:lnTo>
                <a:lnTo>
                  <a:pt x="304" y="6"/>
                </a:lnTo>
                <a:lnTo>
                  <a:pt x="288" y="3"/>
                </a:lnTo>
                <a:lnTo>
                  <a:pt x="269" y="1"/>
                </a:lnTo>
                <a:lnTo>
                  <a:pt x="259" y="0"/>
                </a:lnTo>
                <a:lnTo>
                  <a:pt x="249" y="0"/>
                </a:lnTo>
                <a:lnTo>
                  <a:pt x="239" y="1"/>
                </a:lnTo>
                <a:lnTo>
                  <a:pt x="230" y="4"/>
                </a:lnTo>
                <a:lnTo>
                  <a:pt x="221" y="8"/>
                </a:lnTo>
                <a:lnTo>
                  <a:pt x="214" y="13"/>
                </a:lnTo>
                <a:lnTo>
                  <a:pt x="205" y="21"/>
                </a:lnTo>
                <a:lnTo>
                  <a:pt x="199" y="28"/>
                </a:lnTo>
                <a:lnTo>
                  <a:pt x="192" y="36"/>
                </a:lnTo>
                <a:lnTo>
                  <a:pt x="184" y="43"/>
                </a:lnTo>
                <a:lnTo>
                  <a:pt x="178" y="49"/>
                </a:lnTo>
                <a:lnTo>
                  <a:pt x="171" y="55"/>
                </a:lnTo>
                <a:lnTo>
                  <a:pt x="164" y="58"/>
                </a:lnTo>
                <a:lnTo>
                  <a:pt x="159" y="60"/>
                </a:lnTo>
                <a:lnTo>
                  <a:pt x="152" y="62"/>
                </a:lnTo>
                <a:lnTo>
                  <a:pt x="146" y="63"/>
                </a:lnTo>
                <a:lnTo>
                  <a:pt x="135" y="65"/>
                </a:lnTo>
                <a:lnTo>
                  <a:pt x="125" y="67"/>
                </a:lnTo>
                <a:lnTo>
                  <a:pt x="121" y="67"/>
                </a:lnTo>
                <a:lnTo>
                  <a:pt x="116" y="66"/>
                </a:lnTo>
                <a:lnTo>
                  <a:pt x="114" y="64"/>
                </a:lnTo>
                <a:lnTo>
                  <a:pt x="111" y="63"/>
                </a:lnTo>
                <a:lnTo>
                  <a:pt x="108" y="62"/>
                </a:lnTo>
                <a:lnTo>
                  <a:pt x="104" y="62"/>
                </a:lnTo>
                <a:lnTo>
                  <a:pt x="98" y="64"/>
                </a:lnTo>
                <a:lnTo>
                  <a:pt x="91" y="70"/>
                </a:lnTo>
                <a:lnTo>
                  <a:pt x="71" y="88"/>
                </a:lnTo>
                <a:lnTo>
                  <a:pt x="45" y="114"/>
                </a:lnTo>
                <a:lnTo>
                  <a:pt x="21" y="142"/>
                </a:lnTo>
                <a:lnTo>
                  <a:pt x="5" y="162"/>
                </a:lnTo>
                <a:lnTo>
                  <a:pt x="1" y="168"/>
                </a:lnTo>
                <a:lnTo>
                  <a:pt x="0" y="172"/>
                </a:lnTo>
                <a:lnTo>
                  <a:pt x="1" y="173"/>
                </a:lnTo>
                <a:lnTo>
                  <a:pt x="2" y="173"/>
                </a:lnTo>
                <a:lnTo>
                  <a:pt x="3" y="174"/>
                </a:lnTo>
                <a:lnTo>
                  <a:pt x="5" y="174"/>
                </a:lnTo>
                <a:lnTo>
                  <a:pt x="9" y="173"/>
                </a:lnTo>
                <a:lnTo>
                  <a:pt x="15" y="171"/>
                </a:lnTo>
                <a:lnTo>
                  <a:pt x="19" y="169"/>
                </a:lnTo>
                <a:lnTo>
                  <a:pt x="24" y="166"/>
                </a:lnTo>
                <a:lnTo>
                  <a:pt x="32" y="156"/>
                </a:lnTo>
                <a:lnTo>
                  <a:pt x="40" y="143"/>
                </a:lnTo>
                <a:lnTo>
                  <a:pt x="45" y="135"/>
                </a:lnTo>
                <a:lnTo>
                  <a:pt x="50" y="129"/>
                </a:lnTo>
                <a:lnTo>
                  <a:pt x="56" y="125"/>
                </a:lnTo>
                <a:lnTo>
                  <a:pt x="61" y="121"/>
                </a:lnTo>
                <a:lnTo>
                  <a:pt x="68" y="121"/>
                </a:lnTo>
                <a:lnTo>
                  <a:pt x="74" y="123"/>
                </a:lnTo>
                <a:lnTo>
                  <a:pt x="79" y="125"/>
                </a:lnTo>
                <a:lnTo>
                  <a:pt x="84" y="129"/>
                </a:lnTo>
                <a:lnTo>
                  <a:pt x="94" y="137"/>
                </a:lnTo>
                <a:lnTo>
                  <a:pt x="101" y="147"/>
                </a:lnTo>
                <a:lnTo>
                  <a:pt x="104" y="151"/>
                </a:lnTo>
                <a:lnTo>
                  <a:pt x="105" y="155"/>
                </a:lnTo>
                <a:lnTo>
                  <a:pt x="105" y="161"/>
                </a:lnTo>
                <a:lnTo>
                  <a:pt x="104" y="165"/>
                </a:lnTo>
                <a:lnTo>
                  <a:pt x="104" y="169"/>
                </a:lnTo>
                <a:lnTo>
                  <a:pt x="103" y="173"/>
                </a:lnTo>
                <a:lnTo>
                  <a:pt x="103" y="178"/>
                </a:lnTo>
                <a:lnTo>
                  <a:pt x="104" y="181"/>
                </a:lnTo>
                <a:lnTo>
                  <a:pt x="106" y="183"/>
                </a:lnTo>
                <a:lnTo>
                  <a:pt x="107" y="184"/>
                </a:lnTo>
                <a:lnTo>
                  <a:pt x="109" y="185"/>
                </a:lnTo>
                <a:lnTo>
                  <a:pt x="111" y="185"/>
                </a:lnTo>
                <a:lnTo>
                  <a:pt x="116" y="184"/>
                </a:lnTo>
                <a:lnTo>
                  <a:pt x="121" y="183"/>
                </a:lnTo>
                <a:lnTo>
                  <a:pt x="127" y="177"/>
                </a:lnTo>
                <a:lnTo>
                  <a:pt x="135" y="170"/>
                </a:lnTo>
                <a:lnTo>
                  <a:pt x="147" y="171"/>
                </a:lnTo>
                <a:lnTo>
                  <a:pt x="161" y="174"/>
                </a:lnTo>
                <a:lnTo>
                  <a:pt x="169" y="176"/>
                </a:lnTo>
                <a:lnTo>
                  <a:pt x="179" y="177"/>
                </a:lnTo>
                <a:lnTo>
                  <a:pt x="184" y="177"/>
                </a:lnTo>
                <a:lnTo>
                  <a:pt x="188" y="176"/>
                </a:lnTo>
                <a:lnTo>
                  <a:pt x="194" y="174"/>
                </a:lnTo>
                <a:lnTo>
                  <a:pt x="199" y="172"/>
                </a:lnTo>
                <a:lnTo>
                  <a:pt x="203" y="169"/>
                </a:lnTo>
                <a:lnTo>
                  <a:pt x="207" y="165"/>
                </a:lnTo>
                <a:lnTo>
                  <a:pt x="211" y="160"/>
                </a:lnTo>
                <a:lnTo>
                  <a:pt x="215" y="154"/>
                </a:lnTo>
                <a:lnTo>
                  <a:pt x="221" y="143"/>
                </a:lnTo>
                <a:lnTo>
                  <a:pt x="228" y="132"/>
                </a:lnTo>
                <a:lnTo>
                  <a:pt x="234" y="123"/>
                </a:lnTo>
                <a:lnTo>
                  <a:pt x="238" y="112"/>
                </a:lnTo>
                <a:lnTo>
                  <a:pt x="240" y="108"/>
                </a:lnTo>
                <a:lnTo>
                  <a:pt x="242" y="103"/>
                </a:lnTo>
                <a:lnTo>
                  <a:pt x="246" y="99"/>
                </a:lnTo>
                <a:lnTo>
                  <a:pt x="249" y="96"/>
                </a:lnTo>
                <a:lnTo>
                  <a:pt x="253" y="94"/>
                </a:lnTo>
                <a:lnTo>
                  <a:pt x="257" y="93"/>
                </a:lnTo>
                <a:lnTo>
                  <a:pt x="261" y="92"/>
                </a:lnTo>
                <a:lnTo>
                  <a:pt x="267" y="91"/>
                </a:lnTo>
                <a:lnTo>
                  <a:pt x="275" y="92"/>
                </a:lnTo>
                <a:lnTo>
                  <a:pt x="283" y="92"/>
                </a:lnTo>
                <a:lnTo>
                  <a:pt x="286" y="93"/>
                </a:lnTo>
                <a:lnTo>
                  <a:pt x="288" y="94"/>
                </a:lnTo>
                <a:lnTo>
                  <a:pt x="290" y="96"/>
                </a:lnTo>
                <a:lnTo>
                  <a:pt x="292" y="98"/>
                </a:lnTo>
                <a:lnTo>
                  <a:pt x="294" y="99"/>
                </a:lnTo>
                <a:lnTo>
                  <a:pt x="296" y="100"/>
                </a:lnTo>
                <a:lnTo>
                  <a:pt x="299" y="101"/>
                </a:lnTo>
                <a:lnTo>
                  <a:pt x="302" y="100"/>
                </a:lnTo>
                <a:lnTo>
                  <a:pt x="310" y="97"/>
                </a:lnTo>
                <a:lnTo>
                  <a:pt x="319" y="92"/>
                </a:lnTo>
                <a:lnTo>
                  <a:pt x="327" y="85"/>
                </a:lnTo>
                <a:lnTo>
                  <a:pt x="334" y="77"/>
                </a:lnTo>
                <a:lnTo>
                  <a:pt x="336" y="74"/>
                </a:lnTo>
                <a:lnTo>
                  <a:pt x="337" y="70"/>
                </a:lnTo>
                <a:lnTo>
                  <a:pt x="338" y="64"/>
                </a:lnTo>
                <a:lnTo>
                  <a:pt x="339" y="60"/>
                </a:lnTo>
                <a:lnTo>
                  <a:pt x="339" y="52"/>
                </a:lnTo>
                <a:lnTo>
                  <a:pt x="340" y="44"/>
                </a:lnTo>
                <a:lnTo>
                  <a:pt x="342" y="38"/>
                </a:lnTo>
                <a:lnTo>
                  <a:pt x="344" y="32"/>
                </a:lnTo>
                <a:lnTo>
                  <a:pt x="344" y="30"/>
                </a:lnTo>
                <a:lnTo>
                  <a:pt x="345" y="28"/>
                </a:lnTo>
                <a:lnTo>
                  <a:pt x="344" y="25"/>
                </a:lnTo>
                <a:lnTo>
                  <a:pt x="342" y="23"/>
                </a:lnTo>
              </a:path>
            </a:pathLst>
          </a:custGeom>
          <a:noFill/>
          <a:ln w="0">
            <a:solidFill>
              <a:srgbClr val="373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TextBox 338"/>
          <p:cNvSpPr txBox="1"/>
          <p:nvPr/>
        </p:nvSpPr>
        <p:spPr>
          <a:xfrm>
            <a:off x="4997112" y="6572979"/>
            <a:ext cx="685800" cy="276999"/>
          </a:xfrm>
          <a:prstGeom prst="rect">
            <a:avLst/>
          </a:prstGeom>
          <a:noFill/>
        </p:spPr>
        <p:txBody>
          <a:bodyPr wrap="square" rtlCol="0">
            <a:spAutoFit/>
          </a:bodyPr>
          <a:lstStyle/>
          <a:p>
            <a:pPr algn="ctr"/>
            <a:r>
              <a:rPr lang="en-US" sz="1200" b="1" dirty="0" smtClean="0">
                <a:solidFill>
                  <a:schemeClr val="tx1">
                    <a:lumMod val="25000"/>
                  </a:schemeClr>
                </a:solidFill>
              </a:rPr>
              <a:t>CO</a:t>
            </a:r>
            <a:endParaRPr lang="en-US" sz="800" b="1" dirty="0">
              <a:solidFill>
                <a:schemeClr val="tx1">
                  <a:lumMod val="25000"/>
                </a:schemeClr>
              </a:solidFill>
            </a:endParaRPr>
          </a:p>
        </p:txBody>
      </p:sp>
      <p:sp>
        <p:nvSpPr>
          <p:cNvPr id="337" name="TextBox 336"/>
          <p:cNvSpPr txBox="1"/>
          <p:nvPr/>
        </p:nvSpPr>
        <p:spPr>
          <a:xfrm>
            <a:off x="5715000" y="6575658"/>
            <a:ext cx="685800" cy="274320"/>
          </a:xfrm>
          <a:prstGeom prst="rect">
            <a:avLst/>
          </a:prstGeom>
          <a:noFill/>
        </p:spPr>
        <p:txBody>
          <a:bodyPr wrap="square" rtlCol="0">
            <a:spAutoFit/>
          </a:bodyPr>
          <a:lstStyle/>
          <a:p>
            <a:pPr algn="ctr"/>
            <a:r>
              <a:rPr lang="en-US" sz="1200" b="1" dirty="0" smtClean="0">
                <a:solidFill>
                  <a:schemeClr val="tx1">
                    <a:lumMod val="25000"/>
                  </a:schemeClr>
                </a:solidFill>
              </a:rPr>
              <a:t>MT</a:t>
            </a:r>
            <a:endParaRPr lang="en-US" sz="1200" b="1" dirty="0">
              <a:solidFill>
                <a:schemeClr val="tx1">
                  <a:lumMod val="25000"/>
                </a:schemeClr>
              </a:solidFill>
            </a:endParaRPr>
          </a:p>
        </p:txBody>
      </p:sp>
      <p:pic>
        <p:nvPicPr>
          <p:cNvPr id="334" name="Picture 333" descr="Diane Evans Prior.jpg"/>
          <p:cNvPicPr>
            <a:picLocks noChangeAspect="1"/>
          </p:cNvPicPr>
          <p:nvPr/>
        </p:nvPicPr>
        <p:blipFill>
          <a:blip r:embed="rId2" cstate="print"/>
          <a:srcRect l="13195" t="7240" r="14834" b="28634"/>
          <a:stretch>
            <a:fillRect/>
          </a:stretch>
        </p:blipFill>
        <p:spPr>
          <a:xfrm>
            <a:off x="6443332" y="5638799"/>
            <a:ext cx="698522" cy="914401"/>
          </a:xfrm>
          <a:prstGeom prst="rect">
            <a:avLst/>
          </a:prstGeom>
        </p:spPr>
      </p:pic>
      <p:sp>
        <p:nvSpPr>
          <p:cNvPr id="335" name="TextBox 334"/>
          <p:cNvSpPr txBox="1"/>
          <p:nvPr/>
        </p:nvSpPr>
        <p:spPr>
          <a:xfrm>
            <a:off x="6432879" y="6569244"/>
            <a:ext cx="685800" cy="276999"/>
          </a:xfrm>
          <a:prstGeom prst="rect">
            <a:avLst/>
          </a:prstGeom>
          <a:noFill/>
        </p:spPr>
        <p:txBody>
          <a:bodyPr wrap="square" rtlCol="0">
            <a:spAutoFit/>
          </a:bodyPr>
          <a:lstStyle/>
          <a:p>
            <a:pPr algn="ctr"/>
            <a:r>
              <a:rPr lang="en-US" sz="1200" b="1" dirty="0" smtClean="0">
                <a:solidFill>
                  <a:schemeClr val="tx1">
                    <a:lumMod val="25000"/>
                  </a:schemeClr>
                </a:solidFill>
              </a:rPr>
              <a:t>NM</a:t>
            </a:r>
            <a:endParaRPr lang="en-US" sz="1200" b="1" dirty="0">
              <a:solidFill>
                <a:schemeClr val="tx1">
                  <a:lumMod val="25000"/>
                </a:schemeClr>
              </a:solidFill>
            </a:endParaRPr>
          </a:p>
        </p:txBody>
      </p:sp>
      <p:sp>
        <p:nvSpPr>
          <p:cNvPr id="341" name="TextBox 340"/>
          <p:cNvSpPr txBox="1"/>
          <p:nvPr/>
        </p:nvSpPr>
        <p:spPr>
          <a:xfrm>
            <a:off x="5943600" y="2860943"/>
            <a:ext cx="2514600" cy="1323439"/>
          </a:xfrm>
          <a:prstGeom prst="rect">
            <a:avLst/>
          </a:prstGeom>
          <a:noFill/>
        </p:spPr>
        <p:txBody>
          <a:bodyPr wrap="square" rtlCol="0">
            <a:spAutoFit/>
          </a:bodyPr>
          <a:lstStyle/>
          <a:p>
            <a:pPr marL="233363" indent="-233363">
              <a:lnSpc>
                <a:spcPts val="2400"/>
              </a:lnSpc>
              <a:buClr>
                <a:schemeClr val="accent1"/>
              </a:buClr>
              <a:buSzPct val="150000"/>
              <a:buFont typeface="Wingdings" pitchFamily="2" charset="2"/>
              <a:buChar char="§"/>
            </a:pPr>
            <a:r>
              <a:rPr lang="en-US" sz="2200" b="1" u="sng" dirty="0" smtClean="0">
                <a:solidFill>
                  <a:schemeClr val="tx1">
                    <a:lumMod val="10000"/>
                  </a:schemeClr>
                </a:solidFill>
              </a:rPr>
              <a:t>TESTING</a:t>
            </a:r>
            <a:r>
              <a:rPr lang="en-US" sz="2200" dirty="0" smtClean="0">
                <a:solidFill>
                  <a:schemeClr val="tx1">
                    <a:lumMod val="10000"/>
                  </a:schemeClr>
                </a:solidFill>
              </a:rPr>
              <a:t/>
            </a:r>
            <a:br>
              <a:rPr lang="en-US" sz="2200" dirty="0" smtClean="0">
                <a:solidFill>
                  <a:schemeClr val="tx1">
                    <a:lumMod val="10000"/>
                  </a:schemeClr>
                </a:solidFill>
              </a:rPr>
            </a:br>
            <a:r>
              <a:rPr lang="en-US" sz="2200" dirty="0" smtClean="0">
                <a:solidFill>
                  <a:schemeClr val="tx1">
                    <a:lumMod val="10000"/>
                  </a:schemeClr>
                </a:solidFill>
              </a:rPr>
              <a:t>the block construction process</a:t>
            </a:r>
            <a:endParaRPr lang="en-US" sz="2200" dirty="0">
              <a:solidFill>
                <a:schemeClr val="tx1">
                  <a:lumMod val="10000"/>
                </a:schemeClr>
              </a:solidFill>
            </a:endParaRPr>
          </a:p>
        </p:txBody>
      </p:sp>
      <p:sp>
        <p:nvSpPr>
          <p:cNvPr id="342" name="TextBox 341"/>
          <p:cNvSpPr txBox="1"/>
          <p:nvPr/>
        </p:nvSpPr>
        <p:spPr>
          <a:xfrm>
            <a:off x="5954486" y="4214767"/>
            <a:ext cx="2503714" cy="1015663"/>
          </a:xfrm>
          <a:prstGeom prst="rect">
            <a:avLst/>
          </a:prstGeom>
          <a:noFill/>
        </p:spPr>
        <p:txBody>
          <a:bodyPr wrap="square" rtlCol="0">
            <a:spAutoFit/>
          </a:bodyPr>
          <a:lstStyle/>
          <a:p>
            <a:pPr marL="233363" indent="-233363">
              <a:lnSpc>
                <a:spcPts val="2400"/>
              </a:lnSpc>
              <a:buClr>
                <a:srgbClr val="00B050"/>
              </a:buClr>
              <a:buSzPct val="150000"/>
              <a:buFont typeface="Wingdings" pitchFamily="2" charset="2"/>
              <a:buChar char="§"/>
            </a:pPr>
            <a:r>
              <a:rPr lang="en-US" sz="2200" b="1" u="sng" dirty="0" smtClean="0">
                <a:solidFill>
                  <a:schemeClr val="tx1">
                    <a:lumMod val="10000"/>
                  </a:schemeClr>
                </a:solidFill>
              </a:rPr>
              <a:t>MAPPING </a:t>
            </a:r>
            <a:r>
              <a:rPr lang="en-US" sz="2200" dirty="0" smtClean="0">
                <a:solidFill>
                  <a:schemeClr val="tx1">
                    <a:lumMod val="10000"/>
                  </a:schemeClr>
                </a:solidFill>
              </a:rPr>
              <a:t>assignments to PLOs - Pilot study</a:t>
            </a:r>
            <a:endParaRPr lang="en-US" sz="2200" dirty="0">
              <a:solidFill>
                <a:schemeClr val="tx1">
                  <a:lumMod val="10000"/>
                </a:schemeClr>
              </a:solidFill>
            </a:endParaRPr>
          </a:p>
        </p:txBody>
      </p:sp>
      <p:sp>
        <p:nvSpPr>
          <p:cNvPr id="343" name="TextBox 342"/>
          <p:cNvSpPr txBox="1"/>
          <p:nvPr/>
        </p:nvSpPr>
        <p:spPr>
          <a:xfrm>
            <a:off x="228600" y="6508899"/>
            <a:ext cx="685800" cy="276999"/>
          </a:xfrm>
          <a:prstGeom prst="rect">
            <a:avLst/>
          </a:prstGeom>
          <a:noFill/>
        </p:spPr>
        <p:txBody>
          <a:bodyPr wrap="square" rtlCol="0">
            <a:spAutoFit/>
          </a:bodyPr>
          <a:lstStyle/>
          <a:p>
            <a:pPr algn="ctr"/>
            <a:r>
              <a:rPr lang="en-US" sz="1200" b="1" dirty="0" smtClean="0">
                <a:solidFill>
                  <a:schemeClr val="tx1">
                    <a:lumMod val="25000"/>
                  </a:schemeClr>
                </a:solidFill>
              </a:rPr>
              <a:t>AR</a:t>
            </a:r>
            <a:endParaRPr lang="en-US" sz="1200" b="1" dirty="0">
              <a:solidFill>
                <a:schemeClr val="tx1">
                  <a:lumMod val="25000"/>
                </a:schemeClr>
              </a:solidFill>
            </a:endParaRPr>
          </a:p>
        </p:txBody>
      </p:sp>
      <p:sp>
        <p:nvSpPr>
          <p:cNvPr id="344" name="TextBox 343"/>
          <p:cNvSpPr txBox="1"/>
          <p:nvPr/>
        </p:nvSpPr>
        <p:spPr>
          <a:xfrm>
            <a:off x="942468" y="6510765"/>
            <a:ext cx="685800" cy="274320"/>
          </a:xfrm>
          <a:prstGeom prst="rect">
            <a:avLst/>
          </a:prstGeom>
          <a:noFill/>
        </p:spPr>
        <p:txBody>
          <a:bodyPr wrap="square" rtlCol="0">
            <a:spAutoFit/>
          </a:bodyPr>
          <a:lstStyle/>
          <a:p>
            <a:pPr algn="ctr"/>
            <a:r>
              <a:rPr lang="en-US" sz="1200" b="1" dirty="0" smtClean="0">
                <a:solidFill>
                  <a:schemeClr val="tx1">
                    <a:lumMod val="25000"/>
                  </a:schemeClr>
                </a:solidFill>
              </a:rPr>
              <a:t>ID</a:t>
            </a:r>
            <a:endParaRPr lang="en-US" sz="1200" b="1" dirty="0">
              <a:solidFill>
                <a:schemeClr val="tx1">
                  <a:lumMod val="25000"/>
                </a:schemeClr>
              </a:solidFill>
            </a:endParaRPr>
          </a:p>
        </p:txBody>
      </p:sp>
      <p:sp>
        <p:nvSpPr>
          <p:cNvPr id="345" name="TextBox 344"/>
          <p:cNvSpPr txBox="1"/>
          <p:nvPr/>
        </p:nvSpPr>
        <p:spPr>
          <a:xfrm>
            <a:off x="2383466" y="6512097"/>
            <a:ext cx="685800" cy="276999"/>
          </a:xfrm>
          <a:prstGeom prst="rect">
            <a:avLst/>
          </a:prstGeom>
          <a:noFill/>
        </p:spPr>
        <p:txBody>
          <a:bodyPr wrap="square" rtlCol="0">
            <a:spAutoFit/>
          </a:bodyPr>
          <a:lstStyle/>
          <a:p>
            <a:pPr algn="ctr"/>
            <a:r>
              <a:rPr lang="en-US" sz="1200" b="1" dirty="0" smtClean="0">
                <a:solidFill>
                  <a:schemeClr val="tx1">
                    <a:lumMod val="25000"/>
                  </a:schemeClr>
                </a:solidFill>
              </a:rPr>
              <a:t>KY</a:t>
            </a:r>
            <a:endParaRPr lang="en-US" sz="1200" b="1" dirty="0">
              <a:solidFill>
                <a:schemeClr val="tx1">
                  <a:lumMod val="25000"/>
                </a:schemeClr>
              </a:solidFill>
            </a:endParaRPr>
          </a:p>
        </p:txBody>
      </p:sp>
      <p:sp>
        <p:nvSpPr>
          <p:cNvPr id="346" name="TextBox 345"/>
          <p:cNvSpPr txBox="1"/>
          <p:nvPr/>
        </p:nvSpPr>
        <p:spPr>
          <a:xfrm>
            <a:off x="1656345" y="6512097"/>
            <a:ext cx="685800" cy="276999"/>
          </a:xfrm>
          <a:prstGeom prst="rect">
            <a:avLst/>
          </a:prstGeom>
          <a:noFill/>
        </p:spPr>
        <p:txBody>
          <a:bodyPr wrap="square" rtlCol="0">
            <a:spAutoFit/>
          </a:bodyPr>
          <a:lstStyle/>
          <a:p>
            <a:pPr algn="ctr"/>
            <a:r>
              <a:rPr lang="en-US" sz="1200" b="1" dirty="0" smtClean="0">
                <a:solidFill>
                  <a:schemeClr val="tx1">
                    <a:lumMod val="25000"/>
                  </a:schemeClr>
                </a:solidFill>
              </a:rPr>
              <a:t>IN</a:t>
            </a:r>
            <a:endParaRPr lang="en-US" sz="1200" b="1" dirty="0">
              <a:solidFill>
                <a:schemeClr val="tx1">
                  <a:lumMod val="25000"/>
                </a:schemeClr>
              </a:solidFill>
            </a:endParaRPr>
          </a:p>
        </p:txBody>
      </p:sp>
      <p:sp>
        <p:nvSpPr>
          <p:cNvPr id="347" name="TextBox 346"/>
          <p:cNvSpPr txBox="1"/>
          <p:nvPr/>
        </p:nvSpPr>
        <p:spPr>
          <a:xfrm>
            <a:off x="3111978" y="6512097"/>
            <a:ext cx="685800" cy="276999"/>
          </a:xfrm>
          <a:prstGeom prst="rect">
            <a:avLst/>
          </a:prstGeom>
          <a:noFill/>
        </p:spPr>
        <p:txBody>
          <a:bodyPr wrap="square" rtlCol="0">
            <a:spAutoFit/>
          </a:bodyPr>
          <a:lstStyle/>
          <a:p>
            <a:pPr algn="ctr"/>
            <a:r>
              <a:rPr lang="en-US" sz="1200" b="1" dirty="0" smtClean="0">
                <a:solidFill>
                  <a:schemeClr val="tx1">
                    <a:lumMod val="25000"/>
                  </a:schemeClr>
                </a:solidFill>
              </a:rPr>
              <a:t>OH</a:t>
            </a:r>
            <a:endParaRPr lang="en-US" sz="1200" b="1" dirty="0">
              <a:solidFill>
                <a:schemeClr val="tx1">
                  <a:lumMod val="25000"/>
                </a:schemeClr>
              </a:solidFill>
            </a:endParaRPr>
          </a:p>
        </p:txBody>
      </p:sp>
      <p:sp>
        <p:nvSpPr>
          <p:cNvPr id="348" name="TextBox 347"/>
          <p:cNvSpPr txBox="1"/>
          <p:nvPr/>
        </p:nvSpPr>
        <p:spPr>
          <a:xfrm>
            <a:off x="3840499" y="6512097"/>
            <a:ext cx="685800" cy="276999"/>
          </a:xfrm>
          <a:prstGeom prst="rect">
            <a:avLst/>
          </a:prstGeom>
          <a:noFill/>
        </p:spPr>
        <p:txBody>
          <a:bodyPr wrap="square" rtlCol="0">
            <a:spAutoFit/>
          </a:bodyPr>
          <a:lstStyle/>
          <a:p>
            <a:pPr algn="ctr"/>
            <a:r>
              <a:rPr lang="en-US" sz="1200" b="1" dirty="0" smtClean="0">
                <a:solidFill>
                  <a:schemeClr val="tx1">
                    <a:lumMod val="25000"/>
                  </a:schemeClr>
                </a:solidFill>
              </a:rPr>
              <a:t>VA</a:t>
            </a:r>
            <a:endParaRPr lang="en-US" sz="1200" b="1" dirty="0">
              <a:solidFill>
                <a:schemeClr val="tx1">
                  <a:lumMod val="25000"/>
                </a:schemeClr>
              </a:solidFill>
            </a:endParaRPr>
          </a:p>
        </p:txBody>
      </p:sp>
      <p:pic>
        <p:nvPicPr>
          <p:cNvPr id="349" name="Picture 348" descr="david-debra.jpg"/>
          <p:cNvPicPr>
            <a:picLocks/>
          </p:cNvPicPr>
          <p:nvPr/>
        </p:nvPicPr>
        <p:blipFill>
          <a:blip r:embed="rId3" cstate="print"/>
          <a:srcRect l="19440" t="7500" r="25500" b="2500"/>
          <a:stretch>
            <a:fillRect/>
          </a:stretch>
        </p:blipFill>
        <p:spPr>
          <a:xfrm>
            <a:off x="228600" y="4495800"/>
            <a:ext cx="685800" cy="914400"/>
          </a:xfrm>
          <a:prstGeom prst="rect">
            <a:avLst/>
          </a:prstGeom>
        </p:spPr>
      </p:pic>
      <p:sp>
        <p:nvSpPr>
          <p:cNvPr id="350" name="TextBox 349"/>
          <p:cNvSpPr txBox="1"/>
          <p:nvPr/>
        </p:nvSpPr>
        <p:spPr>
          <a:xfrm>
            <a:off x="217380" y="5364529"/>
            <a:ext cx="685800" cy="276999"/>
          </a:xfrm>
          <a:prstGeom prst="rect">
            <a:avLst/>
          </a:prstGeom>
          <a:noFill/>
        </p:spPr>
        <p:txBody>
          <a:bodyPr wrap="square" rtlCol="0">
            <a:spAutoFit/>
          </a:bodyPr>
          <a:lstStyle/>
          <a:p>
            <a:pPr algn="ctr"/>
            <a:r>
              <a:rPr lang="en-US" sz="1200" b="1" dirty="0" smtClean="0">
                <a:solidFill>
                  <a:schemeClr val="tx1">
                    <a:lumMod val="25000"/>
                  </a:schemeClr>
                </a:solidFill>
              </a:rPr>
              <a:t>CA</a:t>
            </a:r>
            <a:endParaRPr lang="en-US" sz="800" b="1" dirty="0">
              <a:solidFill>
                <a:schemeClr val="tx1">
                  <a:lumMod val="25000"/>
                </a:schemeClr>
              </a:solidFill>
            </a:endParaRPr>
          </a:p>
        </p:txBody>
      </p:sp>
      <p:pic>
        <p:nvPicPr>
          <p:cNvPr id="351" name="Picture 350" descr="dubanodki-richard.jpg"/>
          <p:cNvPicPr>
            <a:picLocks noChangeAspect="1"/>
          </p:cNvPicPr>
          <p:nvPr/>
        </p:nvPicPr>
        <p:blipFill>
          <a:blip r:embed="rId4" cstate="print"/>
          <a:stretch>
            <a:fillRect/>
          </a:stretch>
        </p:blipFill>
        <p:spPr>
          <a:xfrm>
            <a:off x="942975" y="4495800"/>
            <a:ext cx="685800" cy="914294"/>
          </a:xfrm>
          <a:prstGeom prst="rect">
            <a:avLst/>
          </a:prstGeom>
        </p:spPr>
      </p:pic>
      <p:sp>
        <p:nvSpPr>
          <p:cNvPr id="352" name="TextBox 351"/>
          <p:cNvSpPr txBox="1"/>
          <p:nvPr/>
        </p:nvSpPr>
        <p:spPr>
          <a:xfrm>
            <a:off x="929526" y="5364529"/>
            <a:ext cx="685800" cy="276999"/>
          </a:xfrm>
          <a:prstGeom prst="rect">
            <a:avLst/>
          </a:prstGeom>
          <a:noFill/>
        </p:spPr>
        <p:txBody>
          <a:bodyPr wrap="square" rtlCol="0">
            <a:spAutoFit/>
          </a:bodyPr>
          <a:lstStyle/>
          <a:p>
            <a:pPr algn="ctr"/>
            <a:r>
              <a:rPr lang="en-US" sz="1200" b="1" dirty="0" smtClean="0">
                <a:solidFill>
                  <a:schemeClr val="tx1">
                    <a:lumMod val="25000"/>
                  </a:schemeClr>
                </a:solidFill>
              </a:rPr>
              <a:t>HI</a:t>
            </a:r>
            <a:endParaRPr lang="en-US" sz="1200" b="1" dirty="0">
              <a:solidFill>
                <a:schemeClr val="tx1">
                  <a:lumMod val="25000"/>
                </a:schemeClr>
              </a:solidFill>
            </a:endParaRPr>
          </a:p>
        </p:txBody>
      </p:sp>
      <p:sp>
        <p:nvSpPr>
          <p:cNvPr id="353" name="TextBox 352"/>
          <p:cNvSpPr txBox="1"/>
          <p:nvPr/>
        </p:nvSpPr>
        <p:spPr>
          <a:xfrm>
            <a:off x="1638729" y="5367739"/>
            <a:ext cx="685800" cy="274320"/>
          </a:xfrm>
          <a:prstGeom prst="rect">
            <a:avLst/>
          </a:prstGeom>
          <a:noFill/>
        </p:spPr>
        <p:txBody>
          <a:bodyPr wrap="square" rtlCol="0">
            <a:spAutoFit/>
          </a:bodyPr>
          <a:lstStyle/>
          <a:p>
            <a:pPr algn="ctr"/>
            <a:r>
              <a:rPr lang="en-US" sz="1200" b="1" dirty="0" smtClean="0">
                <a:solidFill>
                  <a:schemeClr val="tx1">
                    <a:lumMod val="25000"/>
                  </a:schemeClr>
                </a:solidFill>
              </a:rPr>
              <a:t>ND</a:t>
            </a:r>
            <a:endParaRPr lang="en-US" sz="1200" b="1" dirty="0">
              <a:solidFill>
                <a:schemeClr val="tx1">
                  <a:lumMod val="25000"/>
                </a:schemeClr>
              </a:solidFill>
            </a:endParaRPr>
          </a:p>
        </p:txBody>
      </p:sp>
      <p:sp>
        <p:nvSpPr>
          <p:cNvPr id="354" name="TextBox 353"/>
          <p:cNvSpPr txBox="1"/>
          <p:nvPr/>
        </p:nvSpPr>
        <p:spPr>
          <a:xfrm>
            <a:off x="2352579" y="5367739"/>
            <a:ext cx="685800" cy="274320"/>
          </a:xfrm>
          <a:prstGeom prst="rect">
            <a:avLst/>
          </a:prstGeom>
          <a:noFill/>
        </p:spPr>
        <p:txBody>
          <a:bodyPr wrap="square" rtlCol="0">
            <a:spAutoFit/>
          </a:bodyPr>
          <a:lstStyle/>
          <a:p>
            <a:pPr algn="ctr"/>
            <a:r>
              <a:rPr lang="en-US" sz="1200" b="1" dirty="0" smtClean="0">
                <a:solidFill>
                  <a:schemeClr val="tx1">
                    <a:lumMod val="25000"/>
                  </a:schemeClr>
                </a:solidFill>
              </a:rPr>
              <a:t>OR</a:t>
            </a:r>
            <a:endParaRPr lang="en-US" sz="1200" b="1" dirty="0">
              <a:solidFill>
                <a:schemeClr val="tx1">
                  <a:lumMod val="25000"/>
                </a:schemeClr>
              </a:solidFill>
            </a:endParaRPr>
          </a:p>
        </p:txBody>
      </p:sp>
      <p:sp>
        <p:nvSpPr>
          <p:cNvPr id="355" name="TextBox 354"/>
          <p:cNvSpPr txBox="1"/>
          <p:nvPr/>
        </p:nvSpPr>
        <p:spPr>
          <a:xfrm>
            <a:off x="3087198" y="5373198"/>
            <a:ext cx="685800" cy="274320"/>
          </a:xfrm>
          <a:prstGeom prst="rect">
            <a:avLst/>
          </a:prstGeom>
          <a:noFill/>
        </p:spPr>
        <p:txBody>
          <a:bodyPr wrap="square" rtlCol="0">
            <a:spAutoFit/>
          </a:bodyPr>
          <a:lstStyle/>
          <a:p>
            <a:pPr algn="ctr"/>
            <a:r>
              <a:rPr lang="en-US" sz="1200" b="1" dirty="0" smtClean="0">
                <a:solidFill>
                  <a:schemeClr val="tx1">
                    <a:lumMod val="25000"/>
                  </a:schemeClr>
                </a:solidFill>
              </a:rPr>
              <a:t>SD</a:t>
            </a:r>
            <a:endParaRPr lang="en-US" sz="1200" b="1" dirty="0">
              <a:solidFill>
                <a:schemeClr val="tx1">
                  <a:lumMod val="25000"/>
                </a:schemeClr>
              </a:solidFill>
            </a:endParaRPr>
          </a:p>
        </p:txBody>
      </p:sp>
      <p:pic>
        <p:nvPicPr>
          <p:cNvPr id="356" name="Picture 355" descr="Safman-Phyllis.jpg"/>
          <p:cNvPicPr>
            <a:picLocks noChangeAspect="1"/>
          </p:cNvPicPr>
          <p:nvPr/>
        </p:nvPicPr>
        <p:blipFill>
          <a:blip r:embed="rId5" cstate="print"/>
          <a:srcRect b="6921"/>
          <a:stretch>
            <a:fillRect/>
          </a:stretch>
        </p:blipFill>
        <p:spPr>
          <a:xfrm>
            <a:off x="3810000" y="4495799"/>
            <a:ext cx="736883" cy="914401"/>
          </a:xfrm>
          <a:prstGeom prst="rect">
            <a:avLst/>
          </a:prstGeom>
        </p:spPr>
      </p:pic>
      <p:sp>
        <p:nvSpPr>
          <p:cNvPr id="357" name="TextBox 356"/>
          <p:cNvSpPr txBox="1"/>
          <p:nvPr/>
        </p:nvSpPr>
        <p:spPr>
          <a:xfrm>
            <a:off x="3831144" y="5365716"/>
            <a:ext cx="685800" cy="274320"/>
          </a:xfrm>
          <a:prstGeom prst="rect">
            <a:avLst/>
          </a:prstGeom>
          <a:noFill/>
        </p:spPr>
        <p:txBody>
          <a:bodyPr wrap="square" rtlCol="0">
            <a:spAutoFit/>
          </a:bodyPr>
          <a:lstStyle/>
          <a:p>
            <a:pPr algn="ctr"/>
            <a:r>
              <a:rPr lang="en-US" sz="1200" b="1" dirty="0" smtClean="0">
                <a:solidFill>
                  <a:schemeClr val="tx1">
                    <a:lumMod val="25000"/>
                  </a:schemeClr>
                </a:solidFill>
              </a:rPr>
              <a:t>UT</a:t>
            </a:r>
            <a:endParaRPr lang="en-US" sz="1200" b="1" dirty="0">
              <a:solidFill>
                <a:schemeClr val="tx1">
                  <a:lumMod val="25000"/>
                </a:schemeClr>
              </a:solidFill>
            </a:endParaRPr>
          </a:p>
        </p:txBody>
      </p:sp>
      <p:sp>
        <p:nvSpPr>
          <p:cNvPr id="358" name="TextBox 357"/>
          <p:cNvSpPr txBox="1"/>
          <p:nvPr/>
        </p:nvSpPr>
        <p:spPr>
          <a:xfrm>
            <a:off x="4624860" y="5365716"/>
            <a:ext cx="685800" cy="276999"/>
          </a:xfrm>
          <a:prstGeom prst="rect">
            <a:avLst/>
          </a:prstGeom>
          <a:noFill/>
        </p:spPr>
        <p:txBody>
          <a:bodyPr wrap="square" rtlCol="0">
            <a:spAutoFit/>
          </a:bodyPr>
          <a:lstStyle/>
          <a:p>
            <a:pPr algn="ctr"/>
            <a:r>
              <a:rPr lang="en-US" sz="1200" b="1" dirty="0" smtClean="0">
                <a:solidFill>
                  <a:schemeClr val="tx1">
                    <a:lumMod val="25000"/>
                  </a:schemeClr>
                </a:solidFill>
              </a:rPr>
              <a:t>WY</a:t>
            </a:r>
            <a:endParaRPr lang="en-US" sz="1200" b="1" dirty="0">
              <a:solidFill>
                <a:schemeClr val="tx1">
                  <a:lumMod val="25000"/>
                </a:schemeClr>
              </a:solidFill>
            </a:endParaRPr>
          </a:p>
        </p:txBody>
      </p:sp>
      <p:pic>
        <p:nvPicPr>
          <p:cNvPr id="359" name="Picture 358" descr="Thomas Steen - North Dakota.jpg"/>
          <p:cNvPicPr>
            <a:picLocks noChangeAspect="1"/>
          </p:cNvPicPr>
          <p:nvPr/>
        </p:nvPicPr>
        <p:blipFill>
          <a:blip r:embed="rId6" cstate="print"/>
          <a:srcRect r="20472" b="28814"/>
          <a:stretch>
            <a:fillRect/>
          </a:stretch>
        </p:blipFill>
        <p:spPr>
          <a:xfrm>
            <a:off x="1676400" y="4495801"/>
            <a:ext cx="685800" cy="914400"/>
          </a:xfrm>
          <a:prstGeom prst="rect">
            <a:avLst/>
          </a:prstGeom>
        </p:spPr>
      </p:pic>
      <p:pic>
        <p:nvPicPr>
          <p:cNvPr id="360" name="Picture 359" descr="Sean Pollack - Oregon.jpg"/>
          <p:cNvPicPr>
            <a:picLocks noChangeAspect="1"/>
          </p:cNvPicPr>
          <p:nvPr/>
        </p:nvPicPr>
        <p:blipFill>
          <a:blip r:embed="rId7" cstate="print"/>
          <a:srcRect l="34968" t="31111" r="25109" b="27778"/>
          <a:stretch>
            <a:fillRect/>
          </a:stretch>
        </p:blipFill>
        <p:spPr>
          <a:xfrm>
            <a:off x="2393916" y="4495800"/>
            <a:ext cx="665979" cy="914400"/>
          </a:xfrm>
          <a:prstGeom prst="rect">
            <a:avLst/>
          </a:prstGeom>
        </p:spPr>
      </p:pic>
      <p:pic>
        <p:nvPicPr>
          <p:cNvPr id="361" name="Picture 360" descr="Paul Turman - South Dakota.jpg"/>
          <p:cNvPicPr>
            <a:picLocks noChangeAspect="1"/>
          </p:cNvPicPr>
          <p:nvPr/>
        </p:nvPicPr>
        <p:blipFill>
          <a:blip r:embed="rId8" cstate="print"/>
          <a:srcRect l="25394" t="10317" r="26624" b="46693"/>
          <a:stretch>
            <a:fillRect/>
          </a:stretch>
        </p:blipFill>
        <p:spPr>
          <a:xfrm>
            <a:off x="3090288" y="4495800"/>
            <a:ext cx="685800" cy="914400"/>
          </a:xfrm>
          <a:prstGeom prst="rect">
            <a:avLst/>
          </a:prstGeom>
        </p:spPr>
      </p:pic>
      <p:pic>
        <p:nvPicPr>
          <p:cNvPr id="362" name="Picture 361" descr="Kari Brown Herbst - Wyoming.jpg"/>
          <p:cNvPicPr>
            <a:picLocks noChangeAspect="1"/>
          </p:cNvPicPr>
          <p:nvPr/>
        </p:nvPicPr>
        <p:blipFill>
          <a:blip r:embed="rId9" cstate="print"/>
          <a:srcRect l="17647" t="11678" r="23530" b="32266"/>
          <a:stretch>
            <a:fillRect/>
          </a:stretch>
        </p:blipFill>
        <p:spPr>
          <a:xfrm>
            <a:off x="4582572" y="4495800"/>
            <a:ext cx="762000" cy="914400"/>
          </a:xfrm>
          <a:prstGeom prst="rect">
            <a:avLst/>
          </a:prstGeom>
        </p:spPr>
      </p:pic>
      <p:pic>
        <p:nvPicPr>
          <p:cNvPr id="363" name="Picture 362" descr="Ann Clemmer - Arkansas.jpg"/>
          <p:cNvPicPr>
            <a:picLocks noChangeAspect="1"/>
          </p:cNvPicPr>
          <p:nvPr/>
        </p:nvPicPr>
        <p:blipFill>
          <a:blip r:embed="rId10" cstate="print"/>
          <a:srcRect l="19899" t="6633" r="16534" b="37347"/>
          <a:stretch>
            <a:fillRect/>
          </a:stretch>
        </p:blipFill>
        <p:spPr>
          <a:xfrm>
            <a:off x="228600" y="5638801"/>
            <a:ext cx="685800" cy="914399"/>
          </a:xfrm>
          <a:prstGeom prst="rect">
            <a:avLst/>
          </a:prstGeom>
        </p:spPr>
      </p:pic>
      <p:pic>
        <p:nvPicPr>
          <p:cNvPr id="364" name="D4BE60CF-58EC-40FD-843D-749493910D88" descr="Magaret Johnson"/>
          <p:cNvPicPr/>
          <p:nvPr/>
        </p:nvPicPr>
        <p:blipFill>
          <a:blip r:embed="rId11" r:link="rId12" cstate="print"/>
          <a:srcRect l="3968" t="4317" r="4762" b="17968"/>
          <a:stretch>
            <a:fillRect/>
          </a:stretch>
        </p:blipFill>
        <p:spPr bwMode="auto">
          <a:xfrm>
            <a:off x="946150" y="5638800"/>
            <a:ext cx="685800" cy="914400"/>
          </a:xfrm>
          <a:prstGeom prst="rect">
            <a:avLst/>
          </a:prstGeom>
          <a:noFill/>
          <a:ln w="9525">
            <a:noFill/>
            <a:miter lim="800000"/>
            <a:headEnd/>
            <a:tailEnd/>
          </a:ln>
        </p:spPr>
      </p:pic>
      <p:pic>
        <p:nvPicPr>
          <p:cNvPr id="365" name="Picture 364" descr="Ken Sauer - Indiana.jpg"/>
          <p:cNvPicPr>
            <a:picLocks noChangeAspect="1"/>
          </p:cNvPicPr>
          <p:nvPr/>
        </p:nvPicPr>
        <p:blipFill>
          <a:blip r:embed="rId13" cstate="print"/>
          <a:srcRect l="25000" t="3571" r="20000" b="48512"/>
          <a:stretch>
            <a:fillRect/>
          </a:stretch>
        </p:blipFill>
        <p:spPr>
          <a:xfrm>
            <a:off x="1676400" y="5638800"/>
            <a:ext cx="685800" cy="914400"/>
          </a:xfrm>
          <a:prstGeom prst="rect">
            <a:avLst/>
          </a:prstGeom>
        </p:spPr>
      </p:pic>
      <p:pic>
        <p:nvPicPr>
          <p:cNvPr id="366" name="Picture 365" descr="MelissaBell-Headshot.jpg"/>
          <p:cNvPicPr>
            <a:picLocks noChangeAspect="1"/>
          </p:cNvPicPr>
          <p:nvPr/>
        </p:nvPicPr>
        <p:blipFill>
          <a:blip r:embed="rId14" cstate="print"/>
          <a:srcRect l="17647" t="7661" r="16176" b="21751"/>
          <a:stretch>
            <a:fillRect/>
          </a:stretch>
        </p:blipFill>
        <p:spPr>
          <a:xfrm>
            <a:off x="2406501" y="5638800"/>
            <a:ext cx="685800" cy="914400"/>
          </a:xfrm>
          <a:prstGeom prst="rect">
            <a:avLst/>
          </a:prstGeom>
        </p:spPr>
      </p:pic>
      <p:pic>
        <p:nvPicPr>
          <p:cNvPr id="367" name="Picture 366" descr="Paula Compton - Ohio.jpg"/>
          <p:cNvPicPr>
            <a:picLocks noChangeAspect="1"/>
          </p:cNvPicPr>
          <p:nvPr/>
        </p:nvPicPr>
        <p:blipFill>
          <a:blip r:embed="rId15" cstate="print"/>
          <a:srcRect l="23163" t="11538" r="24719" b="42308"/>
          <a:stretch>
            <a:fillRect/>
          </a:stretch>
        </p:blipFill>
        <p:spPr>
          <a:xfrm>
            <a:off x="3134833" y="5638800"/>
            <a:ext cx="685800" cy="914400"/>
          </a:xfrm>
          <a:prstGeom prst="rect">
            <a:avLst/>
          </a:prstGeom>
        </p:spPr>
      </p:pic>
      <p:pic>
        <p:nvPicPr>
          <p:cNvPr id="368" name="Picture 367"/>
          <p:cNvPicPr/>
          <p:nvPr/>
        </p:nvPicPr>
        <p:blipFill>
          <a:blip r:embed="rId16" cstate="print">
            <a:extLst>
              <a:ext uri="{28A0092B-C50C-407E-A947-70E740481C1C}">
                <a14:useLocalDpi xmlns:a14="http://schemas.microsoft.com/office/drawing/2010/main" val="0"/>
              </a:ext>
            </a:extLst>
          </a:blip>
          <a:srcRect l="29167" t="8465" r="33333" b="18307"/>
          <a:stretch>
            <a:fillRect/>
          </a:stretch>
        </p:blipFill>
        <p:spPr>
          <a:xfrm>
            <a:off x="3863165" y="5638800"/>
            <a:ext cx="685800" cy="914400"/>
          </a:xfrm>
          <a:prstGeom prst="rect">
            <a:avLst/>
          </a:prstGeom>
        </p:spPr>
      </p:pic>
      <p:pic>
        <p:nvPicPr>
          <p:cNvPr id="369" name="Picture 368" descr="Elizabeth Ternes - Montana.jpg"/>
          <p:cNvPicPr>
            <a:picLocks noChangeAspect="1"/>
          </p:cNvPicPr>
          <p:nvPr/>
        </p:nvPicPr>
        <p:blipFill>
          <a:blip r:embed="rId17" cstate="print"/>
          <a:srcRect l="29333" t="12000" r="22667" b="40000"/>
          <a:stretch>
            <a:fillRect/>
          </a:stretch>
        </p:blipFill>
        <p:spPr>
          <a:xfrm>
            <a:off x="5715000" y="5638800"/>
            <a:ext cx="685800" cy="914400"/>
          </a:xfrm>
          <a:prstGeom prst="rect">
            <a:avLst/>
          </a:prstGeom>
        </p:spPr>
      </p:pic>
      <p:pic>
        <p:nvPicPr>
          <p:cNvPr id="370" name="Picture 369" descr="Ian Macgillivray - Colorado.jpg"/>
          <p:cNvPicPr>
            <a:picLocks noChangeAspect="1"/>
          </p:cNvPicPr>
          <p:nvPr/>
        </p:nvPicPr>
        <p:blipFill>
          <a:blip r:embed="rId18" cstate="print"/>
          <a:srcRect l="17765" r="24102" b="36589"/>
          <a:stretch>
            <a:fillRect/>
          </a:stretch>
        </p:blipFill>
        <p:spPr>
          <a:xfrm>
            <a:off x="4992364" y="5638799"/>
            <a:ext cx="671716" cy="914401"/>
          </a:xfrm>
          <a:prstGeom prst="rect">
            <a:avLst/>
          </a:prstGeom>
        </p:spPr>
      </p:pic>
      <p:sp>
        <p:nvSpPr>
          <p:cNvPr id="331" name="TextBox 330"/>
          <p:cNvSpPr txBox="1"/>
          <p:nvPr/>
        </p:nvSpPr>
        <p:spPr>
          <a:xfrm>
            <a:off x="5943600" y="1238618"/>
            <a:ext cx="2667000" cy="1631216"/>
          </a:xfrm>
          <a:prstGeom prst="rect">
            <a:avLst/>
          </a:prstGeom>
          <a:noFill/>
        </p:spPr>
        <p:txBody>
          <a:bodyPr wrap="square" rtlCol="0">
            <a:spAutoFit/>
          </a:bodyPr>
          <a:lstStyle/>
          <a:p>
            <a:pPr marL="233363" indent="-233363">
              <a:lnSpc>
                <a:spcPts val="2400"/>
              </a:lnSpc>
              <a:buClr>
                <a:srgbClr val="0070C0"/>
              </a:buClr>
              <a:buSzPct val="150000"/>
              <a:buFont typeface="Wingdings" pitchFamily="2" charset="2"/>
              <a:buChar char="§"/>
            </a:pPr>
            <a:r>
              <a:rPr lang="en-US" sz="2200" b="1" u="sng" dirty="0" smtClean="0">
                <a:solidFill>
                  <a:schemeClr val="tx1">
                    <a:lumMod val="10000"/>
                  </a:schemeClr>
                </a:solidFill>
              </a:rPr>
              <a:t>DEVELOPED</a:t>
            </a:r>
            <a:r>
              <a:rPr lang="en-US" sz="2200" b="1" dirty="0" smtClean="0">
                <a:solidFill>
                  <a:schemeClr val="tx1">
                    <a:lumMod val="10000"/>
                  </a:schemeClr>
                </a:solidFill>
              </a:rPr>
              <a:t> </a:t>
            </a:r>
            <a:r>
              <a:rPr lang="en-US" sz="2200" dirty="0" smtClean="0">
                <a:solidFill>
                  <a:schemeClr val="tx1">
                    <a:lumMod val="10000"/>
                  </a:schemeClr>
                </a:solidFill>
              </a:rPr>
              <a:t>the Passport Learning Outcomes, Proficiency Criteria &amp; Tracking System</a:t>
            </a:r>
            <a:endParaRPr lang="en-US" sz="2200" dirty="0">
              <a:solidFill>
                <a:schemeClr val="tx1">
                  <a:lumMod val="10000"/>
                </a:schemeClr>
              </a:solidFill>
            </a:endParaRPr>
          </a:p>
        </p:txBody>
      </p:sp>
    </p:spTree>
    <p:extLst>
      <p:ext uri="{BB962C8B-B14F-4D97-AF65-F5344CB8AC3E}">
        <p14:creationId xmlns:p14="http://schemas.microsoft.com/office/powerpoint/2010/main" val="160509127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3233" y="2362199"/>
            <a:ext cx="8610600" cy="4461681"/>
          </a:xfrm>
        </p:spPr>
        <p:txBody>
          <a:bodyPr>
            <a:normAutofit/>
          </a:bodyPr>
          <a:lstStyle/>
          <a:p>
            <a:pPr marL="448056" lvl="2" indent="-384048"/>
            <a:r>
              <a:rPr lang="en-US" sz="3500" b="1" dirty="0">
                <a:ln w="6350">
                  <a:noFill/>
                </a:ln>
                <a:solidFill>
                  <a:schemeClr val="accent1">
                    <a:lumMod val="75000"/>
                  </a:schemeClr>
                </a:solidFill>
              </a:rPr>
              <a:t>T</a:t>
            </a:r>
            <a:r>
              <a:rPr lang="en-US" sz="3500" b="1" dirty="0" smtClean="0">
                <a:ln w="6350">
                  <a:noFill/>
                </a:ln>
                <a:solidFill>
                  <a:schemeClr val="accent1">
                    <a:lumMod val="75000"/>
                  </a:schemeClr>
                </a:solidFill>
              </a:rPr>
              <a:t>est </a:t>
            </a:r>
            <a:r>
              <a:rPr lang="en-US" sz="3500" b="1" dirty="0">
                <a:ln w="6350">
                  <a:noFill/>
                </a:ln>
                <a:solidFill>
                  <a:schemeClr val="accent1">
                    <a:lumMod val="75000"/>
                  </a:schemeClr>
                </a:solidFill>
              </a:rPr>
              <a:t>Passport </a:t>
            </a:r>
            <a:r>
              <a:rPr lang="en-US" sz="3500" b="1" dirty="0" smtClean="0">
                <a:ln w="6350">
                  <a:noFill/>
                </a:ln>
                <a:solidFill>
                  <a:schemeClr val="accent1">
                    <a:lumMod val="75000"/>
                  </a:schemeClr>
                </a:solidFill>
              </a:rPr>
              <a:t>Application Process</a:t>
            </a:r>
            <a:endParaRPr lang="en-US" sz="3500" b="1" dirty="0">
              <a:ln w="6350">
                <a:noFill/>
              </a:ln>
              <a:solidFill>
                <a:schemeClr val="accent1">
                  <a:lumMod val="75000"/>
                </a:schemeClr>
              </a:solidFill>
            </a:endParaRPr>
          </a:p>
          <a:p>
            <a:pPr marL="448056" lvl="2" indent="-384048"/>
            <a:endParaRPr lang="en-US" sz="3500" b="1" dirty="0" smtClean="0">
              <a:ln w="6350">
                <a:noFill/>
              </a:ln>
              <a:solidFill>
                <a:schemeClr val="accent1">
                  <a:lumMod val="75000"/>
                </a:schemeClr>
              </a:solidFill>
            </a:endParaRPr>
          </a:p>
          <a:p>
            <a:pPr marL="448056" lvl="2" indent="-384048"/>
            <a:r>
              <a:rPr lang="en-US" sz="3500" b="1" dirty="0" smtClean="0">
                <a:ln w="6350">
                  <a:noFill/>
                </a:ln>
                <a:solidFill>
                  <a:schemeClr val="accent1">
                    <a:lumMod val="75000"/>
                  </a:schemeClr>
                </a:solidFill>
              </a:rPr>
              <a:t>$</a:t>
            </a:r>
            <a:r>
              <a:rPr lang="en-US" sz="3500" b="1" dirty="0">
                <a:ln w="6350">
                  <a:noFill/>
                </a:ln>
                <a:solidFill>
                  <a:schemeClr val="accent1">
                    <a:lumMod val="75000"/>
                  </a:schemeClr>
                </a:solidFill>
              </a:rPr>
              <a:t>25,000 for each of 2 institutions</a:t>
            </a:r>
          </a:p>
          <a:p>
            <a:endParaRPr lang="en-US" sz="3500" b="1" dirty="0" smtClean="0">
              <a:ln w="6350">
                <a:noFill/>
              </a:ln>
              <a:solidFill>
                <a:schemeClr val="accent1">
                  <a:lumMod val="75000"/>
                </a:schemeClr>
              </a:solidFill>
            </a:endParaRPr>
          </a:p>
          <a:p>
            <a:r>
              <a:rPr lang="en-US" sz="3500" b="1" dirty="0" smtClean="0">
                <a:ln w="6350">
                  <a:noFill/>
                </a:ln>
                <a:solidFill>
                  <a:schemeClr val="accent1">
                    <a:lumMod val="75000"/>
                  </a:schemeClr>
                </a:solidFill>
              </a:rPr>
              <a:t>Apply </a:t>
            </a:r>
            <a:r>
              <a:rPr lang="en-US" sz="3500" b="1" dirty="0">
                <a:ln w="6350">
                  <a:noFill/>
                </a:ln>
                <a:solidFill>
                  <a:schemeClr val="accent1">
                    <a:lumMod val="75000"/>
                  </a:schemeClr>
                </a:solidFill>
              </a:rPr>
              <a:t>by September 2016</a:t>
            </a:r>
          </a:p>
        </p:txBody>
      </p:sp>
      <p:sp>
        <p:nvSpPr>
          <p:cNvPr id="5" name="Title 4"/>
          <p:cNvSpPr>
            <a:spLocks noGrp="1"/>
          </p:cNvSpPr>
          <p:nvPr>
            <p:ph type="title"/>
          </p:nvPr>
        </p:nvSpPr>
        <p:spPr>
          <a:xfrm>
            <a:off x="0" y="152400"/>
            <a:ext cx="8915400" cy="1104106"/>
          </a:xfrm>
        </p:spPr>
        <p:txBody>
          <a:bodyPr>
            <a:noAutofit/>
          </a:bodyPr>
          <a:lstStyle/>
          <a:p>
            <a:r>
              <a:rPr lang="en-US" dirty="0" smtClean="0"/>
              <a:t>Opportunity:</a:t>
            </a:r>
            <a:br>
              <a:rPr lang="en-US" dirty="0" smtClean="0"/>
            </a:br>
            <a:r>
              <a:rPr lang="en-US" dirty="0" smtClean="0"/>
              <a:t>	California </a:t>
            </a:r>
            <a:r>
              <a:rPr lang="en-US" dirty="0"/>
              <a:t>Community College </a:t>
            </a:r>
            <a:r>
              <a:rPr lang="en-US" dirty="0" err="1" smtClean="0"/>
              <a:t>Subaward</a:t>
            </a:r>
            <a:endParaRPr lang="en-US" dirty="0"/>
          </a:p>
        </p:txBody>
      </p:sp>
    </p:spTree>
    <p:extLst>
      <p:ext uri="{BB962C8B-B14F-4D97-AF65-F5344CB8AC3E}">
        <p14:creationId xmlns:p14="http://schemas.microsoft.com/office/powerpoint/2010/main" val="368526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8686800" cy="5564187"/>
          </a:xfrm>
        </p:spPr>
        <p:txBody>
          <a:bodyPr numCol="2">
            <a:normAutofit fontScale="47500" lnSpcReduction="20000"/>
          </a:bodyPr>
          <a:lstStyle/>
          <a:p>
            <a:pPr>
              <a:buNone/>
            </a:pPr>
            <a:r>
              <a:rPr lang="en-US" sz="5900" b="1" u="sng" dirty="0" smtClean="0"/>
              <a:t>Typical articulation agreements…</a:t>
            </a:r>
          </a:p>
          <a:p>
            <a:pPr marL="64008" indent="0">
              <a:buNone/>
            </a:pPr>
            <a:endParaRPr lang="en-US" sz="3800" dirty="0" smtClean="0"/>
          </a:p>
          <a:p>
            <a:r>
              <a:rPr lang="en-US" sz="5100" dirty="0" smtClean="0"/>
              <a:t>Designed to make transfer easy</a:t>
            </a:r>
          </a:p>
          <a:p>
            <a:endParaRPr lang="en-US" sz="3800" dirty="0" smtClean="0"/>
          </a:p>
          <a:p>
            <a:r>
              <a:rPr lang="en-US" sz="5100" dirty="0" smtClean="0"/>
              <a:t>Count courses and credits</a:t>
            </a:r>
          </a:p>
          <a:p>
            <a:endParaRPr lang="en-US" sz="3800" dirty="0" smtClean="0"/>
          </a:p>
          <a:p>
            <a:r>
              <a:rPr lang="en-US" sz="5100" dirty="0" smtClean="0"/>
              <a:t>Trust that course syllabi mean equivalent courses</a:t>
            </a:r>
          </a:p>
          <a:p>
            <a:r>
              <a:rPr lang="en-US" sz="5100" dirty="0" smtClean="0"/>
              <a:t>Require detailed study of syllabi if transferable courses changed by any articulation partner</a:t>
            </a:r>
          </a:p>
          <a:p>
            <a:r>
              <a:rPr lang="en-US" sz="5100" dirty="0" smtClean="0"/>
              <a:t>Assume that students are successful at the new school</a:t>
            </a:r>
          </a:p>
          <a:p>
            <a:pPr>
              <a:buNone/>
            </a:pPr>
            <a:r>
              <a:rPr lang="en-US" sz="5900" b="1" u="sng" dirty="0" smtClean="0"/>
              <a:t>The </a:t>
            </a:r>
            <a:r>
              <a:rPr lang="en-US" sz="5900" b="1" u="sng" dirty="0"/>
              <a:t>Interstate </a:t>
            </a:r>
            <a:r>
              <a:rPr lang="en-US" sz="5900" b="1" dirty="0" smtClean="0"/>
              <a:t>	</a:t>
            </a:r>
            <a:r>
              <a:rPr lang="en-US" sz="5900" b="1" u="sng" dirty="0" smtClean="0"/>
              <a:t>Passport</a:t>
            </a:r>
            <a:r>
              <a:rPr lang="en-US" sz="5900" b="1" u="sng" dirty="0"/>
              <a:t>…</a:t>
            </a:r>
          </a:p>
          <a:p>
            <a:endParaRPr lang="en-US" sz="3800" dirty="0" smtClean="0"/>
          </a:p>
          <a:p>
            <a:r>
              <a:rPr lang="en-US" sz="5100" dirty="0" smtClean="0"/>
              <a:t>Designed </a:t>
            </a:r>
            <a:r>
              <a:rPr lang="en-US" sz="5100" dirty="0"/>
              <a:t>to make transfer successful—no repeat of academic work</a:t>
            </a:r>
          </a:p>
          <a:p>
            <a:r>
              <a:rPr lang="en-US" sz="5100" dirty="0"/>
              <a:t>Based on </a:t>
            </a:r>
            <a:r>
              <a:rPr lang="en-US" sz="5100" dirty="0" smtClean="0"/>
              <a:t>faculty shared consensus on PLOs they wrote</a:t>
            </a:r>
            <a:endParaRPr lang="en-US" sz="5100" dirty="0"/>
          </a:p>
          <a:p>
            <a:r>
              <a:rPr lang="en-US" sz="5100" dirty="0" smtClean="0"/>
              <a:t>Trust </a:t>
            </a:r>
            <a:r>
              <a:rPr lang="en-US" sz="5100" dirty="0"/>
              <a:t>that PLO </a:t>
            </a:r>
            <a:r>
              <a:rPr lang="en-US" sz="5100" dirty="0" smtClean="0"/>
              <a:t>proficiency is attained no matter the course</a:t>
            </a:r>
          </a:p>
          <a:p>
            <a:r>
              <a:rPr lang="en-US" sz="5100" dirty="0" smtClean="0"/>
              <a:t>No </a:t>
            </a:r>
            <a:r>
              <a:rPr lang="en-US" sz="5100" dirty="0"/>
              <a:t>need to examine transferable course </a:t>
            </a:r>
            <a:r>
              <a:rPr lang="en-US" sz="5100" dirty="0" smtClean="0"/>
              <a:t>changes</a:t>
            </a:r>
          </a:p>
          <a:p>
            <a:endParaRPr lang="en-US" sz="3800" dirty="0"/>
          </a:p>
          <a:p>
            <a:endParaRPr lang="en-US" sz="3800" dirty="0"/>
          </a:p>
          <a:p>
            <a:r>
              <a:rPr lang="en-US" sz="5100" dirty="0"/>
              <a:t>Tracks student progress and shares progress </a:t>
            </a:r>
            <a:r>
              <a:rPr lang="en-US" sz="5100" dirty="0" smtClean="0"/>
              <a:t>data</a:t>
            </a:r>
            <a:endParaRPr lang="en-US" sz="5100" dirty="0"/>
          </a:p>
        </p:txBody>
      </p:sp>
      <p:sp>
        <p:nvSpPr>
          <p:cNvPr id="3" name="Title 2"/>
          <p:cNvSpPr>
            <a:spLocks noGrp="1"/>
          </p:cNvSpPr>
          <p:nvPr>
            <p:ph type="title"/>
          </p:nvPr>
        </p:nvSpPr>
        <p:spPr>
          <a:xfrm>
            <a:off x="304800" y="0"/>
            <a:ext cx="8229600" cy="1104106"/>
          </a:xfrm>
        </p:spPr>
        <p:txBody>
          <a:bodyPr>
            <a:normAutofit fontScale="90000"/>
          </a:bodyPr>
          <a:lstStyle/>
          <a:p>
            <a:pPr algn="ctr"/>
            <a:r>
              <a:rPr lang="en-US" dirty="0" smtClean="0"/>
              <a:t>Passport Differences from</a:t>
            </a:r>
            <a:br>
              <a:rPr lang="en-US" dirty="0" smtClean="0"/>
            </a:br>
            <a:r>
              <a:rPr lang="en-US" dirty="0" smtClean="0"/>
              <a:t>Typical Articulation Agreements</a:t>
            </a:r>
            <a:endParaRPr lang="en-US" dirty="0"/>
          </a:p>
        </p:txBody>
      </p:sp>
    </p:spTree>
    <p:extLst>
      <p:ext uri="{BB962C8B-B14F-4D97-AF65-F5344CB8AC3E}">
        <p14:creationId xmlns:p14="http://schemas.microsoft.com/office/powerpoint/2010/main" val="2416118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915400" cy="5403854"/>
          </a:xfrm>
        </p:spPr>
        <p:txBody>
          <a:bodyPr>
            <a:noAutofit/>
          </a:bodyPr>
          <a:lstStyle/>
          <a:p>
            <a:pPr marL="52388" indent="12700">
              <a:buNone/>
            </a:pPr>
            <a:r>
              <a:rPr lang="en-US" sz="2400" i="1" dirty="0">
                <a:solidFill>
                  <a:srgbClr val="000000"/>
                </a:solidFill>
                <a:effectLst>
                  <a:outerShdw blurRad="38100" dist="38100" dir="2700000" algn="tl">
                    <a:srgbClr val="000000">
                      <a:alpha val="43137"/>
                    </a:srgbClr>
                  </a:outerShdw>
                </a:effectLst>
              </a:rPr>
              <a:t>With a focus on what students </a:t>
            </a:r>
            <a:r>
              <a:rPr lang="en-US" sz="2400" i="1" dirty="0" smtClean="0">
                <a:solidFill>
                  <a:srgbClr val="000000"/>
                </a:solidFill>
                <a:effectLst>
                  <a:outerShdw blurRad="38100" dist="38100" dir="2700000" algn="tl">
                    <a:srgbClr val="000000">
                      <a:alpha val="43137"/>
                    </a:srgbClr>
                  </a:outerShdw>
                </a:effectLst>
              </a:rPr>
              <a:t>learn </a:t>
            </a:r>
            <a:r>
              <a:rPr lang="en-US" sz="24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(LOs</a:t>
            </a:r>
            <a:r>
              <a:rPr lang="en-US" sz="24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a:t>
            </a:r>
            <a:r>
              <a:rPr lang="en-US" sz="2400" i="1" dirty="0" smtClean="0">
                <a:solidFill>
                  <a:srgbClr val="000000"/>
                </a:solidFill>
                <a:effectLst>
                  <a:outerShdw blurRad="38100" dist="38100" dir="2700000" algn="ctr" rotWithShape="0">
                    <a:srgbClr val="000000">
                      <a:alpha val="43000"/>
                    </a:srgbClr>
                  </a:outerShdw>
                </a:effectLst>
              </a:rPr>
              <a:t>?		</a:t>
            </a:r>
            <a:r>
              <a:rPr lang="en-US" sz="2800" i="1" dirty="0" smtClean="0">
                <a:solidFill>
                  <a:srgbClr val="000000"/>
                </a:solidFill>
                <a:effectLst>
                  <a:outerShdw blurRad="38100" dist="38100" dir="2700000" algn="ctr" rotWithShape="0">
                    <a:srgbClr val="000000">
                      <a:alpha val="43000"/>
                    </a:srgbClr>
                  </a:outerShdw>
                </a:effectLst>
              </a:rPr>
              <a:t>PLOs</a:t>
            </a:r>
            <a:endParaRPr lang="en-US" sz="2800" i="1" dirty="0">
              <a:solidFill>
                <a:srgbClr val="000000"/>
              </a:solidFill>
              <a:effectLst>
                <a:outerShdw blurRad="38100" dist="38100" dir="2700000" algn="ctr" rotWithShape="0">
                  <a:srgbClr val="000000">
                    <a:alpha val="43000"/>
                  </a:srgbClr>
                </a:outerShdw>
              </a:effectLst>
            </a:endParaRPr>
          </a:p>
          <a:p>
            <a:pPr marL="52388" indent="12700">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400" i="1" dirty="0" smtClean="0">
                <a:solidFill>
                  <a:srgbClr val="000000"/>
                </a:solidFill>
                <a:effectLst>
                  <a:outerShdw blurRad="38100" dist="38100" dir="2700000" algn="tl">
                    <a:srgbClr val="000000">
                      <a:alpha val="43137"/>
                    </a:srgbClr>
                  </a:outerShdw>
                </a:effectLst>
              </a:rPr>
              <a:t>With </a:t>
            </a:r>
            <a:r>
              <a:rPr lang="en-US" sz="2400" i="1" dirty="0">
                <a:solidFill>
                  <a:srgbClr val="000000"/>
                </a:solidFill>
                <a:effectLst>
                  <a:outerShdw blurRad="38100" dist="38100" dir="2700000" algn="tl">
                    <a:srgbClr val="000000">
                      <a:alpha val="43137"/>
                    </a:srgbClr>
                  </a:outerShdw>
                </a:effectLst>
              </a:rPr>
              <a:t>students attaining a definite </a:t>
            </a:r>
            <a:r>
              <a:rPr lang="en-US" sz="24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benchmark</a:t>
            </a:r>
            <a:r>
              <a:rPr lang="en-US" sz="2400" i="1" dirty="0" smtClean="0">
                <a:solidFill>
                  <a:srgbClr val="000000"/>
                </a:solidFill>
                <a:effectLst>
                  <a:outerShdw blurRad="38100" dist="38100" dir="2700000" algn="tl">
                    <a:srgbClr val="000000">
                      <a:alpha val="43137"/>
                    </a:srgbClr>
                  </a:outerShdw>
                </a:effectLst>
              </a:rPr>
              <a:t>?    	</a:t>
            </a:r>
            <a:r>
              <a:rPr lang="en-US" sz="2800" i="1" dirty="0" smtClean="0">
                <a:solidFill>
                  <a:srgbClr val="000000"/>
                </a:solidFill>
                <a:effectLst>
                  <a:outerShdw blurRad="38100" dist="38100" dir="2700000" algn="tl">
                    <a:srgbClr val="000000">
                      <a:alpha val="43137"/>
                    </a:srgbClr>
                  </a:outerShdw>
                </a:effectLst>
              </a:rPr>
              <a:t>PASSPORT</a:t>
            </a:r>
            <a:endParaRPr lang="en-US" sz="2800" i="1" dirty="0">
              <a:solidFill>
                <a:srgbClr val="000000"/>
              </a:solidFill>
              <a:effectLst>
                <a:outerShdw blurRad="38100" dist="38100" dir="2700000" algn="tl">
                  <a:srgbClr val="000000">
                    <a:alpha val="43137"/>
                  </a:srgbClr>
                </a:outerShdw>
              </a:effectLst>
            </a:endParaRPr>
          </a:p>
          <a:p>
            <a:pPr marL="52388" indent="12700">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400" i="1" dirty="0" smtClean="0">
                <a:solidFill>
                  <a:srgbClr val="000000"/>
                </a:solidFill>
                <a:effectLst>
                  <a:outerShdw blurRad="38100" dist="38100" dir="2700000" algn="tl">
                    <a:srgbClr val="000000">
                      <a:alpha val="43137"/>
                    </a:srgbClr>
                  </a:outerShdw>
                </a:effectLst>
              </a:rPr>
              <a:t>With </a:t>
            </a:r>
            <a:r>
              <a:rPr lang="en-US" sz="2400" i="1" dirty="0">
                <a:solidFill>
                  <a:srgbClr val="000000"/>
                </a:solidFill>
                <a:effectLst>
                  <a:outerShdw blurRad="38100" dist="38100" dir="2700000" algn="tl">
                    <a:srgbClr val="000000">
                      <a:alpha val="43137"/>
                    </a:srgbClr>
                  </a:outerShdw>
                </a:effectLst>
              </a:rPr>
              <a:t>individual institutional </a:t>
            </a:r>
            <a:r>
              <a:rPr lang="en-US" sz="24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faculty defining the curriculum </a:t>
            </a:r>
            <a:r>
              <a:rPr lang="en-US" sz="2400" i="1" dirty="0">
                <a:solidFill>
                  <a:srgbClr val="000000"/>
                </a:solidFill>
                <a:effectLst>
                  <a:outerShdw blurRad="38100" dist="38100" dir="2700000" algn="tl">
                    <a:srgbClr val="000000">
                      <a:alpha val="43137"/>
                    </a:srgbClr>
                  </a:outerShdw>
                </a:effectLst>
              </a:rPr>
              <a:t>they use to bring students to proficiency with the </a:t>
            </a:r>
            <a:r>
              <a:rPr lang="en-US" sz="2400" i="1" dirty="0" smtClean="0">
                <a:solidFill>
                  <a:srgbClr val="000000"/>
                </a:solidFill>
                <a:effectLst>
                  <a:outerShdw blurRad="38100" dist="38100" dir="2700000" algn="tl">
                    <a:srgbClr val="000000">
                      <a:alpha val="43137"/>
                    </a:srgbClr>
                  </a:outerShdw>
                </a:effectLst>
              </a:rPr>
              <a:t>LOs?      </a:t>
            </a:r>
            <a:r>
              <a:rPr lang="en-US" sz="2800" i="1" dirty="0" smtClean="0">
                <a:solidFill>
                  <a:srgbClr val="000000"/>
                </a:solidFill>
                <a:effectLst>
                  <a:outerShdw blurRad="38100" dist="38100" dir="2700000" algn="tl">
                    <a:srgbClr val="000000">
                      <a:alpha val="43137"/>
                    </a:srgbClr>
                  </a:outerShdw>
                </a:effectLst>
              </a:rPr>
              <a:t>PASSPORT BLOCK</a:t>
            </a:r>
            <a:endParaRPr lang="en-US" sz="2800" i="1" dirty="0">
              <a:solidFill>
                <a:srgbClr val="000000"/>
              </a:solidFill>
              <a:effectLst>
                <a:outerShdw blurRad="38100" dist="38100" dir="2700000" algn="tl">
                  <a:srgbClr val="000000">
                    <a:alpha val="43137"/>
                  </a:srgbClr>
                </a:outerShdw>
              </a:effectLst>
            </a:endParaRPr>
          </a:p>
          <a:p>
            <a:pPr marL="52388" indent="12700">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400" i="1" dirty="0" smtClean="0">
                <a:solidFill>
                  <a:srgbClr val="000000"/>
                </a:solidFill>
                <a:effectLst>
                  <a:outerShdw blurRad="38100" dist="38100" dir="2700000" algn="tl">
                    <a:srgbClr val="000000">
                      <a:alpha val="43137"/>
                    </a:srgbClr>
                  </a:outerShdw>
                </a:effectLst>
              </a:rPr>
              <a:t>With </a:t>
            </a:r>
            <a:r>
              <a:rPr lang="en-US" sz="24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no need </a:t>
            </a:r>
            <a:r>
              <a:rPr lang="en-US" sz="24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to monitor </a:t>
            </a:r>
            <a:r>
              <a:rPr lang="en-US" sz="2400" i="1" dirty="0">
                <a:solidFill>
                  <a:srgbClr val="000000"/>
                </a:solidFill>
                <a:effectLst>
                  <a:outerShdw blurRad="38100" dist="38100" dir="2700000" algn="tl">
                    <a:srgbClr val="000000">
                      <a:alpha val="43137"/>
                    </a:srgbClr>
                  </a:outerShdw>
                </a:effectLst>
              </a:rPr>
              <a:t>our articulation </a:t>
            </a:r>
            <a:r>
              <a:rPr lang="en-US" sz="2400" i="1" dirty="0" smtClean="0">
                <a:solidFill>
                  <a:srgbClr val="000000"/>
                </a:solidFill>
                <a:effectLst>
                  <a:outerShdw blurRad="38100" dist="38100" dir="2700000" algn="tl">
                    <a:srgbClr val="000000">
                      <a:alpha val="43137"/>
                    </a:srgbClr>
                  </a:outerShdw>
                </a:effectLst>
              </a:rPr>
              <a:t>partners’ 	curriculum </a:t>
            </a:r>
            <a:r>
              <a:rPr lang="en-US" sz="2400" i="1" dirty="0">
                <a:solidFill>
                  <a:srgbClr val="000000"/>
                </a:solidFill>
                <a:effectLst>
                  <a:outerShdw blurRad="38100" dist="38100" dir="2700000" algn="tl">
                    <a:srgbClr val="000000">
                      <a:alpha val="43137"/>
                    </a:srgbClr>
                  </a:outerShdw>
                </a:effectLst>
              </a:rPr>
              <a:t>changes</a:t>
            </a:r>
            <a:r>
              <a:rPr lang="en-US" sz="2400" i="1" dirty="0" smtClean="0">
                <a:solidFill>
                  <a:srgbClr val="000000"/>
                </a:solidFill>
                <a:effectLst>
                  <a:outerShdw blurRad="38100" dist="38100" dir="2700000" algn="tl">
                    <a:srgbClr val="000000">
                      <a:alpha val="43137"/>
                    </a:srgbClr>
                  </a:outerShdw>
                </a:effectLst>
              </a:rPr>
              <a:t>? ………..(and vice versa?)	CONSENSUS PLOs, UNIQUE 								PASSPORT BLOCKS</a:t>
            </a:r>
            <a:endParaRPr lang="en-US" sz="2400" i="1" dirty="0">
              <a:solidFill>
                <a:srgbClr val="000000"/>
              </a:solidFill>
              <a:effectLst>
                <a:outerShdw blurRad="38100" dist="38100" dir="2700000" algn="tl">
                  <a:srgbClr val="000000">
                    <a:alpha val="43137"/>
                  </a:srgbClr>
                </a:outerShdw>
              </a:effectLst>
            </a:endParaRPr>
          </a:p>
          <a:p>
            <a:pPr marL="52388" indent="12700">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400" i="1" dirty="0" smtClean="0">
                <a:solidFill>
                  <a:srgbClr val="000000"/>
                </a:solidFill>
                <a:effectLst>
                  <a:outerShdw blurRad="38100" dist="38100" dir="2700000" algn="tl">
                    <a:srgbClr val="000000">
                      <a:alpha val="43137"/>
                    </a:srgbClr>
                  </a:outerShdw>
                </a:effectLst>
              </a:rPr>
              <a:t>With </a:t>
            </a:r>
            <a:r>
              <a:rPr lang="en-US" sz="24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annual academic progress </a:t>
            </a:r>
            <a:r>
              <a:rPr lang="en-US" sz="24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reports </a:t>
            </a:r>
            <a:r>
              <a:rPr lang="en-US" sz="2400" i="1" dirty="0" smtClean="0">
                <a:solidFill>
                  <a:srgbClr val="000000"/>
                </a:solidFill>
                <a:effectLst>
                  <a:outerShdw blurRad="38100" dist="38100" dir="2700000" algn="tl">
                    <a:srgbClr val="000000">
                      <a:alpha val="43137"/>
                    </a:srgbClr>
                  </a:outerShdw>
                </a:effectLst>
              </a:rPr>
              <a:t>on </a:t>
            </a:r>
            <a:r>
              <a:rPr lang="en-US" sz="2400" i="1" dirty="0">
                <a:solidFill>
                  <a:srgbClr val="000000"/>
                </a:solidFill>
                <a:effectLst>
                  <a:outerShdw blurRad="38100" dist="38100" dir="2700000" algn="tl">
                    <a:srgbClr val="000000">
                      <a:alpha val="43137"/>
                    </a:srgbClr>
                  </a:outerShdw>
                </a:effectLst>
              </a:rPr>
              <a:t>the transfer </a:t>
            </a:r>
            <a:r>
              <a:rPr lang="en-US" sz="2400" i="1" dirty="0" smtClean="0">
                <a:solidFill>
                  <a:srgbClr val="000000"/>
                </a:solidFill>
                <a:effectLst>
                  <a:outerShdw blurRad="38100" dist="38100" dir="2700000" algn="tl">
                    <a:srgbClr val="000000">
                      <a:alpha val="43137"/>
                    </a:srgbClr>
                  </a:outerShdw>
                </a:effectLst>
              </a:rPr>
              <a:t>students </a:t>
            </a:r>
            <a:r>
              <a:rPr lang="en-US" sz="2400" i="1" dirty="0">
                <a:solidFill>
                  <a:srgbClr val="000000"/>
                </a:solidFill>
                <a:effectLst>
                  <a:outerShdw blurRad="38100" dist="38100" dir="2700000" algn="tl">
                    <a:srgbClr val="000000">
                      <a:alpha val="43137"/>
                    </a:srgbClr>
                  </a:outerShdw>
                </a:effectLst>
              </a:rPr>
              <a:t>we send </a:t>
            </a:r>
            <a:r>
              <a:rPr lang="en-US" sz="2400" i="1" dirty="0" smtClean="0">
                <a:solidFill>
                  <a:srgbClr val="000000"/>
                </a:solidFill>
                <a:effectLst>
                  <a:outerShdw blurRad="38100" dist="38100" dir="2700000" algn="tl">
                    <a:srgbClr val="000000">
                      <a:alpha val="43137"/>
                    </a:srgbClr>
                  </a:outerShdw>
                </a:effectLst>
              </a:rPr>
              <a:t>out? ------ </a:t>
            </a:r>
            <a:r>
              <a:rPr lang="en-US" sz="2400" i="1" dirty="0">
                <a:solidFill>
                  <a:srgbClr val="000000"/>
                </a:solidFill>
                <a:effectLst>
                  <a:outerShdw blurRad="38100" dist="38100" dir="2700000" algn="tl">
                    <a:srgbClr val="000000">
                      <a:alpha val="43137"/>
                    </a:srgbClr>
                  </a:outerShdw>
                </a:effectLst>
              </a:rPr>
              <a:t>and we take in</a:t>
            </a:r>
            <a:r>
              <a:rPr lang="en-US" sz="2400" i="1" dirty="0" smtClean="0">
                <a:solidFill>
                  <a:srgbClr val="000000"/>
                </a:solidFill>
                <a:effectLst>
                  <a:outerShdw blurRad="38100" dist="38100" dir="2700000" algn="tl">
                    <a:srgbClr val="000000">
                      <a:alpha val="43137"/>
                    </a:srgbClr>
                  </a:outerShdw>
                </a:effectLst>
              </a:rPr>
              <a:t>?	PASSPORT VERIFY, ACADEMIC 						PROGRESS REPORTS</a:t>
            </a:r>
            <a:endParaRPr lang="en-US" sz="2400" i="1" dirty="0">
              <a:solidFill>
                <a:srgbClr val="0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228600" y="76200"/>
            <a:ext cx="8686800" cy="969334"/>
          </a:xfrm>
        </p:spPr>
        <p:txBody>
          <a:bodyPr>
            <a:normAutofit/>
          </a:bodyPr>
          <a:lstStyle/>
          <a:p>
            <a:pPr marL="0"/>
            <a:r>
              <a:rPr lang="en-US" sz="4400" dirty="0" smtClean="0"/>
              <a:t>We do meet the Passport goal….</a:t>
            </a:r>
            <a:endParaRPr lang="en-US" sz="4400" dirty="0"/>
          </a:p>
        </p:txBody>
      </p:sp>
      <p:sp>
        <p:nvSpPr>
          <p:cNvPr id="8" name="Rounded Rectangle 7"/>
          <p:cNvSpPr/>
          <p:nvPr/>
        </p:nvSpPr>
        <p:spPr>
          <a:xfrm rot="16200000">
            <a:off x="6221191" y="3695701"/>
            <a:ext cx="761999" cy="3886200"/>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6428018" y="2160817"/>
            <a:ext cx="727168" cy="4247597"/>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7216685" y="1736817"/>
            <a:ext cx="463735" cy="26288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6200000">
            <a:off x="7047957" y="1102178"/>
            <a:ext cx="458291" cy="1752600"/>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6200000">
            <a:off x="6744792" y="716274"/>
            <a:ext cx="455019" cy="1143001"/>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324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Wedge.png"/>
          <p:cNvPicPr>
            <a:picLocks noChangeAspect="1"/>
          </p:cNvPicPr>
          <p:nvPr/>
        </p:nvPicPr>
        <p:blipFill>
          <a:blip r:embed="rId2" cstate="print"/>
          <a:stretch>
            <a:fillRect/>
          </a:stretch>
        </p:blipFill>
        <p:spPr>
          <a:xfrm>
            <a:off x="3152638" y="2339250"/>
            <a:ext cx="2093407" cy="2210160"/>
          </a:xfrm>
          <a:prstGeom prst="rect">
            <a:avLst/>
          </a:prstGeom>
        </p:spPr>
      </p:pic>
      <p:pic>
        <p:nvPicPr>
          <p:cNvPr id="5" name="Picture 4" descr="jigsawCenter.png"/>
          <p:cNvPicPr>
            <a:picLocks noChangeAspect="1"/>
          </p:cNvPicPr>
          <p:nvPr/>
        </p:nvPicPr>
        <p:blipFill>
          <a:blip r:embed="rId3" cstate="print"/>
          <a:stretch>
            <a:fillRect/>
          </a:stretch>
        </p:blipFill>
        <p:spPr>
          <a:xfrm>
            <a:off x="1708839" y="945481"/>
            <a:ext cx="5726322" cy="5729037"/>
          </a:xfrm>
          <a:prstGeom prst="rect">
            <a:avLst/>
          </a:prstGeom>
        </p:spPr>
      </p:pic>
      <p:pic>
        <p:nvPicPr>
          <p:cNvPr id="6" name="Picture 5" descr="ltBlueWedge.png"/>
          <p:cNvPicPr>
            <a:picLocks noChangeAspect="1"/>
          </p:cNvPicPr>
          <p:nvPr/>
        </p:nvPicPr>
        <p:blipFill>
          <a:blip r:embed="rId4" cstate="print"/>
          <a:stretch>
            <a:fillRect/>
          </a:stretch>
        </p:blipFill>
        <p:spPr>
          <a:xfrm>
            <a:off x="4994696" y="1607391"/>
            <a:ext cx="2090692" cy="2421945"/>
          </a:xfrm>
          <a:prstGeom prst="rect">
            <a:avLst/>
          </a:prstGeom>
        </p:spPr>
      </p:pic>
      <p:pic>
        <p:nvPicPr>
          <p:cNvPr id="7" name="Picture 6" descr="ltOrangeWedge.png"/>
          <p:cNvPicPr>
            <a:picLocks noChangeAspect="1"/>
          </p:cNvPicPr>
          <p:nvPr/>
        </p:nvPicPr>
        <p:blipFill>
          <a:blip r:embed="rId5" cstate="print"/>
          <a:stretch>
            <a:fillRect/>
          </a:stretch>
        </p:blipFill>
        <p:spPr>
          <a:xfrm>
            <a:off x="2048774" y="3571018"/>
            <a:ext cx="2087976" cy="2424659"/>
          </a:xfrm>
          <a:prstGeom prst="rect">
            <a:avLst/>
          </a:prstGeom>
        </p:spPr>
      </p:pic>
      <p:pic>
        <p:nvPicPr>
          <p:cNvPr id="8" name="Picture 7" descr="topBlueWedge.png"/>
          <p:cNvPicPr>
            <a:picLocks noChangeAspect="1"/>
          </p:cNvPicPr>
          <p:nvPr/>
        </p:nvPicPr>
        <p:blipFill>
          <a:blip r:embed="rId6" cstate="print"/>
          <a:stretch>
            <a:fillRect/>
          </a:stretch>
        </p:blipFill>
        <p:spPr>
          <a:xfrm>
            <a:off x="3285362" y="1277112"/>
            <a:ext cx="2554988" cy="1756724"/>
          </a:xfrm>
          <a:prstGeom prst="rect">
            <a:avLst/>
          </a:prstGeom>
        </p:spPr>
      </p:pic>
      <p:pic>
        <p:nvPicPr>
          <p:cNvPr id="9" name="Picture 8" descr="yellowWedge.png"/>
          <p:cNvPicPr>
            <a:picLocks noChangeAspect="1"/>
          </p:cNvPicPr>
          <p:nvPr/>
        </p:nvPicPr>
        <p:blipFill>
          <a:blip r:embed="rId7" cstate="print"/>
          <a:stretch>
            <a:fillRect/>
          </a:stretch>
        </p:blipFill>
        <p:spPr>
          <a:xfrm>
            <a:off x="3294506" y="4563374"/>
            <a:ext cx="2554988" cy="1756724"/>
          </a:xfrm>
          <a:prstGeom prst="rect">
            <a:avLst/>
          </a:prstGeom>
        </p:spPr>
      </p:pic>
      <p:pic>
        <p:nvPicPr>
          <p:cNvPr id="10" name="Picture 9" descr="dkOrangeWedge.png"/>
          <p:cNvPicPr>
            <a:picLocks noChangeAspect="1"/>
          </p:cNvPicPr>
          <p:nvPr/>
        </p:nvPicPr>
        <p:blipFill>
          <a:blip r:embed="rId8" cstate="print"/>
          <a:stretch>
            <a:fillRect/>
          </a:stretch>
        </p:blipFill>
        <p:spPr>
          <a:xfrm>
            <a:off x="2048774" y="1623003"/>
            <a:ext cx="2093407" cy="2212875"/>
          </a:xfrm>
          <a:prstGeom prst="rect">
            <a:avLst/>
          </a:prstGeom>
        </p:spPr>
      </p:pic>
      <p:sp>
        <p:nvSpPr>
          <p:cNvPr id="2" name="TextBox 1"/>
          <p:cNvSpPr txBox="1"/>
          <p:nvPr/>
        </p:nvSpPr>
        <p:spPr>
          <a:xfrm>
            <a:off x="114300" y="116757"/>
            <a:ext cx="8915400" cy="1877437"/>
          </a:xfrm>
          <a:prstGeom prst="rect">
            <a:avLst/>
          </a:prstGeom>
          <a:noFill/>
        </p:spPr>
        <p:txBody>
          <a:bodyPr wrap="square" rtlCol="0">
            <a:spAutoFit/>
          </a:bodyPr>
          <a:lstStyle/>
          <a:p>
            <a:r>
              <a:rPr lang="en-US" sz="4000" b="1" dirty="0" smtClean="0">
                <a:solidFill>
                  <a:schemeClr val="accent1">
                    <a:lumMod val="75000"/>
                  </a:schemeClr>
                </a:solidFill>
              </a:rPr>
              <a:t>Join the Interstate Passport Network! 	by…</a:t>
            </a:r>
            <a:endParaRPr lang="en-US" sz="4000" b="1"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p:txBody>
      </p:sp>
      <p:grpSp>
        <p:nvGrpSpPr>
          <p:cNvPr id="15" name="Group 14"/>
          <p:cNvGrpSpPr/>
          <p:nvPr/>
        </p:nvGrpSpPr>
        <p:grpSpPr>
          <a:xfrm>
            <a:off x="4991817" y="3773684"/>
            <a:ext cx="2094783" cy="2211612"/>
            <a:chOff x="4991817" y="3773684"/>
            <a:chExt cx="2094783" cy="2211612"/>
          </a:xfrm>
        </p:grpSpPr>
        <p:grpSp>
          <p:nvGrpSpPr>
            <p:cNvPr id="13" name="Group 12"/>
            <p:cNvGrpSpPr/>
            <p:nvPr/>
          </p:nvGrpSpPr>
          <p:grpSpPr>
            <a:xfrm>
              <a:off x="4991817" y="3773684"/>
              <a:ext cx="2094783" cy="2211612"/>
              <a:chOff x="4991817" y="3773684"/>
              <a:chExt cx="2094783" cy="2211612"/>
            </a:xfrm>
          </p:grpSpPr>
          <p:pic>
            <p:nvPicPr>
              <p:cNvPr id="11" name="Picture 10" descr="greenWedge.png"/>
              <p:cNvPicPr>
                <a:picLocks noChangeAspect="1"/>
              </p:cNvPicPr>
              <p:nvPr/>
            </p:nvPicPr>
            <p:blipFill>
              <a:blip r:embed="rId2" cstate="print"/>
              <a:stretch>
                <a:fillRect/>
              </a:stretch>
            </p:blipFill>
            <p:spPr>
              <a:xfrm>
                <a:off x="4991817" y="3773684"/>
                <a:ext cx="2094783" cy="2211612"/>
              </a:xfrm>
              <a:prstGeom prst="rect">
                <a:avLst/>
              </a:prstGeom>
            </p:spPr>
          </p:pic>
          <p:pic>
            <p:nvPicPr>
              <p:cNvPr id="12" name="Picture 11" descr="greenWedge.png"/>
              <p:cNvPicPr>
                <a:picLocks noChangeAspect="1"/>
              </p:cNvPicPr>
              <p:nvPr/>
            </p:nvPicPr>
            <p:blipFill>
              <a:blip r:embed="rId2" cstate="print"/>
              <a:srcRect l="23610" t="11979" r="18188" b="74102"/>
              <a:stretch>
                <a:fillRect/>
              </a:stretch>
            </p:blipFill>
            <p:spPr>
              <a:xfrm>
                <a:off x="5458968" y="4191000"/>
                <a:ext cx="1219200" cy="914400"/>
              </a:xfrm>
              <a:prstGeom prst="rect">
                <a:avLst/>
              </a:prstGeom>
            </p:spPr>
          </p:pic>
        </p:grpSp>
        <p:sp>
          <p:nvSpPr>
            <p:cNvPr id="14" name="TextBox 13"/>
            <p:cNvSpPr txBox="1"/>
            <p:nvPr/>
          </p:nvSpPr>
          <p:spPr>
            <a:xfrm>
              <a:off x="5512044" y="4111752"/>
              <a:ext cx="1128899" cy="1200329"/>
            </a:xfrm>
            <a:prstGeom prst="rect">
              <a:avLst/>
            </a:prstGeom>
            <a:noFill/>
          </p:spPr>
          <p:txBody>
            <a:bodyPr wrap="none" rtlCol="0">
              <a:spAutoFit/>
            </a:bodyPr>
            <a:lstStyle/>
            <a:p>
              <a:pPr algn="ctr"/>
              <a:r>
                <a:rPr lang="en-US" b="1" dirty="0" smtClean="0">
                  <a:solidFill>
                    <a:schemeClr val="tx2"/>
                  </a:solidFill>
                </a:rPr>
                <a:t>Apply for</a:t>
              </a:r>
            </a:p>
            <a:p>
              <a:pPr algn="ctr"/>
              <a:r>
                <a:rPr lang="en-US" b="1" dirty="0" smtClean="0">
                  <a:solidFill>
                    <a:schemeClr val="tx2"/>
                  </a:solidFill>
                </a:rPr>
                <a:t>Passport </a:t>
              </a:r>
            </a:p>
            <a:p>
              <a:pPr algn="ctr"/>
              <a:r>
                <a:rPr lang="en-US" b="1" dirty="0" smtClean="0">
                  <a:solidFill>
                    <a:schemeClr val="tx2"/>
                  </a:solidFill>
                </a:rPr>
                <a:t>Status/</a:t>
              </a:r>
            </a:p>
            <a:p>
              <a:pPr algn="ctr"/>
              <a:r>
                <a:rPr lang="en-US" b="1" dirty="0" smtClean="0">
                  <a:solidFill>
                    <a:schemeClr val="tx2"/>
                  </a:solidFill>
                </a:rPr>
                <a:t>Sign MOA</a:t>
              </a:r>
              <a:endParaRPr lang="en-US" b="1" dirty="0">
                <a:solidFill>
                  <a:schemeClr val="tx2"/>
                </a:solidFill>
              </a:endParaRPr>
            </a:p>
          </p:txBody>
        </p:sp>
      </p:grpSp>
    </p:spTree>
    <p:extLst>
      <p:ext uri="{BB962C8B-B14F-4D97-AF65-F5344CB8AC3E}">
        <p14:creationId xmlns:p14="http://schemas.microsoft.com/office/powerpoint/2010/main" val="154330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1+#ppt_w/2"/>
                                          </p:val>
                                        </p:tav>
                                        <p:tav tm="100000">
                                          <p:val>
                                            <p:strVal val="#ppt_x"/>
                                          </p:val>
                                        </p:tav>
                                      </p:tavLst>
                                    </p:anim>
                                    <p:anim calcmode="lin" valueType="num">
                                      <p:cBhvr additive="base">
                                        <p:cTn id="2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219200"/>
            <a:ext cx="8610600" cy="4495800"/>
          </a:xfrm>
        </p:spPr>
        <p:txBody>
          <a:bodyPr>
            <a:normAutofit lnSpcReduction="10000"/>
          </a:bodyPr>
          <a:lstStyle/>
          <a:p>
            <a:pPr marL="448056" lvl="2" indent="-384048"/>
            <a:r>
              <a:rPr lang="en-US" sz="3000" b="1" dirty="0">
                <a:ln w="6350">
                  <a:noFill/>
                </a:ln>
                <a:solidFill>
                  <a:schemeClr val="accent1">
                    <a:lumMod val="75000"/>
                  </a:schemeClr>
                </a:solidFill>
              </a:rPr>
              <a:t>T</a:t>
            </a:r>
            <a:r>
              <a:rPr lang="en-US" sz="3000" b="1" dirty="0" smtClean="0">
                <a:ln w="6350">
                  <a:noFill/>
                </a:ln>
                <a:solidFill>
                  <a:schemeClr val="accent1">
                    <a:lumMod val="75000"/>
                  </a:schemeClr>
                </a:solidFill>
              </a:rPr>
              <a:t>est </a:t>
            </a:r>
            <a:r>
              <a:rPr lang="en-US" sz="3000" b="1" dirty="0">
                <a:ln w="6350">
                  <a:noFill/>
                </a:ln>
                <a:solidFill>
                  <a:schemeClr val="accent1">
                    <a:lumMod val="75000"/>
                  </a:schemeClr>
                </a:solidFill>
              </a:rPr>
              <a:t>Passport </a:t>
            </a:r>
            <a:r>
              <a:rPr lang="en-US" sz="3000" b="1" dirty="0" smtClean="0">
                <a:ln w="6350">
                  <a:noFill/>
                </a:ln>
                <a:solidFill>
                  <a:schemeClr val="accent1">
                    <a:lumMod val="75000"/>
                  </a:schemeClr>
                </a:solidFill>
              </a:rPr>
              <a:t>Application Process</a:t>
            </a:r>
            <a:endParaRPr lang="en-US" sz="3000" b="1" dirty="0">
              <a:ln w="6350">
                <a:noFill/>
              </a:ln>
              <a:solidFill>
                <a:schemeClr val="accent1">
                  <a:lumMod val="75000"/>
                </a:schemeClr>
              </a:solidFill>
            </a:endParaRPr>
          </a:p>
          <a:p>
            <a:pPr lvl="2"/>
            <a:r>
              <a:rPr lang="en-US" b="1" dirty="0">
                <a:ln w="6350">
                  <a:noFill/>
                </a:ln>
                <a:solidFill>
                  <a:schemeClr val="tx1">
                    <a:lumMod val="10000"/>
                  </a:schemeClr>
                </a:solidFill>
              </a:rPr>
              <a:t>M</a:t>
            </a:r>
            <a:r>
              <a:rPr lang="en-US" b="1" dirty="0" smtClean="0">
                <a:ln w="6350">
                  <a:noFill/>
                </a:ln>
                <a:solidFill>
                  <a:schemeClr val="tx1">
                    <a:lumMod val="10000"/>
                  </a:schemeClr>
                </a:solidFill>
              </a:rPr>
              <a:t>ap </a:t>
            </a:r>
            <a:r>
              <a:rPr lang="en-US" b="1" dirty="0">
                <a:ln w="6350">
                  <a:noFill/>
                </a:ln>
                <a:solidFill>
                  <a:schemeClr val="tx1">
                    <a:lumMod val="10000"/>
                  </a:schemeClr>
                </a:solidFill>
              </a:rPr>
              <a:t>PLOs to campus LOs</a:t>
            </a:r>
            <a:r>
              <a:rPr lang="en-US" dirty="0">
                <a:solidFill>
                  <a:schemeClr val="tx1">
                    <a:lumMod val="10000"/>
                  </a:schemeClr>
                </a:solidFill>
              </a:rPr>
              <a:t> </a:t>
            </a:r>
            <a:r>
              <a:rPr lang="en-US" dirty="0" smtClean="0">
                <a:solidFill>
                  <a:schemeClr val="tx1">
                    <a:lumMod val="10000"/>
                  </a:schemeClr>
                </a:solidFill>
              </a:rPr>
              <a:t>–</a:t>
            </a:r>
          </a:p>
          <a:p>
            <a:pPr lvl="2"/>
            <a:r>
              <a:rPr lang="en-US" b="1" dirty="0" smtClean="0">
                <a:ln w="6350">
                  <a:noFill/>
                </a:ln>
                <a:solidFill>
                  <a:schemeClr val="tx1">
                    <a:lumMod val="10000"/>
                  </a:schemeClr>
                </a:solidFill>
              </a:rPr>
              <a:t>Construct </a:t>
            </a:r>
            <a:r>
              <a:rPr lang="en-US" b="1" dirty="0">
                <a:ln w="6350">
                  <a:noFill/>
                </a:ln>
                <a:solidFill>
                  <a:schemeClr val="tx1">
                    <a:lumMod val="10000"/>
                  </a:schemeClr>
                </a:solidFill>
              </a:rPr>
              <a:t>institution’s Passport Block </a:t>
            </a:r>
            <a:endParaRPr lang="en-US" b="1" dirty="0" smtClean="0">
              <a:ln w="6350">
                <a:noFill/>
              </a:ln>
              <a:solidFill>
                <a:schemeClr val="tx1">
                  <a:lumMod val="10000"/>
                </a:schemeClr>
              </a:solidFill>
            </a:endParaRPr>
          </a:p>
          <a:p>
            <a:pPr lvl="2"/>
            <a:r>
              <a:rPr lang="en-US" b="1" dirty="0">
                <a:ln w="6350">
                  <a:noFill/>
                </a:ln>
                <a:solidFill>
                  <a:schemeClr val="tx1">
                    <a:lumMod val="10000"/>
                  </a:schemeClr>
                </a:solidFill>
              </a:rPr>
              <a:t>Understand/identify steps to </a:t>
            </a:r>
            <a:r>
              <a:rPr lang="en-US" b="1" dirty="0" smtClean="0">
                <a:ln w="6350">
                  <a:noFill/>
                </a:ln>
                <a:solidFill>
                  <a:schemeClr val="tx1">
                    <a:lumMod val="10000"/>
                  </a:schemeClr>
                </a:solidFill>
              </a:rPr>
              <a:t>implement</a:t>
            </a:r>
          </a:p>
          <a:p>
            <a:pPr lvl="3"/>
            <a:r>
              <a:rPr lang="en-US" sz="2400" b="1" dirty="0" smtClean="0">
                <a:ln w="6350">
                  <a:noFill/>
                </a:ln>
                <a:solidFill>
                  <a:schemeClr val="tx1">
                    <a:lumMod val="10000"/>
                  </a:schemeClr>
                </a:solidFill>
              </a:rPr>
              <a:t>Passport Verify </a:t>
            </a:r>
          </a:p>
          <a:p>
            <a:pPr lvl="3"/>
            <a:r>
              <a:rPr lang="en-US" sz="2400" b="1" dirty="0">
                <a:ln w="6350">
                  <a:noFill/>
                </a:ln>
                <a:solidFill>
                  <a:schemeClr val="tx1">
                    <a:lumMod val="10000"/>
                  </a:schemeClr>
                </a:solidFill>
              </a:rPr>
              <a:t>Passport Academic </a:t>
            </a:r>
            <a:r>
              <a:rPr lang="en-US" sz="2400" b="1" dirty="0" smtClean="0">
                <a:ln w="6350">
                  <a:noFill/>
                </a:ln>
                <a:solidFill>
                  <a:schemeClr val="tx1">
                    <a:lumMod val="10000"/>
                  </a:schemeClr>
                </a:solidFill>
              </a:rPr>
              <a:t>Progress Tracking 	</a:t>
            </a:r>
          </a:p>
          <a:p>
            <a:pPr lvl="3"/>
            <a:r>
              <a:rPr lang="en-US" sz="2400" b="1" dirty="0" smtClean="0">
                <a:ln w="6350">
                  <a:noFill/>
                </a:ln>
                <a:solidFill>
                  <a:schemeClr val="tx1">
                    <a:lumMod val="10000"/>
                  </a:schemeClr>
                </a:solidFill>
              </a:rPr>
              <a:t>Student awareness of </a:t>
            </a:r>
            <a:r>
              <a:rPr lang="en-US" sz="2400" b="1" dirty="0">
                <a:ln w="6350">
                  <a:noFill/>
                </a:ln>
                <a:solidFill>
                  <a:schemeClr val="tx1">
                    <a:lumMod val="10000"/>
                  </a:schemeClr>
                </a:solidFill>
              </a:rPr>
              <a:t>Passport</a:t>
            </a:r>
          </a:p>
          <a:p>
            <a:pPr lvl="2"/>
            <a:r>
              <a:rPr lang="en-US" b="1" dirty="0">
                <a:ln w="6350">
                  <a:noFill/>
                </a:ln>
                <a:solidFill>
                  <a:schemeClr val="tx1">
                    <a:lumMod val="10000"/>
                  </a:schemeClr>
                </a:solidFill>
              </a:rPr>
              <a:t>Write case </a:t>
            </a:r>
            <a:r>
              <a:rPr lang="en-US" b="1" dirty="0" smtClean="0">
                <a:ln w="6350">
                  <a:noFill/>
                </a:ln>
                <a:solidFill>
                  <a:schemeClr val="tx1">
                    <a:lumMod val="10000"/>
                  </a:schemeClr>
                </a:solidFill>
              </a:rPr>
              <a:t>study</a:t>
            </a:r>
            <a:endParaRPr lang="en-US" dirty="0" smtClean="0"/>
          </a:p>
          <a:p>
            <a:pPr marL="448056" lvl="2" indent="-384048"/>
            <a:r>
              <a:rPr lang="en-US" sz="2800" b="1" dirty="0">
                <a:ln w="6350">
                  <a:noFill/>
                </a:ln>
                <a:solidFill>
                  <a:schemeClr val="accent1">
                    <a:lumMod val="75000"/>
                  </a:schemeClr>
                </a:solidFill>
              </a:rPr>
              <a:t>$25,000 for each of 2 institutions</a:t>
            </a:r>
          </a:p>
          <a:p>
            <a:r>
              <a:rPr lang="en-US" sz="2800" b="1" dirty="0">
                <a:ln w="6350">
                  <a:noFill/>
                </a:ln>
                <a:solidFill>
                  <a:schemeClr val="accent1">
                    <a:lumMod val="75000"/>
                  </a:schemeClr>
                </a:solidFill>
              </a:rPr>
              <a:t>Apply by September </a:t>
            </a:r>
            <a:r>
              <a:rPr lang="en-US" sz="2800" b="1" dirty="0" smtClean="0">
                <a:ln w="6350">
                  <a:noFill/>
                </a:ln>
                <a:solidFill>
                  <a:schemeClr val="accent1">
                    <a:lumMod val="75000"/>
                  </a:schemeClr>
                </a:solidFill>
              </a:rPr>
              <a:t>2016</a:t>
            </a:r>
            <a:endParaRPr lang="en-US" sz="2800" b="1" dirty="0">
              <a:ln w="6350">
                <a:noFill/>
              </a:ln>
              <a:solidFill>
                <a:schemeClr val="accent1">
                  <a:lumMod val="75000"/>
                </a:schemeClr>
              </a:solidFill>
            </a:endParaRPr>
          </a:p>
        </p:txBody>
      </p:sp>
      <p:sp>
        <p:nvSpPr>
          <p:cNvPr id="5" name="Title 4"/>
          <p:cNvSpPr>
            <a:spLocks noGrp="1"/>
          </p:cNvSpPr>
          <p:nvPr>
            <p:ph type="title"/>
          </p:nvPr>
        </p:nvSpPr>
        <p:spPr>
          <a:xfrm>
            <a:off x="76200" y="76200"/>
            <a:ext cx="8839200" cy="1104106"/>
          </a:xfrm>
        </p:spPr>
        <p:txBody>
          <a:bodyPr>
            <a:noAutofit/>
          </a:bodyPr>
          <a:lstStyle/>
          <a:p>
            <a:r>
              <a:rPr lang="en-US" dirty="0" smtClean="0"/>
              <a:t>Opportunity:</a:t>
            </a:r>
            <a:br>
              <a:rPr lang="en-US" dirty="0" smtClean="0"/>
            </a:br>
            <a:r>
              <a:rPr lang="en-US" dirty="0"/>
              <a:t>	</a:t>
            </a:r>
            <a:r>
              <a:rPr lang="en-US" dirty="0" smtClean="0"/>
              <a:t>California </a:t>
            </a:r>
            <a:r>
              <a:rPr lang="en-US" dirty="0"/>
              <a:t>Community College </a:t>
            </a:r>
            <a:r>
              <a:rPr lang="en-US" dirty="0" err="1" smtClean="0"/>
              <a:t>Subaward</a:t>
            </a:r>
            <a:endParaRPr lang="en-US" dirty="0"/>
          </a:p>
        </p:txBody>
      </p:sp>
      <p:sp>
        <p:nvSpPr>
          <p:cNvPr id="2" name="TextBox 1"/>
          <p:cNvSpPr txBox="1"/>
          <p:nvPr/>
        </p:nvSpPr>
        <p:spPr>
          <a:xfrm>
            <a:off x="152400" y="5715000"/>
            <a:ext cx="8763000" cy="646331"/>
          </a:xfrm>
          <a:prstGeom prst="rect">
            <a:avLst/>
          </a:prstGeom>
          <a:noFill/>
        </p:spPr>
        <p:txBody>
          <a:bodyPr wrap="square" rtlCol="0">
            <a:spAutoFit/>
          </a:bodyPr>
          <a:lstStyle/>
          <a:p>
            <a:r>
              <a:rPr lang="en-US" dirty="0">
                <a:solidFill>
                  <a:srgbClr val="040404"/>
                </a:solidFill>
              </a:rPr>
              <a:t>Bob Turner - </a:t>
            </a:r>
            <a:r>
              <a:rPr lang="en-US" dirty="0">
                <a:solidFill>
                  <a:schemeClr val="tx1">
                    <a:lumMod val="10000"/>
                  </a:schemeClr>
                </a:solidFill>
                <a:hlinkClick r:id="rId2"/>
              </a:rPr>
              <a:t>bturner@wiche.edu</a:t>
            </a:r>
            <a:r>
              <a:rPr lang="en-US" dirty="0">
                <a:solidFill>
                  <a:schemeClr val="tx1">
                    <a:lumMod val="10000"/>
                  </a:schemeClr>
                </a:solidFill>
              </a:rPr>
              <a:t>; </a:t>
            </a:r>
            <a:r>
              <a:rPr lang="en-US" dirty="0" smtClean="0">
                <a:solidFill>
                  <a:schemeClr val="tx1">
                    <a:lumMod val="10000"/>
                  </a:schemeClr>
                </a:solidFill>
              </a:rPr>
              <a:t>	Dolores Davison - </a:t>
            </a:r>
            <a:r>
              <a:rPr lang="en-US" dirty="0" smtClean="0">
                <a:solidFill>
                  <a:schemeClr val="tx1">
                    <a:lumMod val="10000"/>
                  </a:schemeClr>
                </a:solidFill>
                <a:hlinkClick r:id="rId3"/>
              </a:rPr>
              <a:t>davisondolores@fhda.edu</a:t>
            </a:r>
            <a:r>
              <a:rPr lang="en-US" dirty="0" smtClean="0">
                <a:solidFill>
                  <a:schemeClr val="tx1">
                    <a:lumMod val="10000"/>
                  </a:schemeClr>
                </a:solidFill>
              </a:rPr>
              <a:t>; </a:t>
            </a:r>
          </a:p>
          <a:p>
            <a:r>
              <a:rPr lang="en-US" dirty="0" smtClean="0">
                <a:solidFill>
                  <a:schemeClr val="tx1">
                    <a:lumMod val="10000"/>
                  </a:schemeClr>
                </a:solidFill>
              </a:rPr>
              <a:t>Paul Wickline - </a:t>
            </a:r>
            <a:r>
              <a:rPr lang="en-US" dirty="0" smtClean="0">
                <a:solidFill>
                  <a:schemeClr val="tx1">
                    <a:lumMod val="10000"/>
                  </a:schemeClr>
                </a:solidFill>
                <a:hlinkClick r:id="rId4"/>
              </a:rPr>
              <a:t>Paul.Wickline@canyons.edu</a:t>
            </a:r>
            <a:r>
              <a:rPr lang="en-US" dirty="0" smtClean="0">
                <a:solidFill>
                  <a:srgbClr val="040404"/>
                </a:solidFill>
              </a:rPr>
              <a:t>; 	Tom </a:t>
            </a:r>
            <a:r>
              <a:rPr lang="en-US" dirty="0" err="1" smtClean="0">
                <a:solidFill>
                  <a:srgbClr val="040404"/>
                </a:solidFill>
              </a:rPr>
              <a:t>Krabacker</a:t>
            </a:r>
            <a:r>
              <a:rPr lang="en-US" dirty="0" smtClean="0">
                <a:solidFill>
                  <a:srgbClr val="040404"/>
                </a:solidFill>
              </a:rPr>
              <a:t> -  </a:t>
            </a:r>
            <a:r>
              <a:rPr lang="en-US" dirty="0" smtClean="0">
                <a:solidFill>
                  <a:srgbClr val="040404"/>
                </a:solidFill>
                <a:hlinkClick r:id="rId5"/>
              </a:rPr>
              <a:t>tsk@csus.edu</a:t>
            </a:r>
            <a:r>
              <a:rPr lang="en-US" dirty="0" smtClean="0">
                <a:solidFill>
                  <a:srgbClr val="040404"/>
                </a:solidFill>
              </a:rPr>
              <a:t>; </a:t>
            </a:r>
            <a:endParaRPr lang="en-US" dirty="0">
              <a:solidFill>
                <a:srgbClr val="040404"/>
              </a:solidFill>
            </a:endParaRPr>
          </a:p>
        </p:txBody>
      </p:sp>
    </p:spTree>
    <p:extLst>
      <p:ext uri="{BB962C8B-B14F-4D97-AF65-F5344CB8AC3E}">
        <p14:creationId xmlns:p14="http://schemas.microsoft.com/office/powerpoint/2010/main" val="1925807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76200"/>
            <a:ext cx="7467600" cy="609600"/>
          </a:xfrm>
        </p:spPr>
        <p:txBody>
          <a:bodyPr>
            <a:normAutofit fontScale="90000"/>
          </a:bodyPr>
          <a:lstStyle/>
          <a:p>
            <a:pPr algn="ctr"/>
            <a:r>
              <a:rPr lang="en-US" sz="2800" b="1" dirty="0" smtClean="0"/>
              <a:t>Interstate Passport Webinar Series: Summer 2016 </a:t>
            </a:r>
            <a:endParaRPr lang="en-US" sz="2800" b="1" dirty="0"/>
          </a:p>
        </p:txBody>
      </p:sp>
      <p:sp>
        <p:nvSpPr>
          <p:cNvPr id="6" name="TextBox 5"/>
          <p:cNvSpPr txBox="1"/>
          <p:nvPr/>
        </p:nvSpPr>
        <p:spPr>
          <a:xfrm>
            <a:off x="2743200" y="349269"/>
            <a:ext cx="6019800" cy="6432530"/>
          </a:xfrm>
          <a:prstGeom prst="rect">
            <a:avLst/>
          </a:prstGeom>
          <a:noFill/>
        </p:spPr>
        <p:txBody>
          <a:bodyPr wrap="square" rtlCol="0">
            <a:spAutoFit/>
          </a:bodyPr>
          <a:lstStyle/>
          <a:p>
            <a:r>
              <a:rPr lang="en-US" sz="1100" b="1" dirty="0" smtClean="0">
                <a:solidFill>
                  <a:schemeClr val="tx1">
                    <a:lumMod val="10000"/>
                  </a:schemeClr>
                </a:solidFill>
              </a:rPr>
              <a:t>Introducing the Interstate Passport: A New Transfer Framework Based On Learning Outcomes</a:t>
            </a:r>
          </a:p>
          <a:p>
            <a:pPr marL="457200"/>
            <a:r>
              <a:rPr lang="en-US" sz="1000" dirty="0" smtClean="0">
                <a:solidFill>
                  <a:schemeClr val="tx1">
                    <a:lumMod val="10000"/>
                  </a:schemeClr>
                </a:solidFill>
              </a:rPr>
              <a:t>Join us for an overview of the Interstate Passport, a new framework for block transfer of lower division general education based on learning outcomes. Find out who developed it and why, how it works, and how it benefits students and institutions. This webinar may be of particular interest to faculty, deans and provosts interested in issues of transfer and outcomes-based education.</a:t>
            </a:r>
          </a:p>
          <a:p>
            <a:pPr marL="457200"/>
            <a:r>
              <a:rPr lang="en-US" sz="1000" b="1" dirty="0" smtClean="0">
                <a:solidFill>
                  <a:schemeClr val="tx1">
                    <a:lumMod val="10000"/>
                  </a:schemeClr>
                </a:solidFill>
              </a:rPr>
              <a:t>Date:	          June 21</a:t>
            </a:r>
            <a:r>
              <a:rPr lang="en-US" sz="1000" b="1" baseline="30000" dirty="0" smtClean="0">
                <a:solidFill>
                  <a:schemeClr val="tx1">
                    <a:lumMod val="10000"/>
                  </a:schemeClr>
                </a:solidFill>
              </a:rPr>
              <a:t>st</a:t>
            </a:r>
            <a:r>
              <a:rPr lang="en-US" sz="1000" b="1" dirty="0" smtClean="0">
                <a:solidFill>
                  <a:schemeClr val="tx1">
                    <a:lumMod val="10000"/>
                  </a:schemeClr>
                </a:solidFill>
              </a:rPr>
              <a:t> , 2016 12pm MDT</a:t>
            </a:r>
          </a:p>
          <a:p>
            <a:pPr marL="457200"/>
            <a:r>
              <a:rPr lang="en-US" sz="1000" dirty="0" smtClean="0">
                <a:solidFill>
                  <a:schemeClr val="tx1">
                    <a:lumMod val="10000"/>
                  </a:schemeClr>
                </a:solidFill>
              </a:rPr>
              <a:t>Presenter:        Robert “Bob” Turner,  Passport State Coordinator</a:t>
            </a:r>
            <a:endParaRPr lang="en-US" sz="1000" b="1" dirty="0" smtClean="0">
              <a:solidFill>
                <a:schemeClr val="tx1">
                  <a:lumMod val="10000"/>
                </a:schemeClr>
              </a:solidFill>
            </a:endParaRPr>
          </a:p>
          <a:p>
            <a:pPr marL="457200"/>
            <a:r>
              <a:rPr lang="en-US" sz="1000" dirty="0" smtClean="0">
                <a:solidFill>
                  <a:schemeClr val="tx1">
                    <a:lumMod val="10000"/>
                  </a:schemeClr>
                </a:solidFill>
              </a:rPr>
              <a:t>Click </a:t>
            </a:r>
            <a:r>
              <a:rPr lang="en-US" sz="1000" b="1" i="1" dirty="0" smtClean="0">
                <a:solidFill>
                  <a:schemeClr val="tx1">
                    <a:lumMod val="10000"/>
                  </a:schemeClr>
                </a:solidFill>
                <a:hlinkClick r:id="rId2"/>
              </a:rPr>
              <a:t>here</a:t>
            </a:r>
            <a:r>
              <a:rPr lang="en-US" sz="1000" dirty="0" smtClean="0">
                <a:solidFill>
                  <a:schemeClr val="tx1">
                    <a:lumMod val="10000"/>
                  </a:schemeClr>
                </a:solidFill>
              </a:rPr>
              <a:t> for archived version of this webinar!</a:t>
            </a:r>
          </a:p>
          <a:p>
            <a:pPr marL="457200"/>
            <a:endParaRPr lang="en-US" sz="1000" dirty="0" smtClean="0">
              <a:solidFill>
                <a:schemeClr val="tx1">
                  <a:lumMod val="10000"/>
                </a:schemeClr>
              </a:solidFill>
            </a:endParaRPr>
          </a:p>
          <a:p>
            <a:r>
              <a:rPr lang="en-US" sz="1100" b="1" dirty="0" smtClean="0">
                <a:solidFill>
                  <a:schemeClr val="tx1">
                    <a:lumMod val="10000"/>
                  </a:schemeClr>
                </a:solidFill>
              </a:rPr>
              <a:t>The Interstate Passport: An Overview for Registrars and Institutional Researchers</a:t>
            </a:r>
          </a:p>
          <a:p>
            <a:pPr lvl="1"/>
            <a:r>
              <a:rPr lang="en-US" sz="1000" dirty="0">
                <a:solidFill>
                  <a:schemeClr val="tx1">
                    <a:lumMod val="10000"/>
                  </a:schemeClr>
                </a:solidFill>
              </a:rPr>
              <a:t>Along with faculty, academic advisors, administrators and others,  registrars and institutional researchers have been critical players in the development of the Interstate Passport, a new framework for block transfer of lower division general education.  Learn about the important role registrars and institutional researchers now play in the successful implementation of the Passport at their institution. </a:t>
            </a:r>
            <a:r>
              <a:rPr lang="en-US" sz="1000" dirty="0" smtClean="0">
                <a:solidFill>
                  <a:schemeClr val="tx1">
                    <a:lumMod val="10000"/>
                  </a:schemeClr>
                </a:solidFill>
              </a:rPr>
              <a:t> </a:t>
            </a:r>
          </a:p>
          <a:p>
            <a:pPr lvl="1"/>
            <a:r>
              <a:rPr lang="en-US" sz="1000" b="1" dirty="0" smtClean="0">
                <a:solidFill>
                  <a:schemeClr val="tx1">
                    <a:lumMod val="10000"/>
                  </a:schemeClr>
                </a:solidFill>
              </a:rPr>
              <a:t>Date:</a:t>
            </a:r>
            <a:r>
              <a:rPr lang="en-US" sz="1000" dirty="0" smtClean="0">
                <a:solidFill>
                  <a:schemeClr val="tx1">
                    <a:lumMod val="10000"/>
                  </a:schemeClr>
                </a:solidFill>
              </a:rPr>
              <a:t>	             </a:t>
            </a:r>
            <a:r>
              <a:rPr lang="en-US" sz="1000" b="1" dirty="0" smtClean="0">
                <a:solidFill>
                  <a:schemeClr val="tx1">
                    <a:lumMod val="10000"/>
                  </a:schemeClr>
                </a:solidFill>
              </a:rPr>
              <a:t>July 27</a:t>
            </a:r>
            <a:r>
              <a:rPr lang="en-US" sz="1000" b="1" baseline="30000" dirty="0" smtClean="0">
                <a:solidFill>
                  <a:schemeClr val="tx1">
                    <a:lumMod val="10000"/>
                  </a:schemeClr>
                </a:solidFill>
              </a:rPr>
              <a:t>th</a:t>
            </a:r>
            <a:r>
              <a:rPr lang="en-US" sz="1000" b="1" dirty="0" smtClean="0">
                <a:solidFill>
                  <a:schemeClr val="tx1">
                    <a:lumMod val="10000"/>
                  </a:schemeClr>
                </a:solidFill>
              </a:rPr>
              <a:t> , 2016 12pm MDT</a:t>
            </a:r>
          </a:p>
          <a:p>
            <a:pPr lvl="1"/>
            <a:r>
              <a:rPr lang="en-US" sz="1000" dirty="0" smtClean="0">
                <a:solidFill>
                  <a:schemeClr val="tx1">
                    <a:lumMod val="10000"/>
                  </a:schemeClr>
                </a:solidFill>
              </a:rPr>
              <a:t>Presenters:        Pat Shea, Academic Leaderships Initiatives, WICHE</a:t>
            </a:r>
          </a:p>
          <a:p>
            <a:pPr lvl="1"/>
            <a:r>
              <a:rPr lang="en-US" sz="1000" dirty="0" smtClean="0">
                <a:solidFill>
                  <a:schemeClr val="tx1">
                    <a:lumMod val="10000"/>
                  </a:schemeClr>
                </a:solidFill>
              </a:rPr>
              <a:t>	             Roland Squire, Passport Registrar Expert, USHE, WICHE</a:t>
            </a:r>
          </a:p>
          <a:p>
            <a:pPr lvl="1"/>
            <a:r>
              <a:rPr lang="en-US" sz="1000" dirty="0" smtClean="0">
                <a:solidFill>
                  <a:schemeClr val="tx1">
                    <a:lumMod val="10000"/>
                  </a:schemeClr>
                </a:solidFill>
              </a:rPr>
              <a:t>	             Michael Torrens, Director, Analysis Assessment and Accreditation, Utah State University</a:t>
            </a:r>
          </a:p>
          <a:p>
            <a:pPr lvl="1"/>
            <a:r>
              <a:rPr lang="en-US" sz="1000" dirty="0" smtClean="0">
                <a:solidFill>
                  <a:schemeClr val="tx1">
                    <a:lumMod val="10000"/>
                  </a:schemeClr>
                </a:solidFill>
              </a:rPr>
              <a:t>Click </a:t>
            </a:r>
            <a:r>
              <a:rPr lang="en-US" sz="1000" b="1" i="1" dirty="0" smtClean="0">
                <a:solidFill>
                  <a:schemeClr val="tx1">
                    <a:lumMod val="10000"/>
                  </a:schemeClr>
                </a:solidFill>
                <a:hlinkClick r:id="rId3"/>
              </a:rPr>
              <a:t>here</a:t>
            </a:r>
            <a:r>
              <a:rPr lang="en-US" sz="1000" dirty="0" smtClean="0">
                <a:solidFill>
                  <a:schemeClr val="tx1">
                    <a:lumMod val="10000"/>
                  </a:schemeClr>
                </a:solidFill>
              </a:rPr>
              <a:t> to register for this webinar!</a:t>
            </a:r>
          </a:p>
          <a:p>
            <a:pPr lvl="1"/>
            <a:endParaRPr lang="en-US" sz="1000" b="1" dirty="0" smtClean="0">
              <a:solidFill>
                <a:schemeClr val="tx1">
                  <a:lumMod val="10000"/>
                </a:schemeClr>
              </a:solidFill>
            </a:endParaRPr>
          </a:p>
          <a:p>
            <a:pPr marL="0" lvl="1"/>
            <a:r>
              <a:rPr lang="en-US" sz="1100" b="1" dirty="0" smtClean="0">
                <a:solidFill>
                  <a:schemeClr val="tx1">
                    <a:lumMod val="10000"/>
                  </a:schemeClr>
                </a:solidFill>
              </a:rPr>
              <a:t>Interstate Passport: The Role of Transfer-Level Proficiency Criteria in the New Framework</a:t>
            </a:r>
          </a:p>
          <a:p>
            <a:pPr lvl="1" defTabSz="117475">
              <a:tabLst>
                <a:tab pos="8113713" algn="l"/>
              </a:tabLst>
            </a:pPr>
            <a:r>
              <a:rPr lang="en-US" sz="1000" dirty="0">
                <a:solidFill>
                  <a:schemeClr val="tx1">
                    <a:lumMod val="10000"/>
                  </a:schemeClr>
                </a:solidFill>
              </a:rPr>
              <a:t>In the Interstate Passport, Proficiency Criteria are examples of assignments  faculty currently use for students to show proficiency with the Passport Learning Outcomes (PLOs).  Find out how these sample lists were created by </a:t>
            </a:r>
            <a:r>
              <a:rPr lang="en-US" sz="1000" dirty="0" smtClean="0">
                <a:solidFill>
                  <a:schemeClr val="tx1">
                    <a:lumMod val="10000"/>
                  </a:schemeClr>
                </a:solidFill>
              </a:rPr>
              <a:t>faculty, why they are assignments that are not required of Passport participant faculty, and </a:t>
            </a:r>
            <a:r>
              <a:rPr lang="en-US" sz="1000" dirty="0">
                <a:solidFill>
                  <a:schemeClr val="tx1">
                    <a:lumMod val="10000"/>
                  </a:schemeClr>
                </a:solidFill>
              </a:rPr>
              <a:t>why they are examples and not exhaustive lists.  Learn about the role of the PC in creating a common understanding about faculty expectations for student achievement of the PLOs at the transfer level. </a:t>
            </a:r>
            <a:endParaRPr lang="en-US" sz="1000" dirty="0" smtClean="0">
              <a:solidFill>
                <a:schemeClr val="tx1">
                  <a:lumMod val="10000"/>
                </a:schemeClr>
              </a:solidFill>
            </a:endParaRPr>
          </a:p>
          <a:p>
            <a:pPr lvl="1"/>
            <a:r>
              <a:rPr lang="en-US" sz="1000" b="1" dirty="0" smtClean="0">
                <a:solidFill>
                  <a:schemeClr val="tx1">
                    <a:lumMod val="10000"/>
                  </a:schemeClr>
                </a:solidFill>
              </a:rPr>
              <a:t>Date:	</a:t>
            </a:r>
            <a:r>
              <a:rPr lang="en-US" sz="1000" dirty="0" smtClean="0">
                <a:solidFill>
                  <a:schemeClr val="tx1">
                    <a:lumMod val="10000"/>
                  </a:schemeClr>
                </a:solidFill>
              </a:rPr>
              <a:t>             </a:t>
            </a:r>
            <a:r>
              <a:rPr lang="en-US" sz="1000" b="1" dirty="0">
                <a:solidFill>
                  <a:schemeClr val="tx1">
                    <a:lumMod val="10000"/>
                  </a:schemeClr>
                </a:solidFill>
              </a:rPr>
              <a:t> </a:t>
            </a:r>
            <a:r>
              <a:rPr lang="en-US" sz="1000" b="1" dirty="0" smtClean="0">
                <a:solidFill>
                  <a:schemeClr val="tx1">
                    <a:lumMod val="10000"/>
                  </a:schemeClr>
                </a:solidFill>
              </a:rPr>
              <a:t> August, 24</a:t>
            </a:r>
            <a:r>
              <a:rPr lang="en-US" sz="1000" b="1" baseline="30000" dirty="0" smtClean="0">
                <a:solidFill>
                  <a:schemeClr val="tx1">
                    <a:lumMod val="10000"/>
                  </a:schemeClr>
                </a:solidFill>
              </a:rPr>
              <a:t>th</a:t>
            </a:r>
            <a:r>
              <a:rPr lang="en-US" sz="1000" b="1" dirty="0" smtClean="0">
                <a:solidFill>
                  <a:schemeClr val="tx1">
                    <a:lumMod val="10000"/>
                  </a:schemeClr>
                </a:solidFill>
              </a:rPr>
              <a:t> 2016 12pm MDT</a:t>
            </a:r>
          </a:p>
          <a:p>
            <a:pPr lvl="1"/>
            <a:r>
              <a:rPr lang="en-US" sz="1000" dirty="0" smtClean="0">
                <a:solidFill>
                  <a:schemeClr val="tx1">
                    <a:lumMod val="10000"/>
                  </a:schemeClr>
                </a:solidFill>
              </a:rPr>
              <a:t>Presenter:            Terry Underwood, Passport Proficiency Specialist</a:t>
            </a:r>
          </a:p>
          <a:p>
            <a:pPr lvl="1"/>
            <a:r>
              <a:rPr lang="en-US" sz="1000" dirty="0" smtClean="0">
                <a:solidFill>
                  <a:schemeClr val="tx1">
                    <a:lumMod val="10000"/>
                  </a:schemeClr>
                </a:solidFill>
              </a:rPr>
              <a:t>Click </a:t>
            </a:r>
            <a:r>
              <a:rPr lang="en-US" sz="1000" b="1" i="1" dirty="0" smtClean="0">
                <a:solidFill>
                  <a:schemeClr val="tx1">
                    <a:lumMod val="10000"/>
                  </a:schemeClr>
                </a:solidFill>
                <a:hlinkClick r:id="rId4"/>
              </a:rPr>
              <a:t>here </a:t>
            </a:r>
            <a:r>
              <a:rPr lang="en-US" sz="1000" dirty="0" smtClean="0">
                <a:solidFill>
                  <a:schemeClr val="tx1">
                    <a:lumMod val="10000"/>
                  </a:schemeClr>
                </a:solidFill>
              </a:rPr>
              <a:t>to register.</a:t>
            </a:r>
          </a:p>
          <a:p>
            <a:pPr marL="0" lvl="1"/>
            <a:endParaRPr lang="en-US" sz="1000" b="1" dirty="0" smtClean="0">
              <a:solidFill>
                <a:schemeClr val="tx1">
                  <a:lumMod val="10000"/>
                </a:schemeClr>
              </a:solidFill>
            </a:endParaRPr>
          </a:p>
          <a:p>
            <a:pPr marL="0" lvl="1"/>
            <a:r>
              <a:rPr lang="en-US" sz="1100" b="1" dirty="0" smtClean="0">
                <a:solidFill>
                  <a:schemeClr val="tx1">
                    <a:lumMod val="10000"/>
                  </a:schemeClr>
                </a:solidFill>
              </a:rPr>
              <a:t>Focusing on Student Mobility and Transfer: A National View</a:t>
            </a:r>
          </a:p>
          <a:p>
            <a:pPr marL="457200"/>
            <a:r>
              <a:rPr lang="en-US" sz="1000" dirty="0" smtClean="0">
                <a:solidFill>
                  <a:schemeClr val="tx1">
                    <a:lumMod val="10000"/>
                  </a:schemeClr>
                </a:solidFill>
              </a:rPr>
              <a:t>What does student transfer look like for today's colleges and universities? Learn about the latest research on student mobility from the National Student Clearinghouse and how it can help you to increase both access and success.</a:t>
            </a:r>
          </a:p>
          <a:p>
            <a:pPr marL="457200"/>
            <a:r>
              <a:rPr lang="en-US" sz="1000" b="1" dirty="0" smtClean="0">
                <a:solidFill>
                  <a:schemeClr val="tx1">
                    <a:lumMod val="10000"/>
                  </a:schemeClr>
                </a:solidFill>
              </a:rPr>
              <a:t>Date:                    September 29</a:t>
            </a:r>
            <a:r>
              <a:rPr lang="en-US" sz="1000" b="1" baseline="30000" dirty="0" smtClean="0">
                <a:solidFill>
                  <a:schemeClr val="tx1">
                    <a:lumMod val="10000"/>
                  </a:schemeClr>
                </a:solidFill>
              </a:rPr>
              <a:t>th</a:t>
            </a:r>
            <a:r>
              <a:rPr lang="en-US" sz="1000" b="1" dirty="0" smtClean="0">
                <a:solidFill>
                  <a:schemeClr val="tx1">
                    <a:lumMod val="10000"/>
                  </a:schemeClr>
                </a:solidFill>
              </a:rPr>
              <a:t>, 2016  11am MDT</a:t>
            </a:r>
          </a:p>
          <a:p>
            <a:pPr lvl="1"/>
            <a:r>
              <a:rPr lang="en-US" sz="1000" dirty="0" smtClean="0">
                <a:solidFill>
                  <a:schemeClr val="tx1">
                    <a:lumMod val="10000"/>
                  </a:schemeClr>
                </a:solidFill>
              </a:rPr>
              <a:t>Presenter:            Doug Shapiro, Executive Research Director, National Student Clearinghouse</a:t>
            </a:r>
          </a:p>
          <a:p>
            <a:pPr lvl="1"/>
            <a:r>
              <a:rPr lang="en-US" sz="1000" dirty="0" smtClean="0">
                <a:solidFill>
                  <a:schemeClr val="tx1">
                    <a:lumMod val="10000"/>
                  </a:schemeClr>
                </a:solidFill>
              </a:rPr>
              <a:t>Click </a:t>
            </a:r>
            <a:r>
              <a:rPr lang="en-US" sz="1000" b="1" i="1" dirty="0" smtClean="0">
                <a:solidFill>
                  <a:srgbClr val="C00000"/>
                </a:solidFill>
                <a:hlinkClick r:id="rId5"/>
              </a:rPr>
              <a:t>here</a:t>
            </a:r>
            <a:r>
              <a:rPr lang="en-US" sz="1000" dirty="0" smtClean="0">
                <a:solidFill>
                  <a:srgbClr val="C00000"/>
                </a:solidFill>
              </a:rPr>
              <a:t> </a:t>
            </a:r>
            <a:r>
              <a:rPr lang="en-US" sz="1000" dirty="0" smtClean="0">
                <a:solidFill>
                  <a:schemeClr val="tx1">
                    <a:lumMod val="10000"/>
                  </a:schemeClr>
                </a:solidFill>
              </a:rPr>
              <a:t>to register for this webinar!</a:t>
            </a:r>
          </a:p>
          <a:p>
            <a:pPr lvl="1"/>
            <a:endParaRPr lang="en-US" sz="1000" b="1" dirty="0">
              <a:solidFill>
                <a:schemeClr val="tx1">
                  <a:lumMod val="10000"/>
                </a:schemeClr>
              </a:solidFill>
            </a:endParaRPr>
          </a:p>
          <a:p>
            <a:pPr lvl="1"/>
            <a:endParaRPr lang="en-US" dirty="0">
              <a:solidFill>
                <a:schemeClr val="accent1"/>
              </a:solidFill>
            </a:endParaRPr>
          </a:p>
        </p:txBody>
      </p:sp>
      <p:pic>
        <p:nvPicPr>
          <p:cNvPr id="1026" name="Picture 2" descr="G:\COMM\Interstate Passport - Phase II\Meetings\May 19-20 Academic Advisors and Marketing Workshop\Shapiro brochure pic.jpg"/>
          <p:cNvPicPr preferRelativeResize="0">
            <a:picLocks noChangeAspect="1" noChangeArrowheads="1"/>
          </p:cNvPicPr>
          <p:nvPr/>
        </p:nvPicPr>
        <p:blipFill>
          <a:blip r:embed="rId6" cstate="print"/>
          <a:srcRect/>
          <a:stretch>
            <a:fillRect/>
          </a:stretch>
        </p:blipFill>
        <p:spPr bwMode="auto">
          <a:xfrm>
            <a:off x="1295400" y="5181600"/>
            <a:ext cx="914400" cy="1199244"/>
          </a:xfrm>
          <a:prstGeom prst="rect">
            <a:avLst/>
          </a:prstGeom>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pic>
        <p:nvPicPr>
          <p:cNvPr id="1027" name="Picture 3"/>
          <p:cNvPicPr preferRelativeResize="0">
            <a:picLocks noChangeAspect="1" noChangeArrowheads="1"/>
          </p:cNvPicPr>
          <p:nvPr/>
        </p:nvPicPr>
        <p:blipFill>
          <a:blip r:embed="rId7" cstate="print"/>
          <a:srcRect/>
          <a:stretch>
            <a:fillRect/>
          </a:stretch>
        </p:blipFill>
        <p:spPr bwMode="auto">
          <a:xfrm>
            <a:off x="304800" y="2133600"/>
            <a:ext cx="914400" cy="1075996"/>
          </a:xfrm>
          <a:prstGeom prst="rect">
            <a:avLst/>
          </a:prstGeom>
          <a:ln>
            <a:headEnd/>
            <a:tailEnd/>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pic>
        <p:nvPicPr>
          <p:cNvPr id="1028" name="Picture 4"/>
          <p:cNvPicPr preferRelativeResize="0">
            <a:picLocks noChangeAspect="1" noChangeArrowheads="1"/>
          </p:cNvPicPr>
          <p:nvPr/>
        </p:nvPicPr>
        <p:blipFill>
          <a:blip r:embed="rId8" cstate="print"/>
          <a:srcRect/>
          <a:stretch>
            <a:fillRect/>
          </a:stretch>
        </p:blipFill>
        <p:spPr bwMode="auto">
          <a:xfrm>
            <a:off x="1295400" y="609600"/>
            <a:ext cx="914400" cy="1075935"/>
          </a:xfrm>
          <a:prstGeom prst="rect">
            <a:avLst/>
          </a:prstGeom>
          <a:ln>
            <a:headEnd/>
            <a:tailEnd/>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pic>
        <p:nvPicPr>
          <p:cNvPr id="1029" name="Picture 5"/>
          <p:cNvPicPr>
            <a:picLocks noChangeAspect="1" noChangeArrowheads="1"/>
          </p:cNvPicPr>
          <p:nvPr/>
        </p:nvPicPr>
        <p:blipFill>
          <a:blip r:embed="rId9" cstate="print"/>
          <a:srcRect/>
          <a:stretch>
            <a:fillRect/>
          </a:stretch>
        </p:blipFill>
        <p:spPr bwMode="auto">
          <a:xfrm>
            <a:off x="1295400" y="3657600"/>
            <a:ext cx="914400" cy="1121494"/>
          </a:xfrm>
          <a:prstGeom prst="rect">
            <a:avLst/>
          </a:prstGeom>
          <a:ln>
            <a:headEnd/>
            <a:tailEnd/>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pic>
        <p:nvPicPr>
          <p:cNvPr id="1030" name="Picture 6"/>
          <p:cNvPicPr preferRelativeResize="0">
            <a:picLocks noChangeAspect="1" noChangeArrowheads="1"/>
          </p:cNvPicPr>
          <p:nvPr/>
        </p:nvPicPr>
        <p:blipFill>
          <a:blip r:embed="rId10" cstate="print"/>
          <a:srcRect/>
          <a:stretch>
            <a:fillRect/>
          </a:stretch>
        </p:blipFill>
        <p:spPr bwMode="auto">
          <a:xfrm>
            <a:off x="1219200" y="2133600"/>
            <a:ext cx="914400" cy="1074524"/>
          </a:xfrm>
          <a:prstGeom prst="rect">
            <a:avLst/>
          </a:prstGeom>
          <a:ln>
            <a:headEnd/>
            <a:tailEnd/>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pic>
        <p:nvPicPr>
          <p:cNvPr id="1031" name="Picture 7"/>
          <p:cNvPicPr preferRelativeResize="0">
            <a:picLocks noChangeAspect="1" noChangeArrowheads="1"/>
          </p:cNvPicPr>
          <p:nvPr/>
        </p:nvPicPr>
        <p:blipFill>
          <a:blip r:embed="rId11" cstate="print"/>
          <a:srcRect/>
          <a:stretch>
            <a:fillRect/>
          </a:stretch>
        </p:blipFill>
        <p:spPr bwMode="auto">
          <a:xfrm>
            <a:off x="2133600" y="2133600"/>
            <a:ext cx="914400" cy="1070748"/>
          </a:xfrm>
          <a:prstGeom prst="rect">
            <a:avLst/>
          </a:prstGeom>
          <a:ln>
            <a:headEnd/>
            <a:tailEnd/>
          </a:ln>
          <a:effectLst>
            <a:softEdge rad="63500"/>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pic>
      <p:cxnSp>
        <p:nvCxnSpPr>
          <p:cNvPr id="14" name="Straight Connector 13"/>
          <p:cNvCxnSpPr/>
          <p:nvPr/>
        </p:nvCxnSpPr>
        <p:spPr>
          <a:xfrm flipH="1">
            <a:off x="0" y="1752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0" y="51054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3911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Resources</a:t>
            </a:r>
            <a:endParaRPr lang="en-US" sz="4000" dirty="0"/>
          </a:p>
        </p:txBody>
      </p:sp>
      <p:sp>
        <p:nvSpPr>
          <p:cNvPr id="7" name="TextBox 6"/>
          <p:cNvSpPr txBox="1"/>
          <p:nvPr/>
        </p:nvSpPr>
        <p:spPr>
          <a:xfrm>
            <a:off x="838200" y="5562600"/>
            <a:ext cx="6553200" cy="461665"/>
          </a:xfrm>
          <a:prstGeom prst="rect">
            <a:avLst/>
          </a:prstGeom>
          <a:noFill/>
        </p:spPr>
        <p:txBody>
          <a:bodyPr wrap="square" rtlCol="0">
            <a:spAutoFit/>
          </a:bodyPr>
          <a:lstStyle/>
          <a:p>
            <a:pPr algn="ctr"/>
            <a:r>
              <a:rPr lang="en-US" sz="2400" dirty="0">
                <a:solidFill>
                  <a:srgbClr val="000000"/>
                </a:solidFill>
              </a:rPr>
              <a:t>www.wiche.edu/passport</a:t>
            </a:r>
          </a:p>
        </p:txBody>
      </p:sp>
      <p:grpSp>
        <p:nvGrpSpPr>
          <p:cNvPr id="9" name="Group 8"/>
          <p:cNvGrpSpPr/>
          <p:nvPr/>
        </p:nvGrpSpPr>
        <p:grpSpPr>
          <a:xfrm>
            <a:off x="304800" y="1707778"/>
            <a:ext cx="8385807" cy="3358731"/>
            <a:chOff x="304800" y="1707778"/>
            <a:chExt cx="8385807" cy="3358731"/>
          </a:xfrm>
        </p:grpSpPr>
        <p:pic>
          <p:nvPicPr>
            <p:cNvPr id="5" name="Picture 4" descr="COVERs-0116-ca_Page_1.jpg"/>
            <p:cNvPicPr>
              <a:picLocks noChangeAspect="1"/>
            </p:cNvPicPr>
            <p:nvPr/>
          </p:nvPicPr>
          <p:blipFill>
            <a:blip r:embed="rId2" cstate="print"/>
            <a:stretch>
              <a:fillRect/>
            </a:stretch>
          </p:blipFill>
          <p:spPr>
            <a:xfrm>
              <a:off x="3200400" y="1707778"/>
              <a:ext cx="2592149" cy="3352800"/>
            </a:xfrm>
            <a:prstGeom prst="rect">
              <a:avLst/>
            </a:prstGeom>
            <a:ln w="12700">
              <a:solidFill>
                <a:srgbClr val="C00000"/>
              </a:solidFill>
            </a:ln>
          </p:spPr>
        </p:pic>
        <p:pic>
          <p:nvPicPr>
            <p:cNvPr id="6" name="Picture 5" descr="COVERs-0116-ca_Page_1.jpg"/>
            <p:cNvPicPr>
              <a:picLocks noChangeAspect="1"/>
            </p:cNvPicPr>
            <p:nvPr/>
          </p:nvPicPr>
          <p:blipFill>
            <a:blip r:embed="rId3" cstate="print"/>
            <a:stretch>
              <a:fillRect/>
            </a:stretch>
          </p:blipFill>
          <p:spPr>
            <a:xfrm>
              <a:off x="304800" y="1707778"/>
              <a:ext cx="2590800" cy="3352800"/>
            </a:xfrm>
            <a:prstGeom prst="rect">
              <a:avLst/>
            </a:prstGeom>
            <a:ln w="12700">
              <a:solidFill>
                <a:srgbClr val="C00000"/>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807" y="1707778"/>
              <a:ext cx="2590800" cy="3358731"/>
            </a:xfrm>
            <a:prstGeom prst="rect">
              <a:avLst/>
            </a:prstGeom>
            <a:ln>
              <a:solidFill>
                <a:srgbClr val="C00000"/>
              </a:solidFill>
            </a:ln>
          </p:spPr>
        </p:pic>
      </p:grpSp>
    </p:spTree>
    <p:extLst>
      <p:ext uri="{BB962C8B-B14F-4D97-AF65-F5344CB8AC3E}">
        <p14:creationId xmlns:p14="http://schemas.microsoft.com/office/powerpoint/2010/main" val="27627393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554" y="5384547"/>
            <a:ext cx="8991600" cy="923330"/>
          </a:xfrm>
          <a:prstGeom prst="rect">
            <a:avLst/>
          </a:prstGeom>
          <a:noFill/>
        </p:spPr>
        <p:txBody>
          <a:bodyPr wrap="square" rtlCol="0">
            <a:spAutoFit/>
          </a:bodyPr>
          <a:lstStyle/>
          <a:p>
            <a:r>
              <a:rPr lang="en-US" dirty="0">
                <a:solidFill>
                  <a:srgbClr val="C00000">
                    <a:lumMod val="75000"/>
                  </a:srgbClr>
                </a:solidFill>
              </a:rPr>
              <a:t>Pat Shea, Director, Academic Leadership </a:t>
            </a:r>
            <a:r>
              <a:rPr lang="en-US" dirty="0" smtClean="0">
                <a:solidFill>
                  <a:srgbClr val="C00000">
                    <a:lumMod val="75000"/>
                  </a:srgbClr>
                </a:solidFill>
              </a:rPr>
              <a:t>Initiatives:</a:t>
            </a:r>
            <a:r>
              <a:rPr lang="en-US" b="1" dirty="0" smtClean="0">
                <a:solidFill>
                  <a:srgbClr val="C00000">
                    <a:lumMod val="75000"/>
                  </a:srgbClr>
                </a:solidFill>
              </a:rPr>
              <a:t> </a:t>
            </a:r>
            <a:r>
              <a:rPr lang="en-US" b="1" dirty="0">
                <a:solidFill>
                  <a:prstClr val="white"/>
                </a:solidFill>
                <a:hlinkClick r:id="rId3"/>
              </a:rPr>
              <a:t>pshea@wiche.edu</a:t>
            </a:r>
            <a:endParaRPr lang="en-US" b="1" dirty="0">
              <a:solidFill>
                <a:prstClr val="white"/>
              </a:solidFill>
            </a:endParaRPr>
          </a:p>
          <a:p>
            <a:r>
              <a:rPr lang="en-US" dirty="0">
                <a:solidFill>
                  <a:srgbClr val="C00000">
                    <a:lumMod val="75000"/>
                  </a:srgbClr>
                </a:solidFill>
              </a:rPr>
              <a:t>Jane Sherman, Passport Tri-Region </a:t>
            </a:r>
            <a:r>
              <a:rPr lang="en-US" dirty="0" smtClean="0">
                <a:solidFill>
                  <a:srgbClr val="C00000">
                    <a:lumMod val="75000"/>
                  </a:srgbClr>
                </a:solidFill>
              </a:rPr>
              <a:t>Coordinator: </a:t>
            </a:r>
            <a:r>
              <a:rPr lang="en-US" b="1" u="sng" dirty="0" smtClean="0">
                <a:solidFill>
                  <a:srgbClr val="D8D8D8">
                    <a:lumMod val="50000"/>
                  </a:srgbClr>
                </a:solidFill>
              </a:rPr>
              <a:t>jsherman@wiche.edu</a:t>
            </a:r>
            <a:endParaRPr lang="en-US" b="1" u="sng" dirty="0">
              <a:solidFill>
                <a:srgbClr val="D8D8D8">
                  <a:lumMod val="50000"/>
                </a:srgbClr>
              </a:solidFill>
            </a:endParaRPr>
          </a:p>
          <a:p>
            <a:r>
              <a:rPr lang="en-US" dirty="0">
                <a:solidFill>
                  <a:srgbClr val="C00000">
                    <a:lumMod val="75000"/>
                  </a:srgbClr>
                </a:solidFill>
              </a:rPr>
              <a:t>Bob Turner, Passport State </a:t>
            </a:r>
            <a:r>
              <a:rPr lang="en-US" dirty="0" smtClean="0">
                <a:solidFill>
                  <a:srgbClr val="C00000">
                    <a:lumMod val="75000"/>
                  </a:srgbClr>
                </a:solidFill>
              </a:rPr>
              <a:t>Coordinator: </a:t>
            </a:r>
            <a:r>
              <a:rPr lang="en-US" b="1" dirty="0" smtClean="0">
                <a:solidFill>
                  <a:prstClr val="white"/>
                </a:solidFill>
                <a:hlinkClick r:id="rId4"/>
              </a:rPr>
              <a:t>bturner@wiche.edu</a:t>
            </a:r>
            <a:r>
              <a:rPr lang="en-US" b="1" dirty="0" smtClean="0">
                <a:solidFill>
                  <a:prstClr val="white"/>
                </a:solidFill>
              </a:rPr>
              <a:t>  </a:t>
            </a:r>
            <a:endParaRPr lang="en-US" b="1" dirty="0">
              <a:solidFill>
                <a:prstClr val="white"/>
              </a:solidFill>
            </a:endParaRPr>
          </a:p>
        </p:txBody>
      </p:sp>
      <p:sp>
        <p:nvSpPr>
          <p:cNvPr id="7" name="TextBox 6"/>
          <p:cNvSpPr txBox="1"/>
          <p:nvPr/>
        </p:nvSpPr>
        <p:spPr>
          <a:xfrm>
            <a:off x="533400" y="76200"/>
            <a:ext cx="3886200" cy="646331"/>
          </a:xfrm>
          <a:prstGeom prst="rect">
            <a:avLst/>
          </a:prstGeom>
          <a:noFill/>
        </p:spPr>
        <p:txBody>
          <a:bodyPr wrap="square" rtlCol="0">
            <a:spAutoFit/>
          </a:bodyPr>
          <a:lstStyle/>
          <a:p>
            <a:r>
              <a:rPr lang="en-US" sz="3600" dirty="0" smtClean="0">
                <a:solidFill>
                  <a:srgbClr val="C00000">
                    <a:lumMod val="75000"/>
                  </a:srgbClr>
                </a:solidFill>
              </a:rPr>
              <a:t>Contact us …… </a:t>
            </a:r>
            <a:endParaRPr lang="en-US" sz="3600" dirty="0">
              <a:solidFill>
                <a:srgbClr val="C00000">
                  <a:lumMod val="75000"/>
                </a:srgbClr>
              </a:solidFill>
            </a:endParaRPr>
          </a:p>
        </p:txBody>
      </p:sp>
      <p:pic>
        <p:nvPicPr>
          <p:cNvPr id="8" name="Picture 7" descr="walkersWithCases.png"/>
          <p:cNvPicPr>
            <a:picLocks noChangeAspect="1"/>
          </p:cNvPicPr>
          <p:nvPr/>
        </p:nvPicPr>
        <p:blipFill>
          <a:blip r:embed="rId5" cstate="print"/>
          <a:srcRect l="2439" t="23239" b="19171"/>
          <a:stretch>
            <a:fillRect/>
          </a:stretch>
        </p:blipFill>
        <p:spPr>
          <a:xfrm>
            <a:off x="304800" y="610202"/>
            <a:ext cx="8534400" cy="4503318"/>
          </a:xfrm>
          <a:prstGeom prst="rect">
            <a:avLst/>
          </a:prstGeom>
        </p:spPr>
      </p:pic>
      <p:sp>
        <p:nvSpPr>
          <p:cNvPr id="9" name="TextBox 8"/>
          <p:cNvSpPr txBox="1"/>
          <p:nvPr/>
        </p:nvSpPr>
        <p:spPr>
          <a:xfrm>
            <a:off x="0" y="4425621"/>
            <a:ext cx="9144000" cy="707886"/>
          </a:xfrm>
          <a:prstGeom prst="rect">
            <a:avLst/>
          </a:prstGeom>
          <a:noFill/>
        </p:spPr>
        <p:txBody>
          <a:bodyPr wrap="square" rtlCol="0">
            <a:spAutoFit/>
          </a:bodyPr>
          <a:lstStyle/>
          <a:p>
            <a:pPr algn="ctr"/>
            <a:r>
              <a:rPr lang="en-US" sz="4000" dirty="0">
                <a:solidFill>
                  <a:srgbClr val="C00000"/>
                </a:solidFill>
              </a:rPr>
              <a:t>INTERSTATE PASSPORT</a:t>
            </a:r>
          </a:p>
        </p:txBody>
      </p:sp>
      <p:sp>
        <p:nvSpPr>
          <p:cNvPr id="10" name="Rectangle 9"/>
          <p:cNvSpPr/>
          <p:nvPr/>
        </p:nvSpPr>
        <p:spPr>
          <a:xfrm>
            <a:off x="6400800" y="275445"/>
            <a:ext cx="2667000" cy="646331"/>
          </a:xfrm>
          <a:prstGeom prst="rect">
            <a:avLst/>
          </a:prstGeom>
        </p:spPr>
        <p:txBody>
          <a:bodyPr wrap="square">
            <a:spAutoFit/>
          </a:bodyPr>
          <a:lstStyle/>
          <a:p>
            <a:pPr algn="ctr"/>
            <a:r>
              <a:rPr lang="en-US" b="1" dirty="0">
                <a:solidFill>
                  <a:srgbClr val="C00000">
                    <a:lumMod val="75000"/>
                  </a:srgbClr>
                </a:solidFill>
              </a:rPr>
              <a:t>www.wiche.edu/passport</a:t>
            </a:r>
          </a:p>
          <a:p>
            <a:r>
              <a:rPr lang="en-US" dirty="0">
                <a:solidFill>
                  <a:srgbClr val="D8D8D8"/>
                </a:solidFill>
              </a:rPr>
              <a:t> </a:t>
            </a:r>
          </a:p>
        </p:txBody>
      </p:sp>
    </p:spTree>
    <p:extLst>
      <p:ext uri="{BB962C8B-B14F-4D97-AF65-F5344CB8AC3E}">
        <p14:creationId xmlns:p14="http://schemas.microsoft.com/office/powerpoint/2010/main" val="18763771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763000" cy="6019800"/>
          </a:xfrm>
        </p:spPr>
        <p:txBody>
          <a:bodyPr>
            <a:normAutofit fontScale="92500"/>
          </a:bodyPr>
          <a:lstStyle/>
          <a:p>
            <a:pPr marL="578358" indent="-514350">
              <a:lnSpc>
                <a:spcPct val="150000"/>
              </a:lnSpc>
              <a:spcBef>
                <a:spcPts val="600"/>
              </a:spcBef>
              <a:buFont typeface="+mj-lt"/>
              <a:buAutoNum type="arabicPeriod"/>
            </a:pPr>
            <a:r>
              <a:rPr lang="en-US" sz="3200" b="1" dirty="0">
                <a:ln w="6350">
                  <a:noFill/>
                </a:ln>
                <a:solidFill>
                  <a:schemeClr val="accent1">
                    <a:lumMod val="75000"/>
                  </a:schemeClr>
                </a:solidFill>
                <a:latin typeface="+mj-lt"/>
                <a:ea typeface="+mj-ea"/>
                <a:cs typeface="+mj-cs"/>
              </a:rPr>
              <a:t>Minimum</a:t>
            </a:r>
            <a:r>
              <a:rPr lang="en-US" sz="3200" dirty="0"/>
              <a:t> </a:t>
            </a:r>
            <a:r>
              <a:rPr lang="en-US" sz="3200" dirty="0">
                <a:solidFill>
                  <a:srgbClr val="000000"/>
                </a:solidFill>
              </a:rPr>
              <a:t>grade of C </a:t>
            </a:r>
          </a:p>
          <a:p>
            <a:pPr marL="578358" indent="-514350">
              <a:lnSpc>
                <a:spcPct val="150000"/>
              </a:lnSpc>
              <a:spcBef>
                <a:spcPts val="600"/>
              </a:spcBef>
              <a:buFont typeface="+mj-lt"/>
              <a:buAutoNum type="arabicPeriod"/>
            </a:pPr>
            <a:r>
              <a:rPr lang="en-US" sz="3200" b="1" dirty="0" smtClean="0">
                <a:ln w="6350">
                  <a:noFill/>
                </a:ln>
                <a:solidFill>
                  <a:schemeClr val="accent1">
                    <a:lumMod val="75000"/>
                  </a:schemeClr>
                </a:solidFill>
                <a:latin typeface="+mj-lt"/>
                <a:ea typeface="+mj-ea"/>
                <a:cs typeface="+mj-cs"/>
              </a:rPr>
              <a:t>Academic Progress Tracking</a:t>
            </a:r>
            <a:r>
              <a:rPr lang="en-US" dirty="0" smtClean="0"/>
              <a:t> </a:t>
            </a:r>
            <a:r>
              <a:rPr lang="en-US" dirty="0" smtClean="0">
                <a:solidFill>
                  <a:srgbClr val="000000"/>
                </a:solidFill>
              </a:rPr>
              <a:t>students after transfer</a:t>
            </a:r>
          </a:p>
          <a:p>
            <a:pPr marL="438912" lvl="1" indent="0">
              <a:lnSpc>
                <a:spcPct val="110000"/>
              </a:lnSpc>
              <a:spcBef>
                <a:spcPts val="600"/>
              </a:spcBef>
              <a:buNone/>
            </a:pPr>
            <a:r>
              <a:rPr lang="en-US" dirty="0" smtClean="0">
                <a:solidFill>
                  <a:srgbClr val="000000"/>
                </a:solidFill>
              </a:rPr>
              <a:t>	</a:t>
            </a:r>
            <a:r>
              <a:rPr lang="en-US" sz="2400" b="1" u="sng" dirty="0" smtClean="0">
                <a:solidFill>
                  <a:srgbClr val="000000"/>
                </a:solidFill>
              </a:rPr>
              <a:t>FITW #1</a:t>
            </a:r>
            <a:r>
              <a:rPr lang="en-US" sz="2400" dirty="0" smtClean="0">
                <a:solidFill>
                  <a:srgbClr val="000000"/>
                </a:solidFill>
              </a:rPr>
              <a:t>:</a:t>
            </a:r>
            <a:r>
              <a:rPr lang="en-US" sz="2400" dirty="0">
                <a:solidFill>
                  <a:srgbClr val="000000"/>
                </a:solidFill>
              </a:rPr>
              <a:t> </a:t>
            </a:r>
            <a:r>
              <a:rPr lang="en-US" sz="2400" dirty="0" smtClean="0">
                <a:solidFill>
                  <a:srgbClr val="000000"/>
                </a:solidFill>
              </a:rPr>
              <a:t>Automated and Conducted by NSC</a:t>
            </a:r>
          </a:p>
          <a:p>
            <a:pPr marL="578358" indent="-514350">
              <a:lnSpc>
                <a:spcPct val="150000"/>
              </a:lnSpc>
              <a:spcBef>
                <a:spcPts val="600"/>
              </a:spcBef>
              <a:buFont typeface="+mj-lt"/>
              <a:buAutoNum type="arabicPeriod"/>
            </a:pPr>
            <a:r>
              <a:rPr lang="en-US" sz="3200" dirty="0">
                <a:solidFill>
                  <a:srgbClr val="000000"/>
                </a:solidFill>
              </a:rPr>
              <a:t>Pilot Study: </a:t>
            </a:r>
            <a:r>
              <a:rPr lang="en-US" sz="3200" b="1" dirty="0" smtClean="0">
                <a:ln w="6350">
                  <a:noFill/>
                </a:ln>
                <a:solidFill>
                  <a:schemeClr val="accent1">
                    <a:lumMod val="75000"/>
                  </a:schemeClr>
                </a:solidFill>
                <a:latin typeface="+mj-lt"/>
                <a:ea typeface="+mj-ea"/>
                <a:cs typeface="+mj-cs"/>
              </a:rPr>
              <a:t>Mapping</a:t>
            </a:r>
            <a:r>
              <a:rPr lang="en-US" dirty="0" smtClean="0"/>
              <a:t> </a:t>
            </a:r>
            <a:r>
              <a:rPr lang="en-US" dirty="0"/>
              <a:t>critical </a:t>
            </a:r>
            <a:r>
              <a:rPr lang="en-US" dirty="0">
                <a:solidFill>
                  <a:srgbClr val="000000"/>
                </a:solidFill>
              </a:rPr>
              <a:t>assignments to PLOs</a:t>
            </a:r>
          </a:p>
          <a:p>
            <a:pPr marL="438912" lvl="1" indent="0">
              <a:lnSpc>
                <a:spcPct val="110000"/>
              </a:lnSpc>
              <a:spcBef>
                <a:spcPts val="600"/>
              </a:spcBef>
              <a:buClr>
                <a:srgbClr val="C00000"/>
              </a:buClr>
              <a:buNone/>
            </a:pPr>
            <a:r>
              <a:rPr lang="en-US" dirty="0">
                <a:solidFill>
                  <a:srgbClr val="000000"/>
                </a:solidFill>
              </a:rPr>
              <a:t>	</a:t>
            </a:r>
            <a:r>
              <a:rPr lang="en-US" sz="2400" b="1" u="sng" dirty="0">
                <a:solidFill>
                  <a:srgbClr val="000000"/>
                </a:solidFill>
              </a:rPr>
              <a:t>FITW #2:</a:t>
            </a:r>
            <a:r>
              <a:rPr lang="en-US" sz="2400" b="1" dirty="0">
                <a:solidFill>
                  <a:srgbClr val="000000"/>
                </a:solidFill>
              </a:rPr>
              <a:t> </a:t>
            </a:r>
            <a:r>
              <a:rPr lang="en-US" sz="2400" dirty="0">
                <a:solidFill>
                  <a:srgbClr val="000000"/>
                </a:solidFill>
              </a:rPr>
              <a:t>CO, MT, NM and NCHEMS</a:t>
            </a:r>
          </a:p>
          <a:p>
            <a:pPr marL="578358" indent="-514350">
              <a:lnSpc>
                <a:spcPct val="150000"/>
              </a:lnSpc>
              <a:spcBef>
                <a:spcPts val="600"/>
              </a:spcBef>
              <a:buFont typeface="+mj-lt"/>
              <a:buAutoNum type="arabicPeriod"/>
            </a:pPr>
            <a:r>
              <a:rPr lang="en-US" sz="3200" b="1" dirty="0" smtClean="0">
                <a:ln w="6350">
                  <a:noFill/>
                </a:ln>
                <a:solidFill>
                  <a:schemeClr val="accent1">
                    <a:lumMod val="75000"/>
                  </a:schemeClr>
                </a:solidFill>
                <a:latin typeface="+mj-lt"/>
                <a:ea typeface="+mj-ea"/>
                <a:cs typeface="+mj-cs"/>
              </a:rPr>
              <a:t>Evaluation Research Study </a:t>
            </a:r>
            <a:r>
              <a:rPr lang="en-US" sz="3200" dirty="0" smtClean="0">
                <a:solidFill>
                  <a:srgbClr val="000000"/>
                </a:solidFill>
              </a:rPr>
              <a:t>of Passport impact </a:t>
            </a:r>
          </a:p>
          <a:p>
            <a:pPr marL="0" indent="0">
              <a:lnSpc>
                <a:spcPct val="110000"/>
              </a:lnSpc>
              <a:spcBef>
                <a:spcPts val="600"/>
              </a:spcBef>
              <a:buNone/>
            </a:pPr>
            <a:r>
              <a:rPr lang="en-US" sz="3200" dirty="0" smtClean="0">
                <a:solidFill>
                  <a:srgbClr val="000000"/>
                </a:solidFill>
              </a:rPr>
              <a:t>	</a:t>
            </a:r>
            <a:r>
              <a:rPr lang="en-US" sz="2400" b="1" u="sng" dirty="0" smtClean="0">
                <a:solidFill>
                  <a:srgbClr val="000000"/>
                </a:solidFill>
              </a:rPr>
              <a:t>FITW #3:</a:t>
            </a:r>
            <a:r>
              <a:rPr lang="en-US" sz="2400" b="1" dirty="0" smtClean="0">
                <a:solidFill>
                  <a:srgbClr val="000000"/>
                </a:solidFill>
              </a:rPr>
              <a:t> </a:t>
            </a:r>
            <a:r>
              <a:rPr lang="en-US" sz="2400" dirty="0" smtClean="0">
                <a:solidFill>
                  <a:srgbClr val="000000"/>
                </a:solidFill>
              </a:rPr>
              <a:t>Education &amp; Employment Research Center,  		School of Management &amp; Labor Relations, Rutgers University </a:t>
            </a:r>
          </a:p>
          <a:p>
            <a:pPr marL="578358" indent="-514350">
              <a:lnSpc>
                <a:spcPct val="150000"/>
              </a:lnSpc>
              <a:spcBef>
                <a:spcPts val="600"/>
              </a:spcBef>
              <a:buFont typeface="+mj-lt"/>
              <a:buAutoNum type="arabicPeriod" startAt="5"/>
            </a:pPr>
            <a:r>
              <a:rPr lang="en-US" sz="3200" b="1" dirty="0" smtClean="0">
                <a:ln w="6350">
                  <a:noFill/>
                </a:ln>
                <a:solidFill>
                  <a:schemeClr val="accent1">
                    <a:lumMod val="75000"/>
                  </a:schemeClr>
                </a:solidFill>
                <a:latin typeface="+mj-lt"/>
                <a:ea typeface="+mj-ea"/>
                <a:cs typeface="+mj-cs"/>
              </a:rPr>
              <a:t>PRB </a:t>
            </a:r>
            <a:r>
              <a:rPr lang="en-US" sz="3200" b="1" dirty="0">
                <a:ln w="6350">
                  <a:noFill/>
                </a:ln>
                <a:solidFill>
                  <a:schemeClr val="accent1">
                    <a:lumMod val="75000"/>
                  </a:schemeClr>
                </a:solidFill>
                <a:latin typeface="+mj-lt"/>
                <a:ea typeface="+mj-ea"/>
                <a:cs typeface="+mj-cs"/>
              </a:rPr>
              <a:t>monitoring </a:t>
            </a:r>
            <a:r>
              <a:rPr lang="en-US" sz="2800" dirty="0">
                <a:solidFill>
                  <a:srgbClr val="000000"/>
                </a:solidFill>
              </a:rPr>
              <a:t>of Passport efficacy</a:t>
            </a:r>
          </a:p>
          <a:p>
            <a:pPr marL="64008" indent="0">
              <a:spcBef>
                <a:spcPts val="0"/>
              </a:spcBef>
              <a:buNone/>
            </a:pPr>
            <a:endParaRPr lang="en-US" sz="2600" dirty="0" smtClean="0">
              <a:solidFill>
                <a:srgbClr val="000000"/>
              </a:solidFill>
            </a:endParaRPr>
          </a:p>
        </p:txBody>
      </p:sp>
      <p:sp>
        <p:nvSpPr>
          <p:cNvPr id="3" name="Title 2"/>
          <p:cNvSpPr>
            <a:spLocks noGrp="1"/>
          </p:cNvSpPr>
          <p:nvPr>
            <p:ph type="title"/>
          </p:nvPr>
        </p:nvSpPr>
        <p:spPr>
          <a:xfrm>
            <a:off x="0" y="152400"/>
            <a:ext cx="8229600" cy="609600"/>
          </a:xfrm>
        </p:spPr>
        <p:txBody>
          <a:bodyPr>
            <a:noAutofit/>
          </a:bodyPr>
          <a:lstStyle/>
          <a:p>
            <a:pPr algn="ctr"/>
            <a:r>
              <a:rPr lang="en-US" dirty="0" smtClean="0"/>
              <a:t>Passport Quality Assurance</a:t>
            </a:r>
            <a:endParaRPr lang="en-US" dirty="0"/>
          </a:p>
        </p:txBody>
      </p:sp>
    </p:spTree>
    <p:extLst>
      <p:ext uri="{BB962C8B-B14F-4D97-AF65-F5344CB8AC3E}">
        <p14:creationId xmlns:p14="http://schemas.microsoft.com/office/powerpoint/2010/main" val="1334530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4008" indent="0">
              <a:buNone/>
            </a:pPr>
            <a:endParaRPr lang="en-US" dirty="0"/>
          </a:p>
          <a:p>
            <a:pPr marL="64008" indent="0">
              <a:buNone/>
            </a:pPr>
            <a:r>
              <a:rPr lang="en-US" sz="2800" b="1" i="1" dirty="0">
                <a:solidFill>
                  <a:schemeClr val="accent1"/>
                </a:solidFill>
              </a:rPr>
              <a:t> </a:t>
            </a:r>
            <a:r>
              <a:rPr lang="en-US" sz="2800" b="1" i="1" dirty="0" smtClean="0">
                <a:solidFill>
                  <a:schemeClr val="accent1"/>
                </a:solidFill>
              </a:rPr>
              <a:t>  </a:t>
            </a:r>
            <a:endParaRPr lang="en-US" sz="2800" b="1" i="1" dirty="0">
              <a:solidFill>
                <a:schemeClr val="accent1">
                  <a:lumMod val="75000"/>
                </a:schemeClr>
              </a:solidFill>
            </a:endParaRPr>
          </a:p>
        </p:txBody>
      </p:sp>
      <p:sp>
        <p:nvSpPr>
          <p:cNvPr id="3" name="Title 2"/>
          <p:cNvSpPr>
            <a:spLocks noGrp="1"/>
          </p:cNvSpPr>
          <p:nvPr>
            <p:ph type="title"/>
          </p:nvPr>
        </p:nvSpPr>
        <p:spPr>
          <a:xfrm>
            <a:off x="0" y="-113680"/>
            <a:ext cx="8229600" cy="1104106"/>
          </a:xfrm>
        </p:spPr>
        <p:txBody>
          <a:bodyPr/>
          <a:lstStyle/>
          <a:p>
            <a:r>
              <a:rPr lang="en-US" dirty="0" smtClean="0"/>
              <a:t>The Interstate Passport</a:t>
            </a:r>
            <a:endParaRPr lang="en-US" dirty="0"/>
          </a:p>
        </p:txBody>
      </p:sp>
      <p:sp>
        <p:nvSpPr>
          <p:cNvPr id="4" name="Rectangle 3"/>
          <p:cNvSpPr/>
          <p:nvPr/>
        </p:nvSpPr>
        <p:spPr>
          <a:xfrm>
            <a:off x="200890" y="990426"/>
            <a:ext cx="8742219" cy="5416868"/>
          </a:xfrm>
          <a:prstGeom prst="rect">
            <a:avLst/>
          </a:prstGeom>
        </p:spPr>
        <p:txBody>
          <a:bodyPr wrap="square">
            <a:spAutoFit/>
          </a:bodyPr>
          <a:lstStyle/>
          <a:p>
            <a:pPr marL="521208" indent="-457200">
              <a:lnSpc>
                <a:spcPct val="150000"/>
              </a:lnSpc>
              <a:spcBef>
                <a:spcPts val="300"/>
              </a:spcBef>
              <a:buFont typeface="Wingdings" panose="05000000000000000000" pitchFamily="2" charset="2"/>
              <a:buChar char="v"/>
            </a:pPr>
            <a:r>
              <a:rPr lang="en-US" sz="2800" i="1" dirty="0" smtClean="0">
                <a:solidFill>
                  <a:srgbClr val="D8D8D8">
                    <a:lumMod val="25000"/>
                  </a:srgbClr>
                </a:solidFill>
              </a:rPr>
              <a:t>Is a Lower-Division General </a:t>
            </a:r>
            <a:r>
              <a:rPr lang="en-US" sz="2800" i="1" dirty="0">
                <a:solidFill>
                  <a:srgbClr val="D8D8D8">
                    <a:lumMod val="25000"/>
                  </a:srgbClr>
                </a:solidFill>
              </a:rPr>
              <a:t>Education </a:t>
            </a:r>
            <a:r>
              <a:rPr lang="en-US" sz="2800" b="1" i="1" u="sng" dirty="0">
                <a:solidFill>
                  <a:srgbClr val="D8D8D8">
                    <a:lumMod val="25000"/>
                  </a:srgbClr>
                </a:solidFill>
              </a:rPr>
              <a:t>Interstate “</a:t>
            </a:r>
            <a:r>
              <a:rPr lang="en-US" sz="2800" b="1" i="1" u="sng" dirty="0" smtClean="0">
                <a:solidFill>
                  <a:srgbClr val="D8D8D8">
                    <a:lumMod val="25000"/>
                  </a:srgbClr>
                </a:solidFill>
              </a:rPr>
              <a:t>articulation agreement”</a:t>
            </a:r>
          </a:p>
          <a:p>
            <a:pPr marL="521208" indent="-457200">
              <a:lnSpc>
                <a:spcPct val="150000"/>
              </a:lnSpc>
              <a:spcBef>
                <a:spcPts val="300"/>
              </a:spcBef>
              <a:buFont typeface="Wingdings" panose="05000000000000000000" pitchFamily="2" charset="2"/>
              <a:buChar char="v"/>
            </a:pPr>
            <a:r>
              <a:rPr lang="en-US" sz="2800" i="1" dirty="0" smtClean="0">
                <a:solidFill>
                  <a:srgbClr val="D8D8D8">
                    <a:lumMod val="25000"/>
                  </a:srgbClr>
                </a:solidFill>
              </a:rPr>
              <a:t>Uses learning outcomes to </a:t>
            </a:r>
            <a:r>
              <a:rPr lang="en-US" sz="2800" b="1" i="1" u="sng" dirty="0" smtClean="0">
                <a:solidFill>
                  <a:srgbClr val="D8D8D8">
                    <a:lumMod val="25000"/>
                  </a:srgbClr>
                </a:solidFill>
              </a:rPr>
              <a:t>expedite interstate</a:t>
            </a:r>
            <a:r>
              <a:rPr lang="en-US" sz="2800" b="1" dirty="0" smtClean="0">
                <a:solidFill>
                  <a:srgbClr val="D8D8D8">
                    <a:lumMod val="25000"/>
                  </a:srgbClr>
                </a:solidFill>
              </a:rPr>
              <a:t> </a:t>
            </a:r>
            <a:r>
              <a:rPr lang="en-US" sz="2800" i="1" dirty="0" smtClean="0">
                <a:solidFill>
                  <a:srgbClr val="D8D8D8">
                    <a:lumMod val="25000"/>
                  </a:srgbClr>
                </a:solidFill>
              </a:rPr>
              <a:t>transfer</a:t>
            </a:r>
          </a:p>
          <a:p>
            <a:pPr marL="521208" indent="-457200">
              <a:lnSpc>
                <a:spcPct val="150000"/>
              </a:lnSpc>
              <a:spcBef>
                <a:spcPts val="300"/>
              </a:spcBef>
              <a:buFont typeface="Wingdings" panose="05000000000000000000" pitchFamily="2" charset="2"/>
              <a:buChar char="v"/>
            </a:pPr>
            <a:r>
              <a:rPr lang="en-US" sz="2800" i="1" dirty="0" smtClean="0">
                <a:solidFill>
                  <a:srgbClr val="D8D8D8">
                    <a:lumMod val="25000"/>
                  </a:srgbClr>
                </a:solidFill>
              </a:rPr>
              <a:t>Is </a:t>
            </a:r>
            <a:r>
              <a:rPr lang="en-US" sz="2800" b="1" i="1" u="sng" dirty="0" smtClean="0">
                <a:solidFill>
                  <a:srgbClr val="D8D8D8">
                    <a:lumMod val="25000"/>
                  </a:srgbClr>
                </a:solidFill>
              </a:rPr>
              <a:t>NOT a replacement of </a:t>
            </a:r>
            <a:r>
              <a:rPr lang="en-US" sz="2800" b="1" i="1" u="sng" dirty="0">
                <a:solidFill>
                  <a:srgbClr val="D8D8D8">
                    <a:lumMod val="25000"/>
                  </a:srgbClr>
                </a:solidFill>
              </a:rPr>
              <a:t>General </a:t>
            </a:r>
            <a:r>
              <a:rPr lang="en-US" sz="2800" b="1" i="1" u="sng" dirty="0" smtClean="0">
                <a:solidFill>
                  <a:srgbClr val="D8D8D8">
                    <a:lumMod val="25000"/>
                  </a:srgbClr>
                </a:solidFill>
              </a:rPr>
              <a:t>Education</a:t>
            </a:r>
            <a:r>
              <a:rPr lang="en-US" sz="2800" b="1" i="1" dirty="0" smtClean="0">
                <a:solidFill>
                  <a:srgbClr val="D8D8D8">
                    <a:lumMod val="25000"/>
                  </a:srgbClr>
                </a:solidFill>
              </a:rPr>
              <a:t> </a:t>
            </a:r>
            <a:r>
              <a:rPr lang="en-US" sz="2800" i="1" dirty="0" smtClean="0">
                <a:solidFill>
                  <a:srgbClr val="D8D8D8">
                    <a:lumMod val="25000"/>
                  </a:srgbClr>
                </a:solidFill>
              </a:rPr>
              <a:t>program at any institution</a:t>
            </a:r>
          </a:p>
          <a:p>
            <a:pPr marL="521208" indent="-457200">
              <a:lnSpc>
                <a:spcPct val="150000"/>
              </a:lnSpc>
              <a:spcBef>
                <a:spcPts val="300"/>
              </a:spcBef>
              <a:buFont typeface="Wingdings" panose="05000000000000000000" pitchFamily="2" charset="2"/>
              <a:buChar char="v"/>
            </a:pPr>
            <a:r>
              <a:rPr lang="en-US" sz="2800" i="1" dirty="0" smtClean="0">
                <a:solidFill>
                  <a:srgbClr val="D8D8D8">
                    <a:lumMod val="25000"/>
                  </a:srgbClr>
                </a:solidFill>
              </a:rPr>
              <a:t>Is </a:t>
            </a:r>
            <a:r>
              <a:rPr lang="en-US" sz="2800" b="1" i="1" u="sng" dirty="0" smtClean="0">
                <a:solidFill>
                  <a:srgbClr val="D8D8D8">
                    <a:lumMod val="25000"/>
                  </a:srgbClr>
                </a:solidFill>
              </a:rPr>
              <a:t>NOT a replacement </a:t>
            </a:r>
            <a:r>
              <a:rPr lang="en-US" sz="2800" b="1" i="1" u="sng" dirty="0">
                <a:solidFill>
                  <a:srgbClr val="D8D8D8">
                    <a:lumMod val="25000"/>
                  </a:srgbClr>
                </a:solidFill>
              </a:rPr>
              <a:t>of internal state </a:t>
            </a:r>
            <a:r>
              <a:rPr lang="en-US" sz="2800" b="1" i="1" u="sng" dirty="0" smtClean="0">
                <a:solidFill>
                  <a:srgbClr val="D8D8D8">
                    <a:lumMod val="25000"/>
                  </a:srgbClr>
                </a:solidFill>
              </a:rPr>
              <a:t>transfer</a:t>
            </a:r>
            <a:r>
              <a:rPr lang="en-US" sz="2800" i="1" dirty="0" smtClean="0">
                <a:solidFill>
                  <a:srgbClr val="D8D8D8">
                    <a:lumMod val="25000"/>
                  </a:srgbClr>
                </a:solidFill>
              </a:rPr>
              <a:t> initiatives</a:t>
            </a:r>
          </a:p>
          <a:p>
            <a:pPr marL="521208" indent="-457200">
              <a:lnSpc>
                <a:spcPct val="150000"/>
              </a:lnSpc>
              <a:spcBef>
                <a:spcPts val="300"/>
              </a:spcBef>
              <a:buFont typeface="Wingdings" panose="05000000000000000000" pitchFamily="2" charset="2"/>
              <a:buChar char="v"/>
            </a:pPr>
            <a:r>
              <a:rPr lang="en-US" sz="2800" i="1" dirty="0">
                <a:solidFill>
                  <a:srgbClr val="D8D8D8">
                    <a:lumMod val="25000"/>
                  </a:srgbClr>
                </a:solidFill>
              </a:rPr>
              <a:t>M</a:t>
            </a:r>
            <a:r>
              <a:rPr lang="en-US" sz="2800" i="1" dirty="0" smtClean="0">
                <a:solidFill>
                  <a:srgbClr val="D8D8D8">
                    <a:lumMod val="25000"/>
                  </a:srgbClr>
                </a:solidFill>
              </a:rPr>
              <a:t>ay </a:t>
            </a:r>
            <a:r>
              <a:rPr lang="en-US" sz="2800" i="1" dirty="0">
                <a:solidFill>
                  <a:srgbClr val="D8D8D8">
                    <a:lumMod val="25000"/>
                  </a:srgbClr>
                </a:solidFill>
              </a:rPr>
              <a:t>prove useful tool for efficient </a:t>
            </a:r>
            <a:r>
              <a:rPr lang="en-US" sz="2800" b="1" i="1" u="sng" dirty="0">
                <a:solidFill>
                  <a:srgbClr val="D8D8D8">
                    <a:lumMod val="25000"/>
                  </a:srgbClr>
                </a:solidFill>
              </a:rPr>
              <a:t>transfer within state</a:t>
            </a:r>
          </a:p>
        </p:txBody>
      </p:sp>
    </p:spTree>
    <p:extLst>
      <p:ext uri="{BB962C8B-B14F-4D97-AF65-F5344CB8AC3E}">
        <p14:creationId xmlns:p14="http://schemas.microsoft.com/office/powerpoint/2010/main" val="10748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524" y="1294785"/>
            <a:ext cx="8780075" cy="5447288"/>
          </a:xfrm>
        </p:spPr>
        <p:txBody>
          <a:bodyPr>
            <a:noAutofit/>
          </a:bodyPr>
          <a:lstStyle/>
          <a:p>
            <a:pPr>
              <a:buClr>
                <a:srgbClr val="000000"/>
              </a:buClr>
              <a:buFont typeface="Arial"/>
              <a:buChar char="•"/>
            </a:pPr>
            <a:r>
              <a:rPr lang="en-US" sz="2800" b="1" u="sng" dirty="0" smtClean="0">
                <a:solidFill>
                  <a:schemeClr val="accent1">
                    <a:lumMod val="75000"/>
                  </a:schemeClr>
                </a:solidFill>
              </a:rPr>
              <a:t>Institutions:</a:t>
            </a:r>
            <a:r>
              <a:rPr lang="en-US" sz="2800" b="1" dirty="0" smtClean="0">
                <a:solidFill>
                  <a:schemeClr val="accent1">
                    <a:lumMod val="75000"/>
                  </a:schemeClr>
                </a:solidFill>
              </a:rPr>
              <a:t>	</a:t>
            </a:r>
            <a:r>
              <a:rPr lang="en-US" sz="2800" b="1" u="sng" dirty="0" smtClean="0">
                <a:solidFill>
                  <a:schemeClr val="accent1">
                    <a:lumMod val="75000"/>
                  </a:schemeClr>
                </a:solidFill>
              </a:rPr>
              <a:t>C. Map </a:t>
            </a:r>
            <a:r>
              <a:rPr lang="en-US" sz="2800" b="1" u="sng" dirty="0">
                <a:solidFill>
                  <a:schemeClr val="accent1">
                    <a:lumMod val="75000"/>
                  </a:schemeClr>
                </a:solidFill>
              </a:rPr>
              <a:t>to Passport Learning </a:t>
            </a:r>
            <a:r>
              <a:rPr lang="en-US" sz="2800" b="1" u="sng" dirty="0" smtClean="0">
                <a:solidFill>
                  <a:schemeClr val="accent1">
                    <a:lumMod val="75000"/>
                  </a:schemeClr>
                </a:solidFill>
              </a:rPr>
              <a:t>Outcomes</a:t>
            </a:r>
          </a:p>
          <a:p>
            <a:pPr lvl="1"/>
            <a:r>
              <a:rPr lang="en-US" dirty="0"/>
              <a:t>Greater curricular flexibility</a:t>
            </a:r>
          </a:p>
          <a:p>
            <a:pPr lvl="1"/>
            <a:r>
              <a:rPr lang="en-US" dirty="0" smtClean="0"/>
              <a:t>Reduces articulation renegotiation as courses/disciplines evolve</a:t>
            </a:r>
          </a:p>
          <a:p>
            <a:pPr lvl="1"/>
            <a:r>
              <a:rPr lang="en-US" dirty="0" smtClean="0"/>
              <a:t>Eliminates </a:t>
            </a:r>
            <a:r>
              <a:rPr lang="en-US" dirty="0"/>
              <a:t>negotiation of course-by-course or course-based block transfer with new </a:t>
            </a:r>
            <a:r>
              <a:rPr lang="en-US" dirty="0" smtClean="0"/>
              <a:t>partners</a:t>
            </a:r>
          </a:p>
          <a:p>
            <a:pPr>
              <a:buNone/>
            </a:pPr>
            <a:endParaRPr lang="en-US" sz="800" dirty="0" smtClean="0"/>
          </a:p>
          <a:p>
            <a:pPr>
              <a:buClr>
                <a:srgbClr val="000000"/>
              </a:buClr>
              <a:buFont typeface="Arial"/>
              <a:buChar char="•"/>
            </a:pPr>
            <a:r>
              <a:rPr lang="en-US" sz="2800" b="1" u="sng" dirty="0" smtClean="0">
                <a:solidFill>
                  <a:schemeClr val="accent1">
                    <a:lumMod val="75000"/>
                  </a:schemeClr>
                </a:solidFill>
              </a:rPr>
              <a:t>Institutions &amp; States</a:t>
            </a:r>
            <a:r>
              <a:rPr lang="en-US" sz="2800" b="1" dirty="0" smtClean="0">
                <a:solidFill>
                  <a:schemeClr val="accent1">
                    <a:lumMod val="75000"/>
                  </a:schemeClr>
                </a:solidFill>
              </a:rPr>
              <a:t>: 	</a:t>
            </a:r>
            <a:r>
              <a:rPr lang="en-US" sz="2800" b="1" u="sng" dirty="0" smtClean="0">
                <a:solidFill>
                  <a:schemeClr val="accent1">
                    <a:lumMod val="75000"/>
                  </a:schemeClr>
                </a:solidFill>
              </a:rPr>
              <a:t>Student </a:t>
            </a:r>
            <a:r>
              <a:rPr lang="en-US" sz="2800" b="1" u="sng" dirty="0">
                <a:solidFill>
                  <a:schemeClr val="accent1">
                    <a:lumMod val="75000"/>
                  </a:schemeClr>
                </a:solidFill>
              </a:rPr>
              <a:t>success </a:t>
            </a:r>
            <a:r>
              <a:rPr lang="en-US" sz="2800" b="1" u="sng" dirty="0" smtClean="0">
                <a:solidFill>
                  <a:schemeClr val="accent1">
                    <a:lumMod val="75000"/>
                  </a:schemeClr>
                </a:solidFill>
              </a:rPr>
              <a:t>initiative </a:t>
            </a:r>
            <a:r>
              <a:rPr lang="en-US" sz="2800" dirty="0" smtClean="0">
                <a:solidFill>
                  <a:schemeClr val="accent1">
                    <a:lumMod val="75000"/>
                  </a:schemeClr>
                </a:solidFill>
              </a:rPr>
              <a:t>					</a:t>
            </a:r>
            <a:r>
              <a:rPr lang="en-US" sz="2800" b="1" u="sng" dirty="0" smtClean="0">
                <a:solidFill>
                  <a:schemeClr val="accent1">
                    <a:lumMod val="75000"/>
                  </a:schemeClr>
                </a:solidFill>
              </a:rPr>
              <a:t>tracking data </a:t>
            </a:r>
          </a:p>
          <a:p>
            <a:pPr lvl="1"/>
            <a:r>
              <a:rPr lang="en-US" dirty="0" smtClean="0"/>
              <a:t>Passport </a:t>
            </a:r>
            <a:r>
              <a:rPr lang="en-US" dirty="0"/>
              <a:t>and </a:t>
            </a:r>
            <a:r>
              <a:rPr lang="en-US" dirty="0" smtClean="0"/>
              <a:t>non-Passport </a:t>
            </a:r>
            <a:r>
              <a:rPr lang="en-US" dirty="0"/>
              <a:t>transfer students</a:t>
            </a:r>
            <a:endParaRPr lang="en-US" dirty="0" smtClean="0"/>
          </a:p>
          <a:p>
            <a:pPr lvl="1"/>
            <a:r>
              <a:rPr lang="en-US" dirty="0"/>
              <a:t>A</a:t>
            </a:r>
            <a:r>
              <a:rPr lang="en-US" dirty="0" smtClean="0"/>
              <a:t>cademic performance</a:t>
            </a:r>
          </a:p>
          <a:p>
            <a:pPr lvl="1"/>
            <a:r>
              <a:rPr lang="en-US" dirty="0" smtClean="0"/>
              <a:t>Persistence</a:t>
            </a:r>
            <a:r>
              <a:rPr lang="en-US" dirty="0"/>
              <a:t>, </a:t>
            </a:r>
            <a:r>
              <a:rPr lang="en-US" dirty="0" smtClean="0"/>
              <a:t>completers, time </a:t>
            </a:r>
            <a:r>
              <a:rPr lang="en-US" dirty="0"/>
              <a:t>to </a:t>
            </a:r>
            <a:r>
              <a:rPr lang="en-US" dirty="0" smtClean="0"/>
              <a:t>degree</a:t>
            </a:r>
          </a:p>
        </p:txBody>
      </p:sp>
      <p:sp>
        <p:nvSpPr>
          <p:cNvPr id="3" name="Title 2"/>
          <p:cNvSpPr>
            <a:spLocks noGrp="1"/>
          </p:cNvSpPr>
          <p:nvPr>
            <p:ph type="title"/>
          </p:nvPr>
        </p:nvSpPr>
        <p:spPr>
          <a:xfrm>
            <a:off x="0" y="228600"/>
            <a:ext cx="8991600" cy="519172"/>
          </a:xfrm>
        </p:spPr>
        <p:txBody>
          <a:bodyPr>
            <a:noAutofit/>
          </a:bodyPr>
          <a:lstStyle/>
          <a:p>
            <a:r>
              <a:rPr lang="en-US" sz="4000" dirty="0" smtClean="0"/>
              <a:t>Benefits of the Passport</a:t>
            </a:r>
            <a:endParaRPr lang="en-US" sz="4000" dirty="0"/>
          </a:p>
        </p:txBody>
      </p:sp>
      <p:sp>
        <p:nvSpPr>
          <p:cNvPr id="8" name="TextBox 7"/>
          <p:cNvSpPr txBox="1"/>
          <p:nvPr/>
        </p:nvSpPr>
        <p:spPr>
          <a:xfrm>
            <a:off x="495300" y="747772"/>
            <a:ext cx="8001000" cy="523220"/>
          </a:xfrm>
          <a:prstGeom prst="rect">
            <a:avLst/>
          </a:prstGeom>
          <a:noFill/>
        </p:spPr>
        <p:txBody>
          <a:bodyPr wrap="square" rtlCol="0">
            <a:spAutoFit/>
          </a:bodyPr>
          <a:lstStyle/>
          <a:p>
            <a:pPr algn="r"/>
            <a:r>
              <a:rPr lang="en-US" sz="2800" cap="small" dirty="0">
                <a:solidFill>
                  <a:srgbClr val="C00000">
                    <a:lumMod val="75000"/>
                  </a:srgbClr>
                </a:solidFill>
              </a:rPr>
              <a:t>(for Students, Institutions, and States)</a:t>
            </a:r>
          </a:p>
        </p:txBody>
      </p:sp>
    </p:spTree>
    <p:extLst>
      <p:ext uri="{BB962C8B-B14F-4D97-AF65-F5344CB8AC3E}">
        <p14:creationId xmlns:p14="http://schemas.microsoft.com/office/powerpoint/2010/main" val="34482445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1"/>
            <a:ext cx="8382000" cy="5105399"/>
          </a:xfrm>
          <a:ln>
            <a:noFill/>
          </a:ln>
        </p:spPr>
        <p:txBody>
          <a:bodyPr>
            <a:normAutofit/>
          </a:bodyPr>
          <a:lstStyle/>
          <a:p>
            <a:pPr>
              <a:buClr>
                <a:schemeClr val="accent1">
                  <a:lumMod val="75000"/>
                </a:schemeClr>
              </a:buClr>
            </a:pPr>
            <a:r>
              <a:rPr lang="en-US" b="1" dirty="0" smtClean="0">
                <a:solidFill>
                  <a:schemeClr val="tx2">
                    <a:lumMod val="50000"/>
                  </a:schemeClr>
                </a:solidFill>
              </a:rPr>
              <a:t>Q at WICHE region meeting of 2-year academic leaders:</a:t>
            </a:r>
          </a:p>
          <a:p>
            <a:pPr>
              <a:buClr>
                <a:schemeClr val="accent1">
                  <a:lumMod val="75000"/>
                </a:schemeClr>
              </a:buClr>
            </a:pPr>
            <a:endParaRPr lang="en-US" b="1" dirty="0" smtClean="0">
              <a:solidFill>
                <a:schemeClr val="accent1">
                  <a:lumMod val="75000"/>
                </a:schemeClr>
              </a:solidFill>
            </a:endParaRPr>
          </a:p>
          <a:p>
            <a:pPr marL="64008" indent="0" algn="ctr">
              <a:buClr>
                <a:schemeClr val="accent1">
                  <a:lumMod val="75000"/>
                </a:schemeClr>
              </a:buClr>
              <a:buNone/>
            </a:pPr>
            <a:r>
              <a:rPr lang="en-US" sz="3600" b="1" dirty="0" smtClean="0">
                <a:solidFill>
                  <a:schemeClr val="accent1">
                    <a:lumMod val="75000"/>
                  </a:schemeClr>
                </a:solidFill>
              </a:rPr>
              <a:t>”Isn’t there </a:t>
            </a:r>
            <a:r>
              <a:rPr lang="en-US" sz="3600" b="1" dirty="0">
                <a:solidFill>
                  <a:schemeClr val="accent1">
                    <a:lumMod val="75000"/>
                  </a:schemeClr>
                </a:solidFill>
              </a:rPr>
              <a:t>something </a:t>
            </a:r>
            <a:r>
              <a:rPr lang="en-US" sz="3600" b="1" dirty="0" smtClean="0">
                <a:solidFill>
                  <a:schemeClr val="accent1">
                    <a:lumMod val="75000"/>
                  </a:schemeClr>
                </a:solidFill>
              </a:rPr>
              <a:t>that can be </a:t>
            </a:r>
            <a:r>
              <a:rPr lang="en-US" sz="3600" b="1" dirty="0">
                <a:solidFill>
                  <a:schemeClr val="accent1">
                    <a:lumMod val="75000"/>
                  </a:schemeClr>
                </a:solidFill>
              </a:rPr>
              <a:t>done about </a:t>
            </a:r>
            <a:r>
              <a:rPr lang="en-US" sz="3600" b="1" dirty="0" smtClean="0">
                <a:solidFill>
                  <a:schemeClr val="accent1">
                    <a:lumMod val="75000"/>
                  </a:schemeClr>
                </a:solidFill>
              </a:rPr>
              <a:t>credit loss/adding credits when </a:t>
            </a:r>
            <a:r>
              <a:rPr lang="en-US" sz="3600" b="1" dirty="0">
                <a:solidFill>
                  <a:schemeClr val="accent1">
                    <a:lumMod val="75000"/>
                  </a:schemeClr>
                </a:solidFill>
              </a:rPr>
              <a:t>students transfer</a:t>
            </a:r>
            <a:r>
              <a:rPr lang="en-US" sz="3600" b="1" dirty="0" smtClean="0">
                <a:solidFill>
                  <a:schemeClr val="accent1">
                    <a:lumMod val="75000"/>
                  </a:schemeClr>
                </a:solidFill>
              </a:rPr>
              <a:t>?</a:t>
            </a:r>
          </a:p>
          <a:p>
            <a:pPr marL="64008" indent="0" algn="ctr">
              <a:buClr>
                <a:schemeClr val="accent1">
                  <a:lumMod val="75000"/>
                </a:schemeClr>
              </a:buClr>
              <a:buNone/>
            </a:pPr>
            <a:r>
              <a:rPr lang="en-US" sz="3600" b="1" dirty="0" smtClean="0">
                <a:solidFill>
                  <a:schemeClr val="accent1">
                    <a:lumMod val="75000"/>
                  </a:schemeClr>
                </a:solidFill>
              </a:rPr>
              <a:t>---- and transfer across state lines?”</a:t>
            </a:r>
          </a:p>
          <a:p>
            <a:pPr marL="64008" indent="0">
              <a:buClr>
                <a:schemeClr val="accent1">
                  <a:lumMod val="75000"/>
                </a:schemeClr>
              </a:buClr>
              <a:buNone/>
            </a:pPr>
            <a:endParaRPr lang="en-US" b="1" dirty="0" smtClean="0">
              <a:solidFill>
                <a:schemeClr val="accent1">
                  <a:lumMod val="75000"/>
                </a:schemeClr>
              </a:solidFill>
            </a:endParaRPr>
          </a:p>
        </p:txBody>
      </p:sp>
      <p:sp>
        <p:nvSpPr>
          <p:cNvPr id="3" name="Title 2"/>
          <p:cNvSpPr>
            <a:spLocks noGrp="1"/>
          </p:cNvSpPr>
          <p:nvPr>
            <p:ph type="title"/>
          </p:nvPr>
        </p:nvSpPr>
        <p:spPr>
          <a:xfrm>
            <a:off x="609600" y="623913"/>
            <a:ext cx="7924800" cy="595287"/>
          </a:xfrm>
        </p:spPr>
        <p:txBody>
          <a:bodyPr>
            <a:normAutofit fontScale="90000"/>
          </a:bodyPr>
          <a:lstStyle/>
          <a:p>
            <a:pPr marL="0" algn="ctr"/>
            <a:r>
              <a:rPr lang="en-US" sz="4000" dirty="0" smtClean="0"/>
              <a:t>Origin of the Interstate Passport</a:t>
            </a:r>
            <a:r>
              <a:rPr lang="en-US" dirty="0" smtClean="0"/>
              <a:t/>
            </a:r>
            <a:br>
              <a:rPr lang="en-US" dirty="0" smtClean="0"/>
            </a:br>
            <a:endParaRPr lang="en-US" dirty="0"/>
          </a:p>
        </p:txBody>
      </p:sp>
    </p:spTree>
    <p:extLst>
      <p:ext uri="{BB962C8B-B14F-4D97-AF65-F5344CB8AC3E}">
        <p14:creationId xmlns:p14="http://schemas.microsoft.com/office/powerpoint/2010/main" val="18172205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52" y="1266944"/>
            <a:ext cx="8970575" cy="5456619"/>
          </a:xfrm>
        </p:spPr>
        <p:txBody>
          <a:bodyPr>
            <a:noAutofit/>
          </a:bodyPr>
          <a:lstStyle/>
          <a:p>
            <a:pPr>
              <a:buClr>
                <a:schemeClr val="tx1">
                  <a:lumMod val="10000"/>
                </a:schemeClr>
              </a:buClr>
              <a:buFont typeface="Arial"/>
              <a:buChar char="•"/>
            </a:pPr>
            <a:r>
              <a:rPr lang="en-US" sz="2800" b="1" u="sng" dirty="0" smtClean="0">
                <a:solidFill>
                  <a:schemeClr val="accent1">
                    <a:lumMod val="75000"/>
                  </a:schemeClr>
                </a:solidFill>
              </a:rPr>
              <a:t>Students</a:t>
            </a:r>
            <a:r>
              <a:rPr lang="en-US" sz="2800" b="1" dirty="0" smtClean="0">
                <a:solidFill>
                  <a:schemeClr val="accent1">
                    <a:lumMod val="75000"/>
                  </a:schemeClr>
                </a:solidFill>
              </a:rPr>
              <a:t>: 	</a:t>
            </a:r>
            <a:r>
              <a:rPr lang="en-US" sz="2800" b="1" u="sng" dirty="0" smtClean="0">
                <a:solidFill>
                  <a:schemeClr val="accent1">
                    <a:lumMod val="75000"/>
                  </a:schemeClr>
                </a:solidFill>
              </a:rPr>
              <a:t>Decrease repetition of academic work</a:t>
            </a:r>
          </a:p>
          <a:p>
            <a:pPr>
              <a:buNone/>
            </a:pPr>
            <a:r>
              <a:rPr lang="en-US" sz="2400" dirty="0" smtClean="0"/>
              <a:t>		</a:t>
            </a:r>
            <a:r>
              <a:rPr lang="en-US" sz="2600" dirty="0" smtClean="0"/>
              <a:t>A milestone  		more motivation to complete</a:t>
            </a:r>
          </a:p>
          <a:p>
            <a:pPr>
              <a:buNone/>
            </a:pPr>
            <a:r>
              <a:rPr lang="en-US" sz="2600" dirty="0"/>
              <a:t>	</a:t>
            </a:r>
            <a:r>
              <a:rPr lang="en-US" sz="2600" dirty="0" smtClean="0"/>
              <a:t>	less time to degree 		 lower cost</a:t>
            </a:r>
          </a:p>
          <a:p>
            <a:pPr>
              <a:buNone/>
            </a:pPr>
            <a:r>
              <a:rPr lang="en-US" sz="2600" dirty="0"/>
              <a:t>	</a:t>
            </a:r>
            <a:r>
              <a:rPr lang="en-US" sz="2600" dirty="0" smtClean="0"/>
              <a:t>	less debt		lower </a:t>
            </a:r>
            <a:r>
              <a:rPr lang="en-US" sz="2600" dirty="0"/>
              <a:t>foregone </a:t>
            </a:r>
            <a:r>
              <a:rPr lang="en-US" sz="2600" dirty="0" smtClean="0"/>
              <a:t>earnings</a:t>
            </a:r>
          </a:p>
          <a:p>
            <a:pPr>
              <a:buNone/>
            </a:pPr>
            <a:endParaRPr lang="en-US" sz="800" dirty="0" smtClean="0"/>
          </a:p>
          <a:p>
            <a:pPr>
              <a:buClr>
                <a:schemeClr val="tx1">
                  <a:lumMod val="10000"/>
                </a:schemeClr>
              </a:buClr>
              <a:buFont typeface="Arial"/>
              <a:buChar char="•"/>
            </a:pPr>
            <a:r>
              <a:rPr lang="en-US" sz="2800" b="1" u="sng" dirty="0" smtClean="0">
                <a:solidFill>
                  <a:schemeClr val="accent1">
                    <a:lumMod val="75000"/>
                  </a:schemeClr>
                </a:solidFill>
              </a:rPr>
              <a:t>Institutions</a:t>
            </a:r>
            <a:r>
              <a:rPr lang="en-US" sz="2800" b="1" dirty="0" smtClean="0">
                <a:solidFill>
                  <a:schemeClr val="accent1">
                    <a:lumMod val="75000"/>
                  </a:schemeClr>
                </a:solidFill>
              </a:rPr>
              <a:t>: 	</a:t>
            </a:r>
            <a:r>
              <a:rPr lang="en-US" sz="2800" b="1" u="sng" dirty="0" smtClean="0">
                <a:solidFill>
                  <a:schemeClr val="accent1">
                    <a:lumMod val="75000"/>
                  </a:schemeClr>
                </a:solidFill>
              </a:rPr>
              <a:t>A. Improves performance metrics</a:t>
            </a:r>
          </a:p>
          <a:p>
            <a:pPr>
              <a:buNone/>
            </a:pPr>
            <a:r>
              <a:rPr lang="en-US" sz="2400" dirty="0" smtClean="0"/>
              <a:t>     		</a:t>
            </a:r>
            <a:r>
              <a:rPr lang="en-US" sz="2600" dirty="0" smtClean="0"/>
              <a:t>Increases “completers” for both sending and receiving 			institutions</a:t>
            </a:r>
            <a:endParaRPr lang="en-US" sz="1200" dirty="0" smtClean="0"/>
          </a:p>
          <a:p>
            <a:pPr lvl="0">
              <a:buClr>
                <a:srgbClr val="C00000"/>
              </a:buClr>
              <a:buNone/>
            </a:pPr>
            <a:r>
              <a:rPr lang="en-US" sz="2400" dirty="0" smtClean="0"/>
              <a:t>				</a:t>
            </a:r>
            <a:r>
              <a:rPr lang="en-US" sz="2800" b="1" u="sng" dirty="0" smtClean="0">
                <a:solidFill>
                  <a:schemeClr val="accent1">
                    <a:lumMod val="75000"/>
                  </a:schemeClr>
                </a:solidFill>
              </a:rPr>
              <a:t>B. No course-by-course GE articulation  </a:t>
            </a:r>
          </a:p>
          <a:p>
            <a:pPr lvl="0">
              <a:buClr>
                <a:srgbClr val="C00000"/>
              </a:buClr>
              <a:buNone/>
            </a:pPr>
            <a:r>
              <a:rPr lang="en-US" sz="2800" b="1" dirty="0" smtClean="0">
                <a:solidFill>
                  <a:schemeClr val="accent1">
                    <a:lumMod val="75000"/>
                  </a:schemeClr>
                </a:solidFill>
              </a:rPr>
              <a:t>		</a:t>
            </a:r>
            <a:r>
              <a:rPr lang="en-US" sz="2600" dirty="0" smtClean="0"/>
              <a:t>Less resource to sort through syllabi to articulate courses</a:t>
            </a:r>
          </a:p>
          <a:p>
            <a:pPr lvl="0">
              <a:buClr>
                <a:srgbClr val="C00000"/>
              </a:buClr>
              <a:buNone/>
            </a:pPr>
            <a:r>
              <a:rPr lang="en-US" sz="2600" dirty="0"/>
              <a:t>	</a:t>
            </a:r>
            <a:r>
              <a:rPr lang="en-US" sz="2600" dirty="0" smtClean="0"/>
              <a:t>	</a:t>
            </a:r>
            <a:r>
              <a:rPr lang="en-US" sz="2600" dirty="0"/>
              <a:t>E</a:t>
            </a:r>
            <a:r>
              <a:rPr lang="en-US" sz="2600" dirty="0" smtClean="0"/>
              <a:t>asier </a:t>
            </a:r>
            <a:r>
              <a:rPr lang="en-US" sz="2600" dirty="0"/>
              <a:t>to maintain </a:t>
            </a:r>
            <a:r>
              <a:rPr lang="en-US" sz="2600" dirty="0" smtClean="0"/>
              <a:t>state transfer/articulation websites</a:t>
            </a:r>
          </a:p>
        </p:txBody>
      </p:sp>
      <p:sp>
        <p:nvSpPr>
          <p:cNvPr id="3" name="Title 2"/>
          <p:cNvSpPr>
            <a:spLocks noGrp="1"/>
          </p:cNvSpPr>
          <p:nvPr>
            <p:ph type="title"/>
          </p:nvPr>
        </p:nvSpPr>
        <p:spPr>
          <a:xfrm>
            <a:off x="0" y="228600"/>
            <a:ext cx="8991600" cy="519172"/>
          </a:xfrm>
        </p:spPr>
        <p:txBody>
          <a:bodyPr>
            <a:noAutofit/>
          </a:bodyPr>
          <a:lstStyle/>
          <a:p>
            <a:r>
              <a:rPr lang="en-US" sz="4000" dirty="0" smtClean="0"/>
              <a:t>Benefits of the Passport</a:t>
            </a:r>
            <a:endParaRPr lang="en-US" sz="4000" dirty="0"/>
          </a:p>
        </p:txBody>
      </p:sp>
      <p:sp>
        <p:nvSpPr>
          <p:cNvPr id="8" name="TextBox 7"/>
          <p:cNvSpPr txBox="1"/>
          <p:nvPr/>
        </p:nvSpPr>
        <p:spPr>
          <a:xfrm>
            <a:off x="3297382" y="747772"/>
            <a:ext cx="5715000" cy="523220"/>
          </a:xfrm>
          <a:prstGeom prst="rect">
            <a:avLst/>
          </a:prstGeom>
          <a:noFill/>
        </p:spPr>
        <p:txBody>
          <a:bodyPr wrap="square" rtlCol="0">
            <a:spAutoFit/>
          </a:bodyPr>
          <a:lstStyle/>
          <a:p>
            <a:r>
              <a:rPr lang="en-US" sz="2800" cap="small" dirty="0">
                <a:solidFill>
                  <a:srgbClr val="C00000">
                    <a:lumMod val="75000"/>
                  </a:srgbClr>
                </a:solidFill>
              </a:rPr>
              <a:t>(for Students, Institutions, and States)</a:t>
            </a:r>
          </a:p>
        </p:txBody>
      </p:sp>
      <p:sp>
        <p:nvSpPr>
          <p:cNvPr id="4" name="Right Arrow 3"/>
          <p:cNvSpPr/>
          <p:nvPr/>
        </p:nvSpPr>
        <p:spPr>
          <a:xfrm>
            <a:off x="2719699" y="1996821"/>
            <a:ext cx="97840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55962" y="2438400"/>
            <a:ext cx="97840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514600" y="2895600"/>
            <a:ext cx="978408"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7611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30" y="1560998"/>
            <a:ext cx="8686800" cy="4955203"/>
          </a:xfrm>
          <a:prstGeom prst="rect">
            <a:avLst/>
          </a:prstGeom>
        </p:spPr>
        <p:txBody>
          <a:bodyPr wrap="square">
            <a:spAutoFit/>
          </a:bodyPr>
          <a:lstStyle/>
          <a:p>
            <a:pPr marL="521208" lvl="1" indent="-457200">
              <a:spcBef>
                <a:spcPct val="20000"/>
              </a:spcBef>
              <a:buFont typeface="Wingdings" panose="05000000000000000000" pitchFamily="2" charset="2"/>
              <a:buChar char="q"/>
              <a:defRPr/>
            </a:pPr>
            <a:r>
              <a:rPr lang="en-US" sz="2800" b="1" dirty="0">
                <a:ln w="6350">
                  <a:noFill/>
                </a:ln>
                <a:solidFill>
                  <a:srgbClr val="C00000">
                    <a:lumMod val="75000"/>
                  </a:srgbClr>
                </a:solidFill>
              </a:rPr>
              <a:t>Facilitates transfer across state lines and within states</a:t>
            </a:r>
          </a:p>
          <a:p>
            <a:pPr marL="864108" lvl="2" indent="-342900">
              <a:spcBef>
                <a:spcPct val="20000"/>
              </a:spcBef>
              <a:buFont typeface="Wingdings" panose="05000000000000000000" pitchFamily="2" charset="2"/>
              <a:buChar char="§"/>
              <a:defRPr/>
            </a:pPr>
            <a:r>
              <a:rPr lang="en-US" sz="2400" kern="0" dirty="0">
                <a:solidFill>
                  <a:prstClr val="black"/>
                </a:solidFill>
              </a:rPr>
              <a:t>Eliminates a major obstacle to transfer student success</a:t>
            </a:r>
          </a:p>
          <a:p>
            <a:pPr marL="864108" lvl="2" indent="-342900">
              <a:spcBef>
                <a:spcPct val="20000"/>
              </a:spcBef>
              <a:buFont typeface="Wingdings" panose="05000000000000000000" pitchFamily="2" charset="2"/>
              <a:buChar char="§"/>
              <a:defRPr/>
            </a:pPr>
            <a:r>
              <a:rPr lang="en-US" sz="2400" kern="0" dirty="0">
                <a:solidFill>
                  <a:prstClr val="black"/>
                </a:solidFill>
              </a:rPr>
              <a:t>Eliminates necessity for review of lower-division GE course changes in articulation </a:t>
            </a:r>
            <a:r>
              <a:rPr lang="en-US" sz="2400" kern="0" dirty="0" smtClean="0">
                <a:solidFill>
                  <a:prstClr val="black"/>
                </a:solidFill>
              </a:rPr>
              <a:t>agreements</a:t>
            </a:r>
          </a:p>
          <a:p>
            <a:pPr marL="521208" lvl="2">
              <a:spcBef>
                <a:spcPct val="20000"/>
              </a:spcBef>
              <a:defRPr/>
            </a:pPr>
            <a:endParaRPr lang="en-US" sz="2400" kern="0" dirty="0" smtClean="0">
              <a:solidFill>
                <a:prstClr val="black"/>
              </a:solidFill>
            </a:endParaRPr>
          </a:p>
          <a:p>
            <a:pPr marL="521208" lvl="2">
              <a:spcBef>
                <a:spcPct val="20000"/>
              </a:spcBef>
              <a:defRPr/>
            </a:pPr>
            <a:endParaRPr lang="en-US" sz="2400" kern="0" dirty="0">
              <a:solidFill>
                <a:prstClr val="black"/>
              </a:solidFill>
            </a:endParaRPr>
          </a:p>
          <a:p>
            <a:pPr marL="521208" lvl="1" indent="-457200">
              <a:spcBef>
                <a:spcPct val="20000"/>
              </a:spcBef>
              <a:buFont typeface="Wingdings" panose="05000000000000000000" pitchFamily="2" charset="2"/>
              <a:buChar char="q"/>
              <a:defRPr/>
            </a:pPr>
            <a:r>
              <a:rPr lang="en-US" sz="2800" b="1" dirty="0">
                <a:ln w="6350">
                  <a:noFill/>
                </a:ln>
                <a:solidFill>
                  <a:srgbClr val="C00000">
                    <a:lumMod val="75000"/>
                  </a:srgbClr>
                </a:solidFill>
              </a:rPr>
              <a:t>Focuses on quality for positive impact on completion</a:t>
            </a:r>
          </a:p>
          <a:p>
            <a:pPr marL="800100" lvl="1" indent="-342900">
              <a:spcBef>
                <a:spcPct val="20000"/>
              </a:spcBef>
              <a:buFont typeface="Wingdings" panose="05000000000000000000" pitchFamily="2" charset="2"/>
              <a:buChar char="§"/>
              <a:defRPr/>
            </a:pPr>
            <a:r>
              <a:rPr lang="en-US" sz="2400" kern="0" dirty="0">
                <a:solidFill>
                  <a:prstClr val="black"/>
                </a:solidFill>
              </a:rPr>
              <a:t> Based on what students should learn and be able to apply</a:t>
            </a:r>
          </a:p>
          <a:p>
            <a:pPr marL="864108" lvl="2" indent="-342900">
              <a:spcBef>
                <a:spcPct val="20000"/>
              </a:spcBef>
              <a:buFont typeface="Wingdings" panose="05000000000000000000" pitchFamily="2" charset="2"/>
              <a:buChar char="§"/>
              <a:defRPr/>
            </a:pPr>
            <a:r>
              <a:rPr lang="en-US" sz="2400" kern="0" dirty="0">
                <a:solidFill>
                  <a:prstClr val="black"/>
                </a:solidFill>
              </a:rPr>
              <a:t>Generates data on academic success after transfer</a:t>
            </a:r>
          </a:p>
          <a:p>
            <a:pPr marL="864108" lvl="2" indent="-342900">
              <a:spcBef>
                <a:spcPct val="20000"/>
              </a:spcBef>
              <a:buFont typeface="Wingdings" panose="05000000000000000000" pitchFamily="2" charset="2"/>
              <a:buChar char="§"/>
              <a:defRPr/>
            </a:pPr>
            <a:r>
              <a:rPr lang="en-US" sz="2400" kern="0" dirty="0">
                <a:solidFill>
                  <a:prstClr val="black"/>
                </a:solidFill>
              </a:rPr>
              <a:t>Provides data for use in continuous self-improvement</a:t>
            </a:r>
          </a:p>
          <a:p>
            <a:pPr marL="64008" lvl="1">
              <a:spcBef>
                <a:spcPct val="20000"/>
              </a:spcBef>
              <a:defRPr/>
            </a:pPr>
            <a:endParaRPr lang="en-US" sz="2400" kern="0" dirty="0">
              <a:solidFill>
                <a:prstClr val="black"/>
              </a:solidFill>
            </a:endParaRPr>
          </a:p>
        </p:txBody>
      </p:sp>
      <p:sp>
        <p:nvSpPr>
          <p:cNvPr id="3" name="Rectangle 2"/>
          <p:cNvSpPr/>
          <p:nvPr/>
        </p:nvSpPr>
        <p:spPr>
          <a:xfrm>
            <a:off x="223630" y="281814"/>
            <a:ext cx="8648700" cy="707886"/>
          </a:xfrm>
          <a:prstGeom prst="rect">
            <a:avLst/>
          </a:prstGeom>
        </p:spPr>
        <p:txBody>
          <a:bodyPr wrap="square">
            <a:spAutoFit/>
          </a:bodyPr>
          <a:lstStyle/>
          <a:p>
            <a:r>
              <a:rPr lang="en-US" sz="4000" b="1" dirty="0">
                <a:ln w="6350">
                  <a:noFill/>
                </a:ln>
                <a:solidFill>
                  <a:srgbClr val="C00000">
                    <a:lumMod val="75000"/>
                  </a:srgbClr>
                </a:solidFill>
              </a:rPr>
              <a:t>Why Become a Passport Institution? </a:t>
            </a:r>
          </a:p>
        </p:txBody>
      </p:sp>
      <p:pic>
        <p:nvPicPr>
          <p:cNvPr id="4" name="Picture 3"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63" y="1582983"/>
            <a:ext cx="381001" cy="2310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360" y="4267200"/>
            <a:ext cx="381001" cy="231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65143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right)">
                                      <p:cBhvr>
                                        <p:cTn id="10" dur="500"/>
                                        <p:tgtEl>
                                          <p:spTgt spid="2">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righ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right)">
                                      <p:cBhvr>
                                        <p:cTn id="18" dur="500"/>
                                        <p:tgtEl>
                                          <p:spTgt spid="2">
                                            <p:txEl>
                                              <p:pRg st="5" end="5"/>
                                            </p:txEl>
                                          </p:spTgt>
                                        </p:tgtEl>
                                      </p:cBhvr>
                                    </p:animEffect>
                                  </p:childTnLst>
                                </p:cTn>
                              </p:par>
                              <p:par>
                                <p:cTn id="19" presetID="22" presetClass="entr" presetSubtype="2"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right)">
                                      <p:cBhvr>
                                        <p:cTn id="21" dur="500"/>
                                        <p:tgtEl>
                                          <p:spTgt spid="2">
                                            <p:txEl>
                                              <p:pRg st="6" end="6"/>
                                            </p:txEl>
                                          </p:spTgt>
                                        </p:tgtEl>
                                      </p:cBhvr>
                                    </p:animEffect>
                                  </p:childTnLst>
                                </p:cTn>
                              </p:par>
                              <p:par>
                                <p:cTn id="22" presetID="22" presetClass="entr" presetSubtype="2"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wipe(right)">
                                      <p:cBhvr>
                                        <p:cTn id="24" dur="500"/>
                                        <p:tgtEl>
                                          <p:spTgt spid="2">
                                            <p:txEl>
                                              <p:pRg st="7" end="7"/>
                                            </p:txEl>
                                          </p:spTgt>
                                        </p:tgtEl>
                                      </p:cBhvr>
                                    </p:animEffect>
                                  </p:childTnLst>
                                </p:cTn>
                              </p:par>
                              <p:par>
                                <p:cTn id="25" presetID="22" presetClass="entr" presetSubtype="2"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right)">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52600"/>
            <a:ext cx="7848600" cy="1778949"/>
          </a:xfrm>
          <a:prstGeom prst="rect">
            <a:avLst/>
          </a:prstGeom>
        </p:spPr>
        <p:txBody>
          <a:bodyPr wrap="square">
            <a:spAutoFit/>
          </a:bodyPr>
          <a:lstStyle/>
          <a:p>
            <a:pPr marL="521208" lvl="1" indent="-457200">
              <a:spcBef>
                <a:spcPct val="20000"/>
              </a:spcBef>
              <a:buFont typeface="Wingdings" panose="05000000000000000000" pitchFamily="2" charset="2"/>
              <a:buChar char="q"/>
              <a:defRPr/>
            </a:pPr>
            <a:r>
              <a:rPr lang="en-US" sz="2800" b="1" dirty="0" smtClean="0">
                <a:ln w="6350">
                  <a:noFill/>
                </a:ln>
                <a:solidFill>
                  <a:schemeClr val="accent1">
                    <a:lumMod val="75000"/>
                  </a:schemeClr>
                </a:solidFill>
              </a:rPr>
              <a:t>Adapt</a:t>
            </a:r>
            <a:r>
              <a:rPr lang="en-US" sz="2800" b="1" dirty="0" smtClean="0">
                <a:ln w="6350">
                  <a:noFill/>
                </a:ln>
                <a:solidFill>
                  <a:srgbClr val="996600"/>
                </a:solidFill>
              </a:rPr>
              <a:t> </a:t>
            </a:r>
            <a:r>
              <a:rPr lang="en-US" sz="2800" b="1" dirty="0">
                <a:ln w="6350">
                  <a:noFill/>
                </a:ln>
                <a:solidFill>
                  <a:srgbClr val="C00000">
                    <a:lumMod val="75000"/>
                  </a:srgbClr>
                </a:solidFill>
              </a:rPr>
              <a:t>to higher education’s changing landscape</a:t>
            </a:r>
          </a:p>
          <a:p>
            <a:pPr marL="864108" lvl="2" indent="-342900">
              <a:spcBef>
                <a:spcPct val="20000"/>
              </a:spcBef>
              <a:buFont typeface="Wingdings" panose="05000000000000000000" pitchFamily="2" charset="2"/>
              <a:buChar char="§"/>
              <a:defRPr/>
            </a:pPr>
            <a:r>
              <a:rPr lang="en-US" sz="2400" kern="0" dirty="0">
                <a:solidFill>
                  <a:prstClr val="black"/>
                </a:solidFill>
              </a:rPr>
              <a:t>Embraces </a:t>
            </a:r>
            <a:r>
              <a:rPr lang="en-US" sz="2400" kern="0" dirty="0" smtClean="0">
                <a:solidFill>
                  <a:prstClr val="black"/>
                </a:solidFill>
              </a:rPr>
              <a:t>unique assessments </a:t>
            </a:r>
            <a:r>
              <a:rPr lang="en-US" sz="2400" kern="0" dirty="0">
                <a:solidFill>
                  <a:prstClr val="black"/>
                </a:solidFill>
              </a:rPr>
              <a:t>determined </a:t>
            </a:r>
            <a:r>
              <a:rPr lang="en-US" sz="2400" kern="0" dirty="0" smtClean="0">
                <a:solidFill>
                  <a:prstClr val="black"/>
                </a:solidFill>
              </a:rPr>
              <a:t>by each department/program/institution </a:t>
            </a:r>
            <a:endParaRPr lang="en-US" sz="2400" kern="0" dirty="0">
              <a:solidFill>
                <a:prstClr val="black"/>
              </a:solidFill>
            </a:endParaRPr>
          </a:p>
          <a:p>
            <a:pPr marL="864108" lvl="2" indent="-342900">
              <a:spcBef>
                <a:spcPct val="20000"/>
              </a:spcBef>
              <a:buFont typeface="Wingdings" panose="05000000000000000000" pitchFamily="2" charset="2"/>
              <a:buChar char="§"/>
              <a:defRPr/>
            </a:pPr>
            <a:r>
              <a:rPr lang="en-US" sz="2400" kern="0" dirty="0">
                <a:solidFill>
                  <a:prstClr val="black"/>
                </a:solidFill>
              </a:rPr>
              <a:t>Includes non-course-based educational </a:t>
            </a:r>
            <a:r>
              <a:rPr lang="en-US" sz="2400" kern="0" dirty="0" smtClean="0">
                <a:solidFill>
                  <a:prstClr val="black"/>
                </a:solidFill>
              </a:rPr>
              <a:t>experiences</a:t>
            </a:r>
            <a:endParaRPr lang="en-US" sz="2400" kern="0" dirty="0">
              <a:solidFill>
                <a:prstClr val="black"/>
              </a:solidFill>
            </a:endParaRPr>
          </a:p>
        </p:txBody>
      </p:sp>
      <p:sp>
        <p:nvSpPr>
          <p:cNvPr id="3" name="Rectangle 2"/>
          <p:cNvSpPr/>
          <p:nvPr/>
        </p:nvSpPr>
        <p:spPr>
          <a:xfrm>
            <a:off x="228600" y="304800"/>
            <a:ext cx="8648700" cy="707886"/>
          </a:xfrm>
          <a:prstGeom prst="rect">
            <a:avLst/>
          </a:prstGeom>
        </p:spPr>
        <p:txBody>
          <a:bodyPr wrap="square">
            <a:spAutoFit/>
          </a:bodyPr>
          <a:lstStyle/>
          <a:p>
            <a:r>
              <a:rPr lang="en-US" sz="4000" b="1" dirty="0">
                <a:ln w="6350">
                  <a:noFill/>
                </a:ln>
                <a:solidFill>
                  <a:srgbClr val="C00000">
                    <a:lumMod val="75000"/>
                  </a:srgbClr>
                </a:solidFill>
              </a:rPr>
              <a:t>Why Become a Passport Institution? </a:t>
            </a:r>
          </a:p>
        </p:txBody>
      </p:sp>
      <p:pic>
        <p:nvPicPr>
          <p:cNvPr id="4" name="Picture 3"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33" y="3962400"/>
            <a:ext cx="381001" cy="2310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7829" y="3962399"/>
            <a:ext cx="6688049" cy="1409617"/>
          </a:xfrm>
          <a:prstGeom prst="rect">
            <a:avLst/>
          </a:prstGeom>
          <a:noFill/>
        </p:spPr>
        <p:txBody>
          <a:bodyPr wrap="none" rtlCol="0">
            <a:spAutoFit/>
          </a:bodyPr>
          <a:lstStyle/>
          <a:p>
            <a:pPr marL="457200" indent="-457200">
              <a:buFont typeface="Wingdings" panose="05000000000000000000" pitchFamily="2" charset="2"/>
              <a:buChar char="q"/>
            </a:pPr>
            <a:r>
              <a:rPr lang="en-US" sz="2800" b="1" kern="0" dirty="0" smtClean="0">
                <a:solidFill>
                  <a:schemeClr val="accent1">
                    <a:lumMod val="75000"/>
                  </a:schemeClr>
                </a:solidFill>
              </a:rPr>
              <a:t>Authority </a:t>
            </a:r>
            <a:r>
              <a:rPr lang="en-US" sz="2800" b="1" kern="0" dirty="0">
                <a:solidFill>
                  <a:schemeClr val="accent1">
                    <a:lumMod val="75000"/>
                  </a:schemeClr>
                </a:solidFill>
              </a:rPr>
              <a:t>to issue an Interstate Passport</a:t>
            </a:r>
          </a:p>
          <a:p>
            <a:pPr marL="864108" lvl="2" indent="-342900">
              <a:spcBef>
                <a:spcPct val="20000"/>
              </a:spcBef>
              <a:buFont typeface="Wingdings" panose="05000000000000000000" pitchFamily="2" charset="2"/>
              <a:buChar char="§"/>
              <a:defRPr/>
            </a:pPr>
            <a:r>
              <a:rPr lang="en-US" sz="2400" dirty="0">
                <a:solidFill>
                  <a:schemeClr val="tx1">
                    <a:lumMod val="10000"/>
                  </a:schemeClr>
                </a:solidFill>
                <a:ea typeface="Times New Roman" panose="02020603050405020304" pitchFamily="18" charset="0"/>
                <a:cs typeface="Times New Roman" panose="02020603050405020304" pitchFamily="18" charset="0"/>
              </a:rPr>
              <a:t>Recognize student achievement</a:t>
            </a:r>
          </a:p>
          <a:p>
            <a:pPr marL="864108" lvl="2" indent="-342900">
              <a:spcBef>
                <a:spcPct val="20000"/>
              </a:spcBef>
              <a:buFont typeface="Wingdings" panose="05000000000000000000" pitchFamily="2" charset="2"/>
              <a:buChar char="§"/>
              <a:defRPr/>
            </a:pPr>
            <a:r>
              <a:rPr lang="en-US" sz="2400" dirty="0">
                <a:solidFill>
                  <a:schemeClr val="tx1">
                    <a:lumMod val="10000"/>
                  </a:schemeClr>
                </a:solidFill>
                <a:ea typeface="Times New Roman" panose="02020603050405020304" pitchFamily="18" charset="0"/>
                <a:cs typeface="Times New Roman" panose="02020603050405020304" pitchFamily="18" charset="0"/>
              </a:rPr>
              <a:t>Use as a recruiting </a:t>
            </a:r>
            <a:r>
              <a:rPr lang="en-US" sz="2400" dirty="0" smtClean="0">
                <a:solidFill>
                  <a:schemeClr val="tx1">
                    <a:lumMod val="10000"/>
                  </a:schemeClr>
                </a:solidFill>
                <a:ea typeface="Times New Roman" panose="02020603050405020304" pitchFamily="18" charset="0"/>
                <a:cs typeface="Times New Roman" panose="02020603050405020304" pitchFamily="18" charset="0"/>
              </a:rPr>
              <a:t>tool</a:t>
            </a:r>
            <a:endParaRPr lang="en-US" sz="2800" b="1" kern="0" dirty="0">
              <a:solidFill>
                <a:schemeClr val="accent1">
                  <a:lumMod val="75000"/>
                </a:schemeClr>
              </a:solidFill>
            </a:endParaRPr>
          </a:p>
        </p:txBody>
      </p:sp>
      <p:pic>
        <p:nvPicPr>
          <p:cNvPr id="7" name="Picture 6" descr="C:\Users\User\AppData\Local\Microsoft\Windows\Temporary Internet Files\Content.IE5\7W00DC3T\MM9001855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610" y="1752600"/>
            <a:ext cx="381001" cy="231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9673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right)">
                                      <p:cBhvr>
                                        <p:cTn id="10" dur="500"/>
                                        <p:tgtEl>
                                          <p:spTgt spid="2">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righ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839200" cy="5181600"/>
          </a:xfrm>
        </p:spPr>
        <p:txBody>
          <a:bodyPr>
            <a:normAutofit fontScale="85000" lnSpcReduction="20000"/>
          </a:bodyPr>
          <a:lstStyle/>
          <a:p>
            <a:r>
              <a:rPr lang="en-US" sz="3300" b="1" dirty="0" smtClean="0">
                <a:ln w="6350">
                  <a:noFill/>
                </a:ln>
                <a:solidFill>
                  <a:schemeClr val="accent1">
                    <a:lumMod val="75000"/>
                  </a:schemeClr>
                </a:solidFill>
                <a:latin typeface="+mj-lt"/>
                <a:ea typeface="+mj-ea"/>
                <a:cs typeface="+mj-cs"/>
              </a:rPr>
              <a:t>Spring/Summer </a:t>
            </a:r>
            <a:r>
              <a:rPr lang="en-US" sz="3300" b="1" dirty="0">
                <a:ln w="6350">
                  <a:noFill/>
                </a:ln>
                <a:solidFill>
                  <a:schemeClr val="accent1">
                    <a:lumMod val="75000"/>
                  </a:schemeClr>
                </a:solidFill>
                <a:latin typeface="+mj-lt"/>
                <a:ea typeface="+mj-ea"/>
                <a:cs typeface="+mj-cs"/>
              </a:rPr>
              <a:t>2016: </a:t>
            </a:r>
            <a:r>
              <a:rPr lang="en-US" dirty="0" smtClean="0"/>
              <a:t>Faculty construct their institution’s 				  unique Passport Block</a:t>
            </a:r>
          </a:p>
          <a:p>
            <a:endParaRPr lang="en-US" sz="900" dirty="0" smtClean="0"/>
          </a:p>
          <a:p>
            <a:r>
              <a:rPr lang="en-US" sz="3300" b="1" dirty="0" smtClean="0">
                <a:ln w="6350">
                  <a:noFill/>
                </a:ln>
                <a:solidFill>
                  <a:schemeClr val="accent1">
                    <a:lumMod val="75000"/>
                  </a:schemeClr>
                </a:solidFill>
                <a:latin typeface="+mj-lt"/>
                <a:ea typeface="+mj-ea"/>
                <a:cs typeface="+mj-cs"/>
              </a:rPr>
              <a:t>July 1, 2016</a:t>
            </a:r>
            <a:r>
              <a:rPr lang="en-US" sz="3300" b="1" dirty="0">
                <a:ln w="6350">
                  <a:noFill/>
                </a:ln>
                <a:solidFill>
                  <a:schemeClr val="accent1">
                    <a:lumMod val="75000"/>
                  </a:schemeClr>
                </a:solidFill>
                <a:latin typeface="+mj-lt"/>
                <a:ea typeface="+mj-ea"/>
                <a:cs typeface="+mj-cs"/>
              </a:rPr>
              <a:t>: </a:t>
            </a:r>
            <a:r>
              <a:rPr lang="en-US" sz="3300" b="1" dirty="0" smtClean="0">
                <a:ln w="6350">
                  <a:noFill/>
                </a:ln>
                <a:solidFill>
                  <a:schemeClr val="accent1">
                    <a:lumMod val="75000"/>
                  </a:schemeClr>
                </a:solidFill>
                <a:latin typeface="+mj-lt"/>
                <a:ea typeface="+mj-ea"/>
                <a:cs typeface="+mj-cs"/>
              </a:rPr>
              <a:t>	</a:t>
            </a:r>
            <a:r>
              <a:rPr lang="en-US" b="1" dirty="0" smtClean="0"/>
              <a:t>Institutions can apply to join Passport</a:t>
            </a:r>
          </a:p>
          <a:p>
            <a:pPr marL="64008" indent="0">
              <a:buNone/>
            </a:pPr>
            <a:endParaRPr lang="en-US" sz="1400" b="1" dirty="0" smtClean="0"/>
          </a:p>
          <a:p>
            <a:pPr marL="64008" indent="0">
              <a:buNone/>
            </a:pPr>
            <a:endParaRPr lang="en-US" sz="1400" b="1" dirty="0" smtClean="0"/>
          </a:p>
          <a:p>
            <a:endParaRPr lang="en-US" sz="1400" b="1" dirty="0" smtClean="0"/>
          </a:p>
          <a:p>
            <a:r>
              <a:rPr lang="en-US" sz="3300" b="1" dirty="0" smtClean="0">
                <a:ln w="6350">
                  <a:noFill/>
                </a:ln>
                <a:solidFill>
                  <a:schemeClr val="accent1">
                    <a:lumMod val="75000"/>
                  </a:schemeClr>
                </a:solidFill>
                <a:latin typeface="+mj-lt"/>
                <a:ea typeface="+mj-ea"/>
                <a:cs typeface="+mj-cs"/>
              </a:rPr>
              <a:t>Fall </a:t>
            </a:r>
            <a:r>
              <a:rPr lang="en-US" sz="3300" b="1" dirty="0">
                <a:ln w="6350">
                  <a:noFill/>
                </a:ln>
                <a:solidFill>
                  <a:schemeClr val="accent1">
                    <a:lumMod val="75000"/>
                  </a:schemeClr>
                </a:solidFill>
                <a:latin typeface="+mj-lt"/>
                <a:ea typeface="+mj-ea"/>
                <a:cs typeface="+mj-cs"/>
              </a:rPr>
              <a:t>2016: </a:t>
            </a:r>
            <a:r>
              <a:rPr lang="en-US" sz="3300" b="1" dirty="0" smtClean="0">
                <a:ln w="6350">
                  <a:noFill/>
                </a:ln>
                <a:solidFill>
                  <a:schemeClr val="accent1">
                    <a:lumMod val="75000"/>
                  </a:schemeClr>
                </a:solidFill>
                <a:latin typeface="+mj-lt"/>
                <a:ea typeface="+mj-ea"/>
                <a:cs typeface="+mj-cs"/>
              </a:rPr>
              <a:t>	</a:t>
            </a:r>
            <a:r>
              <a:rPr lang="en-US" dirty="0" smtClean="0"/>
              <a:t>First term that students can earn Passport</a:t>
            </a:r>
          </a:p>
          <a:p>
            <a:endParaRPr lang="en-US" sz="900" dirty="0" smtClean="0"/>
          </a:p>
          <a:p>
            <a:r>
              <a:rPr lang="en-US" sz="3300" b="1" dirty="0" smtClean="0">
                <a:solidFill>
                  <a:schemeClr val="accent1">
                    <a:lumMod val="75000"/>
                  </a:schemeClr>
                </a:solidFill>
              </a:rPr>
              <a:t>End Fall </a:t>
            </a:r>
            <a:r>
              <a:rPr lang="en-US" sz="3300" b="1" dirty="0">
                <a:solidFill>
                  <a:schemeClr val="accent1">
                    <a:lumMod val="75000"/>
                  </a:schemeClr>
                </a:solidFill>
              </a:rPr>
              <a:t>2016:</a:t>
            </a:r>
            <a:r>
              <a:rPr lang="en-US" sz="4000" b="1" dirty="0">
                <a:ln w="6350">
                  <a:noFill/>
                </a:ln>
                <a:solidFill>
                  <a:schemeClr val="accent1">
                    <a:lumMod val="75000"/>
                  </a:schemeClr>
                </a:solidFill>
                <a:latin typeface="+mj-lt"/>
                <a:ea typeface="+mj-ea"/>
                <a:cs typeface="+mj-cs"/>
              </a:rPr>
              <a:t> </a:t>
            </a:r>
            <a:r>
              <a:rPr lang="en-US" sz="4000" b="1" dirty="0" smtClean="0">
                <a:ln w="6350">
                  <a:noFill/>
                </a:ln>
                <a:solidFill>
                  <a:schemeClr val="accent1">
                    <a:lumMod val="75000"/>
                  </a:schemeClr>
                </a:solidFill>
                <a:latin typeface="+mj-lt"/>
                <a:ea typeface="+mj-ea"/>
                <a:cs typeface="+mj-cs"/>
              </a:rPr>
              <a:t>	</a:t>
            </a:r>
            <a:r>
              <a:rPr lang="en-US" sz="2800" dirty="0" smtClean="0"/>
              <a:t>Institutions </a:t>
            </a:r>
            <a:r>
              <a:rPr lang="en-US" sz="2800" dirty="0"/>
              <a:t>first report Passport Verify to </a:t>
            </a:r>
            <a:r>
              <a:rPr lang="en-US" sz="2800" dirty="0" smtClean="0"/>
              <a:t>NSC</a:t>
            </a:r>
          </a:p>
          <a:p>
            <a:endParaRPr lang="en-US" sz="900" dirty="0"/>
          </a:p>
          <a:p>
            <a:r>
              <a:rPr lang="en-US" sz="3300" b="1" dirty="0" smtClean="0">
                <a:ln w="6350">
                  <a:noFill/>
                </a:ln>
                <a:solidFill>
                  <a:schemeClr val="accent1">
                    <a:lumMod val="75000"/>
                  </a:schemeClr>
                </a:solidFill>
                <a:latin typeface="+mj-lt"/>
                <a:ea typeface="+mj-ea"/>
                <a:cs typeface="+mj-cs"/>
              </a:rPr>
              <a:t>Spring </a:t>
            </a:r>
            <a:r>
              <a:rPr lang="en-US" sz="3300" b="1" dirty="0">
                <a:ln w="6350">
                  <a:noFill/>
                </a:ln>
                <a:solidFill>
                  <a:schemeClr val="accent1">
                    <a:lumMod val="75000"/>
                  </a:schemeClr>
                </a:solidFill>
                <a:latin typeface="+mj-lt"/>
                <a:ea typeface="+mj-ea"/>
                <a:cs typeface="+mj-cs"/>
              </a:rPr>
              <a:t>2017: </a:t>
            </a:r>
            <a:r>
              <a:rPr lang="en-US" sz="3300" b="1" dirty="0" smtClean="0">
                <a:ln w="6350">
                  <a:noFill/>
                </a:ln>
                <a:solidFill>
                  <a:schemeClr val="accent1">
                    <a:lumMod val="75000"/>
                  </a:schemeClr>
                </a:solidFill>
                <a:latin typeface="+mj-lt"/>
                <a:ea typeface="+mj-ea"/>
                <a:cs typeface="+mj-cs"/>
              </a:rPr>
              <a:t>	</a:t>
            </a:r>
            <a:r>
              <a:rPr lang="en-US" dirty="0" smtClean="0"/>
              <a:t>First term Passport students can transfer				Institutions first report Academic Progress				data to NSC</a:t>
            </a:r>
          </a:p>
          <a:p>
            <a:endParaRPr lang="en-US" sz="900" dirty="0" smtClean="0"/>
          </a:p>
          <a:p>
            <a:r>
              <a:rPr lang="en-US" sz="3300" b="1" dirty="0" smtClean="0">
                <a:solidFill>
                  <a:schemeClr val="accent1">
                    <a:lumMod val="75000"/>
                  </a:schemeClr>
                </a:solidFill>
              </a:rPr>
              <a:t>End Fall 2017: 	</a:t>
            </a:r>
            <a:r>
              <a:rPr lang="en-US" dirty="0" smtClean="0"/>
              <a:t>Passport students’ grades for 2nd term 				after transfer</a:t>
            </a:r>
          </a:p>
          <a:p>
            <a:pPr marL="64008" indent="0">
              <a:buNone/>
            </a:pPr>
            <a:endParaRPr lang="en-US" dirty="0" smtClean="0"/>
          </a:p>
        </p:txBody>
      </p:sp>
      <p:sp>
        <p:nvSpPr>
          <p:cNvPr id="3" name="Title 2"/>
          <p:cNvSpPr>
            <a:spLocks noGrp="1"/>
          </p:cNvSpPr>
          <p:nvPr>
            <p:ph type="title"/>
          </p:nvPr>
        </p:nvSpPr>
        <p:spPr>
          <a:xfrm>
            <a:off x="0" y="0"/>
            <a:ext cx="9144000" cy="875506"/>
          </a:xfrm>
        </p:spPr>
        <p:txBody>
          <a:bodyPr>
            <a:normAutofit/>
          </a:bodyPr>
          <a:lstStyle/>
          <a:p>
            <a:r>
              <a:rPr lang="en-US" sz="4000" dirty="0" smtClean="0"/>
              <a:t>Passport Implementation Timeline</a:t>
            </a:r>
            <a:endParaRPr lang="en-US" sz="4000" dirty="0"/>
          </a:p>
        </p:txBody>
      </p:sp>
      <p:sp>
        <p:nvSpPr>
          <p:cNvPr id="4" name="TextBox 3"/>
          <p:cNvSpPr txBox="1"/>
          <p:nvPr/>
        </p:nvSpPr>
        <p:spPr>
          <a:xfrm>
            <a:off x="2095500" y="2590800"/>
            <a:ext cx="5105400" cy="553998"/>
          </a:xfrm>
          <a:prstGeom prst="rect">
            <a:avLst/>
          </a:prstGeom>
          <a:noFill/>
          <a:ln w="57150">
            <a:solidFill>
              <a:schemeClr val="accent1">
                <a:lumMod val="75000"/>
              </a:schemeClr>
            </a:solidFill>
          </a:ln>
        </p:spPr>
        <p:txBody>
          <a:bodyPr wrap="square" rtlCol="0">
            <a:spAutoFit/>
          </a:bodyPr>
          <a:lstStyle/>
          <a:p>
            <a:pPr algn="ctr"/>
            <a:r>
              <a:rPr lang="en-US" sz="3000" b="1" dirty="0">
                <a:solidFill>
                  <a:srgbClr val="000000"/>
                </a:solidFill>
              </a:rPr>
              <a:t>Five years FREE for first 100 </a:t>
            </a:r>
          </a:p>
        </p:txBody>
      </p:sp>
    </p:spTree>
    <p:extLst>
      <p:ext uri="{BB962C8B-B14F-4D97-AF65-F5344CB8AC3E}">
        <p14:creationId xmlns:p14="http://schemas.microsoft.com/office/powerpoint/2010/main" val="1572077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hope you see how the Passport works…</a:t>
            </a:r>
          </a:p>
          <a:p>
            <a:pPr lvl="1"/>
            <a:r>
              <a:rPr lang="en-US" dirty="0" smtClean="0"/>
              <a:t>For students at your institution</a:t>
            </a:r>
          </a:p>
          <a:p>
            <a:pPr lvl="2"/>
            <a:r>
              <a:rPr lang="en-US" dirty="0" smtClean="0"/>
              <a:t>Preparing to transfer</a:t>
            </a:r>
          </a:p>
          <a:p>
            <a:pPr lvl="2"/>
            <a:r>
              <a:rPr lang="en-US" dirty="0" smtClean="0"/>
              <a:t>When received at the next institution?</a:t>
            </a:r>
          </a:p>
          <a:p>
            <a:pPr lvl="1"/>
            <a:r>
              <a:rPr lang="en-US" dirty="0" smtClean="0"/>
              <a:t>For the staff and faculty</a:t>
            </a:r>
          </a:p>
          <a:p>
            <a:pPr lvl="2"/>
            <a:r>
              <a:rPr lang="en-US" dirty="0" smtClean="0"/>
              <a:t>Helping students earn the Passport and transfer</a:t>
            </a:r>
          </a:p>
          <a:p>
            <a:pPr lvl="2"/>
            <a:r>
              <a:rPr lang="en-US" dirty="0" smtClean="0"/>
              <a:t>Helping students get started at the receiving school</a:t>
            </a:r>
          </a:p>
          <a:p>
            <a:pPr lvl="1"/>
            <a:endParaRPr lang="en-US" dirty="0" smtClean="0"/>
          </a:p>
          <a:p>
            <a:pPr lvl="1">
              <a:buNone/>
            </a:pPr>
            <a:r>
              <a:rPr lang="en-US" b="1" dirty="0" smtClean="0"/>
              <a:t>What can we clarify? Expand on?</a:t>
            </a:r>
            <a:endParaRPr lang="en-US" b="1" dirty="0"/>
          </a:p>
        </p:txBody>
      </p:sp>
      <p:sp>
        <p:nvSpPr>
          <p:cNvPr id="3" name="Title 2"/>
          <p:cNvSpPr>
            <a:spLocks noGrp="1"/>
          </p:cNvSpPr>
          <p:nvPr>
            <p:ph type="title"/>
          </p:nvPr>
        </p:nvSpPr>
        <p:spPr/>
        <p:txBody>
          <a:bodyPr/>
          <a:lstStyle/>
          <a:p>
            <a:r>
              <a:rPr lang="en-US" dirty="0" smtClean="0"/>
              <a:t>Passport Questions</a:t>
            </a:r>
            <a:endParaRPr lang="en-US" dirty="0"/>
          </a:p>
        </p:txBody>
      </p:sp>
    </p:spTree>
    <p:extLst>
      <p:ext uri="{BB962C8B-B14F-4D97-AF65-F5344CB8AC3E}">
        <p14:creationId xmlns:p14="http://schemas.microsoft.com/office/powerpoint/2010/main" val="24175377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What do you see that the Passport does?</a:t>
            </a:r>
          </a:p>
          <a:p>
            <a:pPr lvl="1"/>
            <a:endParaRPr lang="en-US" dirty="0" smtClean="0"/>
          </a:p>
          <a:p>
            <a:r>
              <a:rPr lang="en-US" dirty="0" smtClean="0"/>
              <a:t>What doesn’t it do</a:t>
            </a:r>
            <a:r>
              <a:rPr lang="en-US" dirty="0"/>
              <a:t>? </a:t>
            </a:r>
            <a:endParaRPr lang="en-US" dirty="0" smtClean="0"/>
          </a:p>
          <a:p>
            <a:pPr marL="64008" indent="0">
              <a:buNone/>
            </a:pP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2976893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a:hlinkClick r:id="rId2"/>
              </a:rPr>
              <a:t>http://</a:t>
            </a:r>
            <a:r>
              <a:rPr lang="en-US" u="sng" dirty="0" smtClean="0">
                <a:hlinkClick r:id="rId2"/>
              </a:rPr>
              <a:t>www.wiche.edu/passport/phase-ii-passport-state-facilitators</a:t>
            </a:r>
            <a:endParaRPr lang="en-US" dirty="0" smtClean="0"/>
          </a:p>
          <a:p>
            <a:endParaRPr lang="en-US" dirty="0"/>
          </a:p>
          <a:p>
            <a:r>
              <a:rPr lang="en-US" dirty="0" smtClean="0"/>
              <a:t>Dolores Davison:  </a:t>
            </a:r>
            <a:r>
              <a:rPr lang="en-US" dirty="0" smtClean="0">
                <a:hlinkClick r:id="rId3"/>
              </a:rPr>
              <a:t>davisondolores@foothill.edu</a:t>
            </a:r>
            <a:endParaRPr lang="en-US" dirty="0" smtClean="0"/>
          </a:p>
          <a:p>
            <a:r>
              <a:rPr lang="en-US" dirty="0" smtClean="0"/>
              <a:t>Thomas </a:t>
            </a:r>
            <a:r>
              <a:rPr lang="en-US" dirty="0" err="1" smtClean="0"/>
              <a:t>Krabacher</a:t>
            </a:r>
            <a:r>
              <a:rPr lang="en-US" dirty="0" smtClean="0"/>
              <a:t>:  </a:t>
            </a:r>
            <a:r>
              <a:rPr lang="en-US" dirty="0" err="1" smtClean="0"/>
              <a:t>tsk</a:t>
            </a:r>
            <a:r>
              <a:rPr lang="en-US" dirty="0" err="1"/>
              <a:t>@csus.edu</a:t>
            </a:r>
            <a:endParaRPr lang="en-US" dirty="0" smtClean="0"/>
          </a:p>
          <a:p>
            <a:r>
              <a:rPr lang="en-US" dirty="0" smtClean="0"/>
              <a:t>Bob Turner:  </a:t>
            </a:r>
            <a:r>
              <a:rPr lang="en-US" dirty="0" err="1" smtClean="0">
                <a:hlinkClick r:id="rId4"/>
              </a:rPr>
              <a:t>bturner</a:t>
            </a:r>
            <a:r>
              <a:rPr lang="en-US" dirty="0" err="1">
                <a:hlinkClick r:id="rId4"/>
              </a:rPr>
              <a:t>@wiche.edu</a:t>
            </a:r>
            <a:r>
              <a:rPr lang="en-US" dirty="0"/>
              <a:t>]</a:t>
            </a:r>
          </a:p>
          <a:p>
            <a:r>
              <a:rPr lang="en-US" dirty="0" smtClean="0"/>
              <a:t>Paul </a:t>
            </a:r>
            <a:r>
              <a:rPr lang="en-US" dirty="0" err="1" smtClean="0"/>
              <a:t>Wickline</a:t>
            </a:r>
            <a:r>
              <a:rPr lang="en-US" dirty="0" smtClean="0"/>
              <a:t>:  </a:t>
            </a:r>
            <a:r>
              <a:rPr lang="en-US" dirty="0" err="1" smtClean="0"/>
              <a:t>Paul.Wickline</a:t>
            </a:r>
            <a:r>
              <a:rPr lang="en-US" dirty="0" err="1"/>
              <a:t>@</a:t>
            </a:r>
            <a:r>
              <a:rPr lang="en-US" dirty="0" err="1" smtClean="0"/>
              <a:t>canyons.edu</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4783795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89277"/>
            <a:ext cx="8229600" cy="3346454"/>
          </a:xfrm>
        </p:spPr>
        <p:txBody>
          <a:bodyPr>
            <a:normAutofit/>
          </a:bodyPr>
          <a:lstStyle/>
          <a:p>
            <a:pPr marL="52388" indent="12700" algn="r">
              <a:buNone/>
            </a:pPr>
            <a:r>
              <a:rPr lang="en-US" sz="3600" i="1" dirty="0" smtClean="0">
                <a:solidFill>
                  <a:srgbClr val="000000"/>
                </a:solidFill>
                <a:effectLst>
                  <a:outerShdw blurRad="38100" dist="38100" dir="2700000" algn="tl">
                    <a:srgbClr val="000000">
                      <a:alpha val="43137"/>
                    </a:srgbClr>
                  </a:outerShdw>
                </a:effectLst>
              </a:rPr>
              <a:t>Reduce unnecessary repetition of academic work after students transfer.</a:t>
            </a:r>
          </a:p>
          <a:p>
            <a:pPr marL="1547432" lvl="3" indent="-571500">
              <a:lnSpc>
                <a:spcPct val="150000"/>
              </a:lnSpc>
              <a:spcBef>
                <a:spcPts val="300"/>
              </a:spcBef>
              <a:buFont typeface="Wingdings" panose="05000000000000000000" pitchFamily="2" charset="2"/>
              <a:buChar char="ü"/>
            </a:pPr>
            <a:r>
              <a:rPr lang="en-US" sz="2800" dirty="0" smtClean="0">
                <a:solidFill>
                  <a:schemeClr val="tx1">
                    <a:lumMod val="10000"/>
                  </a:schemeClr>
                </a:solidFill>
              </a:rPr>
              <a:t>Improve </a:t>
            </a:r>
            <a:r>
              <a:rPr lang="en-US" sz="2800" dirty="0">
                <a:solidFill>
                  <a:schemeClr val="tx1">
                    <a:lumMod val="10000"/>
                  </a:schemeClr>
                </a:solidFill>
              </a:rPr>
              <a:t>graduation </a:t>
            </a:r>
            <a:r>
              <a:rPr lang="en-US" sz="2800" dirty="0" smtClean="0">
                <a:solidFill>
                  <a:schemeClr val="tx1">
                    <a:lumMod val="10000"/>
                  </a:schemeClr>
                </a:solidFill>
              </a:rPr>
              <a:t>rates</a:t>
            </a:r>
          </a:p>
          <a:p>
            <a:pPr marL="1547432" lvl="3" indent="-571500">
              <a:lnSpc>
                <a:spcPct val="150000"/>
              </a:lnSpc>
              <a:spcBef>
                <a:spcPts val="300"/>
              </a:spcBef>
              <a:buFont typeface="Wingdings" panose="05000000000000000000" pitchFamily="2" charset="2"/>
              <a:buChar char="ü"/>
            </a:pPr>
            <a:r>
              <a:rPr lang="en-US" sz="2800" dirty="0" smtClean="0">
                <a:solidFill>
                  <a:schemeClr val="tx1">
                    <a:lumMod val="10000"/>
                  </a:schemeClr>
                </a:solidFill>
              </a:rPr>
              <a:t>Shorten </a:t>
            </a:r>
            <a:r>
              <a:rPr lang="en-US" sz="2800" dirty="0">
                <a:solidFill>
                  <a:schemeClr val="tx1">
                    <a:lumMod val="10000"/>
                  </a:schemeClr>
                </a:solidFill>
              </a:rPr>
              <a:t>time to </a:t>
            </a:r>
            <a:r>
              <a:rPr lang="en-US" sz="2800" dirty="0" smtClean="0">
                <a:solidFill>
                  <a:schemeClr val="tx1">
                    <a:lumMod val="10000"/>
                  </a:schemeClr>
                </a:solidFill>
              </a:rPr>
              <a:t>degree</a:t>
            </a:r>
          </a:p>
          <a:p>
            <a:pPr marL="1547432" lvl="3" indent="-571500">
              <a:lnSpc>
                <a:spcPct val="150000"/>
              </a:lnSpc>
              <a:spcBef>
                <a:spcPts val="300"/>
              </a:spcBef>
              <a:buFont typeface="Wingdings" panose="05000000000000000000" pitchFamily="2" charset="2"/>
              <a:buChar char="ü"/>
            </a:pPr>
            <a:r>
              <a:rPr lang="en-US" sz="2800" dirty="0" smtClean="0">
                <a:solidFill>
                  <a:schemeClr val="tx1">
                    <a:lumMod val="10000"/>
                  </a:schemeClr>
                </a:solidFill>
              </a:rPr>
              <a:t>Save students money</a:t>
            </a:r>
            <a:endParaRPr lang="en-US" sz="2800" dirty="0">
              <a:solidFill>
                <a:schemeClr val="tx1">
                  <a:lumMod val="10000"/>
                </a:schemeClr>
              </a:solidFill>
            </a:endParaRPr>
          </a:p>
        </p:txBody>
      </p:sp>
      <p:sp>
        <p:nvSpPr>
          <p:cNvPr id="3" name="Title 2"/>
          <p:cNvSpPr>
            <a:spLocks noGrp="1"/>
          </p:cNvSpPr>
          <p:nvPr>
            <p:ph type="title"/>
          </p:nvPr>
        </p:nvSpPr>
        <p:spPr>
          <a:xfrm>
            <a:off x="304800" y="304800"/>
            <a:ext cx="8686800" cy="969334"/>
          </a:xfrm>
        </p:spPr>
        <p:txBody>
          <a:bodyPr>
            <a:normAutofit fontScale="90000"/>
          </a:bodyPr>
          <a:lstStyle/>
          <a:p>
            <a:pPr marL="0"/>
            <a:r>
              <a:rPr lang="en-US" sz="4400" dirty="0" smtClean="0"/>
              <a:t>Answer: Interstate Passport Initiative</a:t>
            </a:r>
            <a:br>
              <a:rPr lang="en-US" sz="4400" dirty="0" smtClean="0"/>
            </a:br>
            <a:r>
              <a:rPr lang="en-US" sz="1300" dirty="0"/>
              <a:t/>
            </a:r>
            <a:br>
              <a:rPr lang="en-US" sz="1300" dirty="0"/>
            </a:br>
            <a:r>
              <a:rPr lang="en-US" sz="1300" dirty="0" smtClean="0"/>
              <a:t>	</a:t>
            </a:r>
            <a:r>
              <a:rPr lang="en-US" sz="4400" dirty="0" smtClean="0"/>
              <a:t>GOAL ---- </a:t>
            </a:r>
            <a:endParaRPr lang="en-US" sz="4400" dirty="0"/>
          </a:p>
        </p:txBody>
      </p:sp>
      <p:sp>
        <p:nvSpPr>
          <p:cNvPr id="5" name="Rectangle 4"/>
          <p:cNvSpPr/>
          <p:nvPr/>
        </p:nvSpPr>
        <p:spPr>
          <a:xfrm>
            <a:off x="152400" y="5029200"/>
            <a:ext cx="8767162" cy="1077218"/>
          </a:xfrm>
          <a:prstGeom prst="rect">
            <a:avLst/>
          </a:prstGeom>
        </p:spPr>
        <p:txBody>
          <a:bodyPr wrap="square">
            <a:spAutoFit/>
          </a:bodyPr>
          <a:lstStyle/>
          <a:p>
            <a:pPr marL="64008" indent="0">
              <a:buNone/>
            </a:pPr>
            <a:r>
              <a:rPr lang="en-US" sz="3200" b="1" i="1" dirty="0" smtClean="0">
                <a:solidFill>
                  <a:schemeClr val="accent1">
                    <a:lumMod val="75000"/>
                  </a:schemeClr>
                </a:solidFill>
              </a:rPr>
              <a:t>… keep a focus </a:t>
            </a:r>
            <a:r>
              <a:rPr lang="en-US" sz="3200" b="1" i="1" dirty="0">
                <a:solidFill>
                  <a:schemeClr val="accent1">
                    <a:lumMod val="75000"/>
                  </a:schemeClr>
                </a:solidFill>
              </a:rPr>
              <a:t>on ensuring quality</a:t>
            </a:r>
          </a:p>
          <a:p>
            <a:pPr marL="64008" indent="0">
              <a:buNone/>
            </a:pPr>
            <a:r>
              <a:rPr lang="en-US" sz="3200" b="1" i="1" dirty="0">
                <a:solidFill>
                  <a:schemeClr val="accent1">
                    <a:lumMod val="75000"/>
                  </a:schemeClr>
                </a:solidFill>
              </a:rPr>
              <a:t>             </a:t>
            </a:r>
            <a:r>
              <a:rPr lang="en-US" sz="3200" b="1" i="1" dirty="0" smtClean="0">
                <a:solidFill>
                  <a:schemeClr val="accent1">
                    <a:lumMod val="75000"/>
                  </a:schemeClr>
                </a:solidFill>
              </a:rPr>
              <a:t>while streamlining path </a:t>
            </a:r>
            <a:r>
              <a:rPr lang="en-US" sz="3200" b="1" i="1" dirty="0">
                <a:solidFill>
                  <a:schemeClr val="accent1">
                    <a:lumMod val="75000"/>
                  </a:schemeClr>
                </a:solidFill>
              </a:rPr>
              <a:t>to </a:t>
            </a:r>
            <a:r>
              <a:rPr lang="en-US" sz="3200" b="1" i="1" dirty="0" smtClean="0">
                <a:solidFill>
                  <a:schemeClr val="accent1">
                    <a:lumMod val="75000"/>
                  </a:schemeClr>
                </a:solidFill>
              </a:rPr>
              <a:t>graduation ... </a:t>
            </a:r>
            <a:endParaRPr lang="en-US" sz="3200" b="1" i="1" dirty="0">
              <a:solidFill>
                <a:schemeClr val="accent1">
                  <a:lumMod val="75000"/>
                </a:schemeClr>
              </a:solidFill>
            </a:endParaRPr>
          </a:p>
        </p:txBody>
      </p:sp>
    </p:spTree>
    <p:extLst>
      <p:ext uri="{BB962C8B-B14F-4D97-AF65-F5344CB8AC3E}">
        <p14:creationId xmlns:p14="http://schemas.microsoft.com/office/powerpoint/2010/main" val="201426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9" y="1295400"/>
            <a:ext cx="9124121" cy="5943600"/>
          </a:xfrm>
        </p:spPr>
        <p:txBody>
          <a:bodyPr>
            <a:normAutofit/>
          </a:bodyPr>
          <a:lstStyle/>
          <a:p>
            <a:pPr marL="1051560" lvl="1" indent="-514350">
              <a:spcBef>
                <a:spcPts val="300"/>
              </a:spcBef>
              <a:buClr>
                <a:schemeClr val="accent1">
                  <a:lumMod val="75000"/>
                </a:schemeClr>
              </a:buClr>
              <a:buFont typeface="+mj-lt"/>
              <a:buAutoNum type="arabicPeriod"/>
            </a:pPr>
            <a:r>
              <a:rPr lang="en-US" b="1" u="sng" dirty="0">
                <a:solidFill>
                  <a:schemeClr val="accent1">
                    <a:lumMod val="75000"/>
                  </a:schemeClr>
                </a:solidFill>
              </a:rPr>
              <a:t>Students “swirl”</a:t>
            </a:r>
          </a:p>
          <a:p>
            <a:pPr lvl="2">
              <a:spcBef>
                <a:spcPts val="300"/>
              </a:spcBef>
              <a:buClr>
                <a:schemeClr val="accent1">
                  <a:lumMod val="75000"/>
                </a:schemeClr>
              </a:buClr>
            </a:pPr>
            <a:r>
              <a:rPr lang="en-US" b="1" dirty="0">
                <a:solidFill>
                  <a:schemeClr val="accent1">
                    <a:lumMod val="75000"/>
                  </a:schemeClr>
                </a:solidFill>
              </a:rPr>
              <a:t>0-9</a:t>
            </a:r>
            <a:r>
              <a:rPr lang="en-US" b="1" dirty="0" smtClean="0">
                <a:solidFill>
                  <a:schemeClr val="accent1">
                    <a:lumMod val="75000"/>
                  </a:schemeClr>
                </a:solidFill>
              </a:rPr>
              <a:t>% 		</a:t>
            </a:r>
            <a:r>
              <a:rPr lang="en-US" b="1" dirty="0" smtClean="0">
                <a:solidFill>
                  <a:schemeClr val="bg1">
                    <a:lumMod val="50000"/>
                  </a:schemeClr>
                </a:solidFill>
              </a:rPr>
              <a:t>(2)</a:t>
            </a:r>
            <a:endParaRPr lang="en-US" b="1" dirty="0">
              <a:solidFill>
                <a:schemeClr val="bg1">
                  <a:lumMod val="50000"/>
                </a:schemeClr>
              </a:solidFill>
            </a:endParaRPr>
          </a:p>
          <a:p>
            <a:pPr lvl="2">
              <a:spcBef>
                <a:spcPts val="300"/>
              </a:spcBef>
              <a:buClr>
                <a:schemeClr val="accent1">
                  <a:lumMod val="75000"/>
                </a:schemeClr>
              </a:buClr>
            </a:pPr>
            <a:r>
              <a:rPr lang="en-US" b="1" dirty="0">
                <a:solidFill>
                  <a:schemeClr val="accent1">
                    <a:lumMod val="75000"/>
                  </a:schemeClr>
                </a:solidFill>
              </a:rPr>
              <a:t>10-19</a:t>
            </a:r>
            <a:r>
              <a:rPr lang="en-US" b="1" dirty="0" smtClean="0">
                <a:solidFill>
                  <a:schemeClr val="accent1">
                    <a:lumMod val="75000"/>
                  </a:schemeClr>
                </a:solidFill>
              </a:rPr>
              <a:t>%	</a:t>
            </a:r>
            <a:r>
              <a:rPr lang="en-US" b="1" dirty="0" smtClean="0">
                <a:solidFill>
                  <a:schemeClr val="bg1">
                    <a:lumMod val="50000"/>
                  </a:schemeClr>
                </a:solidFill>
              </a:rPr>
              <a:t>(28)</a:t>
            </a:r>
            <a:endParaRPr lang="en-US" b="1" dirty="0">
              <a:solidFill>
                <a:schemeClr val="bg1">
                  <a:lumMod val="50000"/>
                </a:schemeClr>
              </a:solidFill>
            </a:endParaRPr>
          </a:p>
          <a:p>
            <a:pPr lvl="2">
              <a:spcBef>
                <a:spcPts val="300"/>
              </a:spcBef>
              <a:buClr>
                <a:schemeClr val="accent1">
                  <a:lumMod val="75000"/>
                </a:schemeClr>
              </a:buClr>
            </a:pPr>
            <a:r>
              <a:rPr lang="en-US" b="1" dirty="0">
                <a:solidFill>
                  <a:schemeClr val="accent1">
                    <a:lumMod val="75000"/>
                  </a:schemeClr>
                </a:solidFill>
              </a:rPr>
              <a:t>20-29</a:t>
            </a:r>
            <a:r>
              <a:rPr lang="en-US" b="1" dirty="0" smtClean="0">
                <a:solidFill>
                  <a:schemeClr val="accent1">
                    <a:lumMod val="75000"/>
                  </a:schemeClr>
                </a:solidFill>
              </a:rPr>
              <a:t>%	</a:t>
            </a:r>
            <a:r>
              <a:rPr lang="en-US" b="1" dirty="0" smtClean="0">
                <a:solidFill>
                  <a:schemeClr val="bg1">
                    <a:lumMod val="50000"/>
                  </a:schemeClr>
                </a:solidFill>
              </a:rPr>
              <a:t>(13)</a:t>
            </a:r>
            <a:endParaRPr lang="en-US" b="1" dirty="0">
              <a:solidFill>
                <a:schemeClr val="bg1">
                  <a:lumMod val="50000"/>
                </a:schemeClr>
              </a:solidFill>
            </a:endParaRPr>
          </a:p>
          <a:p>
            <a:pPr lvl="2">
              <a:spcBef>
                <a:spcPts val="300"/>
              </a:spcBef>
              <a:buClr>
                <a:schemeClr val="accent1">
                  <a:lumMod val="75000"/>
                </a:schemeClr>
              </a:buClr>
            </a:pPr>
            <a:r>
              <a:rPr lang="en-US" b="1" dirty="0">
                <a:solidFill>
                  <a:schemeClr val="accent1">
                    <a:lumMod val="75000"/>
                  </a:schemeClr>
                </a:solidFill>
              </a:rPr>
              <a:t>&gt;30</a:t>
            </a:r>
            <a:r>
              <a:rPr lang="en-US" b="1" dirty="0" smtClean="0">
                <a:solidFill>
                  <a:schemeClr val="accent1">
                    <a:lumMod val="75000"/>
                  </a:schemeClr>
                </a:solidFill>
              </a:rPr>
              <a:t>%		</a:t>
            </a:r>
            <a:r>
              <a:rPr lang="en-US" b="1" dirty="0" smtClean="0">
                <a:solidFill>
                  <a:schemeClr val="bg1">
                    <a:lumMod val="50000"/>
                  </a:schemeClr>
                </a:solidFill>
              </a:rPr>
              <a:t>(6)</a:t>
            </a:r>
          </a:p>
          <a:p>
            <a:pPr lvl="2">
              <a:spcBef>
                <a:spcPts val="300"/>
              </a:spcBef>
              <a:buClr>
                <a:schemeClr val="accent1">
                  <a:lumMod val="75000"/>
                </a:schemeClr>
              </a:buClr>
            </a:pPr>
            <a:r>
              <a:rPr lang="en-US" b="1" dirty="0">
                <a:solidFill>
                  <a:schemeClr val="accent1">
                    <a:lumMod val="75000"/>
                  </a:schemeClr>
                </a:solidFill>
              </a:rPr>
              <a:t>State </a:t>
            </a:r>
            <a:r>
              <a:rPr lang="en-US" b="1" dirty="0" err="1">
                <a:solidFill>
                  <a:schemeClr val="accent1">
                    <a:lumMod val="75000"/>
                  </a:schemeClr>
                </a:solidFill>
              </a:rPr>
              <a:t>Avg</a:t>
            </a:r>
            <a:r>
              <a:rPr lang="en-US" b="1" dirty="0">
                <a:solidFill>
                  <a:schemeClr val="accent1">
                    <a:lumMod val="75000"/>
                  </a:schemeClr>
                </a:solidFill>
              </a:rPr>
              <a:t> = 20%</a:t>
            </a:r>
          </a:p>
          <a:p>
            <a:pPr lvl="2">
              <a:buClr>
                <a:schemeClr val="accent1">
                  <a:lumMod val="75000"/>
                </a:schemeClr>
              </a:buClr>
              <a:buNone/>
            </a:pPr>
            <a:endParaRPr lang="en-US" b="1" dirty="0">
              <a:solidFill>
                <a:schemeClr val="accent1">
                  <a:lumMod val="75000"/>
                </a:schemeClr>
              </a:solidFill>
            </a:endParaRPr>
          </a:p>
          <a:p>
            <a:pPr marL="64008" indent="0">
              <a:spcBef>
                <a:spcPts val="300"/>
              </a:spcBef>
              <a:buNone/>
            </a:pPr>
            <a:r>
              <a:rPr lang="en-US" b="1" dirty="0" smtClean="0">
                <a:solidFill>
                  <a:schemeClr val="accent1">
                    <a:lumMod val="75000"/>
                  </a:schemeClr>
                </a:solidFill>
              </a:rPr>
              <a:t>     </a:t>
            </a:r>
            <a:r>
              <a:rPr lang="en-US" sz="2600" b="1" u="sng" dirty="0" smtClean="0">
                <a:solidFill>
                  <a:schemeClr val="accent1">
                    <a:lumMod val="75000"/>
                  </a:schemeClr>
                </a:solidFill>
              </a:rPr>
              <a:t>2. Credit Loss is </a:t>
            </a:r>
            <a:r>
              <a:rPr lang="en-US" sz="2600" b="1" u="sng" dirty="0">
                <a:solidFill>
                  <a:schemeClr val="accent1">
                    <a:lumMod val="75000"/>
                  </a:schemeClr>
                </a:solidFill>
              </a:rPr>
              <a:t>an </a:t>
            </a:r>
            <a:r>
              <a:rPr lang="en-US" sz="2600" b="1" u="sng" dirty="0" smtClean="0">
                <a:solidFill>
                  <a:schemeClr val="accent1">
                    <a:lumMod val="75000"/>
                  </a:schemeClr>
                </a:solidFill>
              </a:rPr>
              <a:t>issue</a:t>
            </a:r>
            <a:r>
              <a:rPr lang="en-US" sz="2600" dirty="0" smtClean="0">
                <a:solidFill>
                  <a:schemeClr val="accent1">
                    <a:lumMod val="75000"/>
                  </a:schemeClr>
                </a:solidFill>
              </a:rPr>
              <a:t>     </a:t>
            </a:r>
            <a:r>
              <a:rPr lang="en-US" sz="2000" dirty="0" err="1" smtClean="0">
                <a:solidFill>
                  <a:schemeClr val="tx2">
                    <a:lumMod val="50000"/>
                  </a:schemeClr>
                </a:solidFill>
              </a:rPr>
              <a:t>Attewell</a:t>
            </a:r>
            <a:r>
              <a:rPr lang="en-US" sz="2000" dirty="0" smtClean="0">
                <a:solidFill>
                  <a:schemeClr val="tx2">
                    <a:lumMod val="50000"/>
                  </a:schemeClr>
                </a:solidFill>
              </a:rPr>
              <a:t> </a:t>
            </a:r>
            <a:r>
              <a:rPr lang="en-US" sz="2000" dirty="0">
                <a:solidFill>
                  <a:schemeClr val="tx2">
                    <a:lumMod val="50000"/>
                  </a:schemeClr>
                </a:solidFill>
              </a:rPr>
              <a:t>and Monaghan </a:t>
            </a:r>
            <a:r>
              <a:rPr lang="en-US" sz="2000" dirty="0" smtClean="0">
                <a:solidFill>
                  <a:schemeClr val="tx2">
                    <a:lumMod val="50000"/>
                  </a:schemeClr>
                </a:solidFill>
              </a:rPr>
              <a:t>found: </a:t>
            </a:r>
            <a:endParaRPr lang="en-US" sz="2000" b="1" u="sng" dirty="0">
              <a:solidFill>
                <a:schemeClr val="accent1">
                  <a:lumMod val="75000"/>
                </a:schemeClr>
              </a:solidFill>
            </a:endParaRPr>
          </a:p>
          <a:p>
            <a:pPr marL="1197864" lvl="2" indent="-457200">
              <a:spcBef>
                <a:spcPts val="300"/>
              </a:spcBef>
              <a:buClr>
                <a:schemeClr val="accent1">
                  <a:lumMod val="75000"/>
                </a:schemeClr>
              </a:buClr>
              <a:buFont typeface="Wingdings" charset="2"/>
              <a:buChar char="§"/>
            </a:pPr>
            <a:r>
              <a:rPr lang="en-US" b="1" dirty="0">
                <a:solidFill>
                  <a:schemeClr val="tx1">
                    <a:lumMod val="10000"/>
                  </a:schemeClr>
                </a:solidFill>
              </a:rPr>
              <a:t>Only </a:t>
            </a:r>
            <a:r>
              <a:rPr lang="en-US" sz="2600" b="1" u="sng" dirty="0">
                <a:solidFill>
                  <a:schemeClr val="accent1">
                    <a:lumMod val="75000"/>
                  </a:schemeClr>
                </a:solidFill>
              </a:rPr>
              <a:t>58%</a:t>
            </a:r>
            <a:r>
              <a:rPr lang="en-US" b="1" dirty="0">
                <a:solidFill>
                  <a:schemeClr val="tx1">
                    <a:lumMod val="10000"/>
                  </a:schemeClr>
                </a:solidFill>
              </a:rPr>
              <a:t> of transfers bring </a:t>
            </a:r>
            <a:r>
              <a:rPr lang="en-US" sz="2600" b="1" u="sng" dirty="0">
                <a:solidFill>
                  <a:schemeClr val="accent1">
                    <a:lumMod val="75000"/>
                  </a:schemeClr>
                </a:solidFill>
              </a:rPr>
              <a:t>90% </a:t>
            </a:r>
            <a:r>
              <a:rPr lang="en-US" b="1" dirty="0">
                <a:solidFill>
                  <a:schemeClr val="tx1">
                    <a:lumMod val="10000"/>
                  </a:schemeClr>
                </a:solidFill>
              </a:rPr>
              <a:t>or more of their credits</a:t>
            </a:r>
          </a:p>
          <a:p>
            <a:pPr marL="1197864" lvl="2" indent="-457200">
              <a:spcBef>
                <a:spcPts val="300"/>
              </a:spcBef>
              <a:buClr>
                <a:schemeClr val="accent1">
                  <a:lumMod val="75000"/>
                </a:schemeClr>
              </a:buClr>
              <a:buFont typeface="Wingdings" charset="2"/>
              <a:buChar char="§"/>
            </a:pPr>
            <a:r>
              <a:rPr lang="en-US" b="1" dirty="0">
                <a:solidFill>
                  <a:schemeClr val="tx1">
                    <a:lumMod val="10000"/>
                  </a:schemeClr>
                </a:solidFill>
              </a:rPr>
              <a:t>About </a:t>
            </a:r>
            <a:r>
              <a:rPr lang="en-US" sz="2600" b="1" u="sng" dirty="0" smtClean="0">
                <a:solidFill>
                  <a:schemeClr val="accent1">
                    <a:lumMod val="75000"/>
                  </a:schemeClr>
                </a:solidFill>
              </a:rPr>
              <a:t>14% </a:t>
            </a:r>
            <a:r>
              <a:rPr lang="en-US" b="1" dirty="0">
                <a:solidFill>
                  <a:schemeClr val="tx1">
                    <a:lumMod val="10000"/>
                  </a:schemeClr>
                </a:solidFill>
              </a:rPr>
              <a:t>of transfers lose more than </a:t>
            </a:r>
            <a:r>
              <a:rPr lang="en-US" sz="2600" b="1" u="sng" dirty="0">
                <a:solidFill>
                  <a:schemeClr val="accent1">
                    <a:lumMod val="75000"/>
                  </a:schemeClr>
                </a:solidFill>
              </a:rPr>
              <a:t>90%</a:t>
            </a:r>
            <a:r>
              <a:rPr lang="en-US" b="1" dirty="0">
                <a:solidFill>
                  <a:schemeClr val="tx1">
                    <a:lumMod val="10000"/>
                  </a:schemeClr>
                </a:solidFill>
              </a:rPr>
              <a:t> of their </a:t>
            </a:r>
            <a:r>
              <a:rPr lang="en-US" b="1" dirty="0" smtClean="0">
                <a:solidFill>
                  <a:schemeClr val="tx1">
                    <a:lumMod val="10000"/>
                  </a:schemeClr>
                </a:solidFill>
              </a:rPr>
              <a:t>credits</a:t>
            </a:r>
          </a:p>
          <a:p>
            <a:pPr marL="1197864" lvl="2" indent="-457200">
              <a:spcBef>
                <a:spcPts val="300"/>
              </a:spcBef>
              <a:buClr>
                <a:schemeClr val="accent1">
                  <a:lumMod val="75000"/>
                </a:schemeClr>
              </a:buClr>
              <a:buFont typeface="Wingdings" charset="2"/>
              <a:buChar char="§"/>
            </a:pPr>
            <a:r>
              <a:rPr lang="en-US" b="1" dirty="0" smtClean="0">
                <a:solidFill>
                  <a:schemeClr val="tx1">
                    <a:lumMod val="10000"/>
                  </a:schemeClr>
                </a:solidFill>
              </a:rPr>
              <a:t>Remaining </a:t>
            </a:r>
            <a:r>
              <a:rPr lang="en-US" sz="2600" b="1" u="sng" dirty="0" smtClean="0">
                <a:solidFill>
                  <a:schemeClr val="accent1">
                    <a:lumMod val="75000"/>
                  </a:schemeClr>
                </a:solidFill>
              </a:rPr>
              <a:t>28% </a:t>
            </a:r>
            <a:r>
              <a:rPr lang="en-US" b="1" dirty="0" smtClean="0">
                <a:solidFill>
                  <a:schemeClr val="tx1">
                    <a:lumMod val="10000"/>
                  </a:schemeClr>
                </a:solidFill>
              </a:rPr>
              <a:t>lose between </a:t>
            </a:r>
            <a:r>
              <a:rPr lang="en-US" sz="2600" b="1" u="sng" dirty="0" smtClean="0">
                <a:solidFill>
                  <a:schemeClr val="accent1">
                    <a:lumMod val="75000"/>
                  </a:schemeClr>
                </a:solidFill>
              </a:rPr>
              <a:t>10% &amp; 89% </a:t>
            </a:r>
            <a:r>
              <a:rPr lang="en-US" b="1" dirty="0" smtClean="0">
                <a:solidFill>
                  <a:schemeClr val="tx1">
                    <a:lumMod val="10000"/>
                  </a:schemeClr>
                </a:solidFill>
              </a:rPr>
              <a:t>of their credits</a:t>
            </a:r>
          </a:p>
          <a:p>
            <a:pPr marL="1197864" lvl="2" indent="-457200">
              <a:spcBef>
                <a:spcPts val="300"/>
              </a:spcBef>
              <a:buClr>
                <a:schemeClr val="accent1">
                  <a:lumMod val="75000"/>
                </a:schemeClr>
              </a:buClr>
              <a:buFont typeface="Wingdings" charset="2"/>
              <a:buChar char="§"/>
            </a:pPr>
            <a:r>
              <a:rPr lang="en-US" sz="2600" b="1" u="sng" dirty="0" smtClean="0">
                <a:solidFill>
                  <a:schemeClr val="accent1">
                    <a:lumMod val="75000"/>
                  </a:schemeClr>
                </a:solidFill>
              </a:rPr>
              <a:t>1.2 years</a:t>
            </a:r>
            <a:r>
              <a:rPr lang="en-US" sz="2600" b="1" dirty="0" smtClean="0">
                <a:solidFill>
                  <a:schemeClr val="accent1">
                    <a:lumMod val="75000"/>
                  </a:schemeClr>
                </a:solidFill>
              </a:rPr>
              <a:t>	</a:t>
            </a:r>
            <a:r>
              <a:rPr lang="en-US" sz="2600" b="1" u="sng" dirty="0" smtClean="0">
                <a:solidFill>
                  <a:schemeClr val="accent1">
                    <a:lumMod val="75000"/>
                  </a:schemeClr>
                </a:solidFill>
              </a:rPr>
              <a:t>$9,000</a:t>
            </a:r>
          </a:p>
        </p:txBody>
      </p:sp>
      <p:pic>
        <p:nvPicPr>
          <p:cNvPr id="4" name="Picture 3"/>
          <p:cNvPicPr>
            <a:picLocks noChangeAspect="1"/>
          </p:cNvPicPr>
          <p:nvPr/>
        </p:nvPicPr>
        <p:blipFill>
          <a:blip r:embed="rId2" cstate="print">
            <a:clrChange>
              <a:clrFrom>
                <a:srgbClr val="FFFFFF"/>
              </a:clrFrom>
              <a:clrTo>
                <a:srgbClr val="FFFFFF">
                  <a:alpha val="0"/>
                </a:srgbClr>
              </a:clrTo>
            </a:clrChange>
          </a:blip>
          <a:stretch>
            <a:fillRect/>
          </a:stretch>
        </p:blipFill>
        <p:spPr>
          <a:xfrm>
            <a:off x="3657600" y="1213868"/>
            <a:ext cx="5259730" cy="2977132"/>
          </a:xfrm>
          <a:prstGeom prst="rect">
            <a:avLst/>
          </a:prstGeom>
        </p:spPr>
      </p:pic>
      <p:sp>
        <p:nvSpPr>
          <p:cNvPr id="3" name="Title 2"/>
          <p:cNvSpPr>
            <a:spLocks noGrp="1"/>
          </p:cNvSpPr>
          <p:nvPr>
            <p:ph type="title"/>
          </p:nvPr>
        </p:nvSpPr>
        <p:spPr>
          <a:xfrm>
            <a:off x="457200" y="115094"/>
            <a:ext cx="7682948" cy="1104106"/>
          </a:xfrm>
        </p:spPr>
        <p:txBody>
          <a:bodyPr>
            <a:normAutofit/>
          </a:bodyPr>
          <a:lstStyle/>
          <a:p>
            <a:pPr marL="0"/>
            <a:r>
              <a:rPr lang="en-US" dirty="0" smtClean="0"/>
              <a:t>The </a:t>
            </a:r>
            <a:r>
              <a:rPr lang="en-US" dirty="0"/>
              <a:t>Reality behind the Question ---- </a:t>
            </a:r>
          </a:p>
        </p:txBody>
      </p:sp>
    </p:spTree>
    <p:extLst>
      <p:ext uri="{BB962C8B-B14F-4D97-AF65-F5344CB8AC3E}">
        <p14:creationId xmlns:p14="http://schemas.microsoft.com/office/powerpoint/2010/main" val="397970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686800" cy="969334"/>
          </a:xfrm>
        </p:spPr>
        <p:txBody>
          <a:bodyPr>
            <a:normAutofit/>
          </a:bodyPr>
          <a:lstStyle/>
          <a:p>
            <a:pPr marL="0"/>
            <a:r>
              <a:rPr lang="en-US" sz="4000" dirty="0"/>
              <a:t>The Reality behind</a:t>
            </a:r>
            <a:r>
              <a:rPr lang="en-US" sz="4000" dirty="0">
                <a:solidFill>
                  <a:srgbClr val="C00000"/>
                </a:solidFill>
              </a:rPr>
              <a:t> </a:t>
            </a:r>
            <a:r>
              <a:rPr lang="en-US" sz="4000" dirty="0"/>
              <a:t>the Question ---- </a:t>
            </a:r>
          </a:p>
        </p:txBody>
      </p:sp>
      <p:graphicFrame>
        <p:nvGraphicFramePr>
          <p:cNvPr id="8" name="Chart 7"/>
          <p:cNvGraphicFramePr>
            <a:graphicFrameLocks/>
          </p:cNvGraphicFramePr>
          <p:nvPr>
            <p:extLst/>
          </p:nvPr>
        </p:nvGraphicFramePr>
        <p:xfrm>
          <a:off x="228600" y="914399"/>
          <a:ext cx="8686800" cy="54285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6200" y="6096000"/>
            <a:ext cx="7391400" cy="646331"/>
          </a:xfrm>
          <a:prstGeom prst="rect">
            <a:avLst/>
          </a:prstGeom>
          <a:noFill/>
        </p:spPr>
        <p:txBody>
          <a:bodyPr wrap="square" rtlCol="0">
            <a:spAutoFit/>
          </a:bodyPr>
          <a:lstStyle/>
          <a:p>
            <a:r>
              <a:rPr lang="en-US" sz="1200" dirty="0" smtClean="0">
                <a:solidFill>
                  <a:schemeClr val="tx2"/>
                </a:solidFill>
              </a:rPr>
              <a:t>From Tables 5, 7, 14 in Jenkins</a:t>
            </a:r>
            <a:r>
              <a:rPr lang="en-US" sz="1200" dirty="0">
                <a:solidFill>
                  <a:schemeClr val="tx2"/>
                </a:solidFill>
              </a:rPr>
              <a:t>, D. &amp;  Fink, J. (2016) </a:t>
            </a:r>
            <a:r>
              <a:rPr lang="en-US" sz="1200" i="1" dirty="0">
                <a:solidFill>
                  <a:schemeClr val="tx2"/>
                </a:solidFill>
              </a:rPr>
              <a:t>Tracking Transfer: New Measures of Institutional and State Effectiveness in Helping Community College Students Attain Bachelor’s Degrees</a:t>
            </a:r>
            <a:r>
              <a:rPr lang="en-US" sz="1200" dirty="0">
                <a:solidFill>
                  <a:schemeClr val="tx2"/>
                </a:solidFill>
              </a:rPr>
              <a:t> New York, NY: Columbia University, Teachers College, Community College Research Center</a:t>
            </a:r>
          </a:p>
        </p:txBody>
      </p:sp>
    </p:spTree>
    <p:extLst>
      <p:ext uri="{BB962C8B-B14F-4D97-AF65-F5344CB8AC3E}">
        <p14:creationId xmlns:p14="http://schemas.microsoft.com/office/powerpoint/2010/main" val="94258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839200" cy="5403854"/>
          </a:xfrm>
        </p:spPr>
        <p:txBody>
          <a:bodyPr>
            <a:noAutofit/>
          </a:bodyPr>
          <a:lstStyle/>
          <a:p>
            <a:pPr marL="52388" indent="12700" algn="ctr">
              <a:buNone/>
            </a:pPr>
            <a:r>
              <a:rPr lang="en-US" sz="2800" i="1" dirty="0">
                <a:solidFill>
                  <a:srgbClr val="000000"/>
                </a:solidFill>
                <a:effectLst>
                  <a:outerShdw blurRad="38100" dist="38100" dir="2700000" algn="tl">
                    <a:srgbClr val="000000">
                      <a:alpha val="43137"/>
                    </a:srgbClr>
                  </a:outerShdw>
                </a:effectLst>
              </a:rPr>
              <a:t>With a focus on what students </a:t>
            </a:r>
            <a:r>
              <a:rPr lang="en-US" sz="2800" i="1" dirty="0" smtClean="0">
                <a:solidFill>
                  <a:srgbClr val="000000"/>
                </a:solidFill>
                <a:effectLst>
                  <a:outerShdw blurRad="38100" dist="38100" dir="2700000" algn="tl">
                    <a:srgbClr val="000000">
                      <a:alpha val="43137"/>
                    </a:srgbClr>
                  </a:outerShdw>
                </a:effectLst>
              </a:rPr>
              <a:t>learn </a:t>
            </a:r>
            <a:r>
              <a:rPr lang="en-US" sz="28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(LOs</a:t>
            </a:r>
            <a:r>
              <a:rPr lang="en-US" sz="28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a:t>
            </a:r>
            <a:r>
              <a:rPr lang="en-US" sz="2800" i="1" dirty="0" smtClean="0">
                <a:solidFill>
                  <a:srgbClr val="000000"/>
                </a:solidFill>
                <a:effectLst>
                  <a:outerShdw blurRad="38100" dist="38100" dir="2700000" algn="ctr" rotWithShape="0">
                    <a:srgbClr val="000000">
                      <a:alpha val="43000"/>
                    </a:srgbClr>
                  </a:outerShdw>
                </a:effectLst>
              </a:rPr>
              <a:t>?</a:t>
            </a:r>
            <a:endParaRPr lang="en-US" sz="2800" i="1" dirty="0">
              <a:solidFill>
                <a:srgbClr val="000000"/>
              </a:solidFill>
              <a:effectLst>
                <a:outerShdw blurRad="38100" dist="38100" dir="2700000" algn="ctr" rotWithShape="0">
                  <a:srgbClr val="000000">
                    <a:alpha val="43000"/>
                  </a:srgbClr>
                </a:outerShdw>
              </a:effectLst>
            </a:endParaRPr>
          </a:p>
          <a:p>
            <a:pPr marL="52388" indent="12700" algn="ctr">
              <a:buNone/>
            </a:pPr>
            <a:endParaRPr lang="en-US" sz="1100" i="1" dirty="0" smtClean="0">
              <a:solidFill>
                <a:srgbClr val="000000"/>
              </a:solidFill>
              <a:effectLst>
                <a:outerShdw blurRad="38100" dist="38100" dir="2700000" algn="tl">
                  <a:srgbClr val="000000">
                    <a:alpha val="43137"/>
                  </a:srgbClr>
                </a:outerShdw>
              </a:effectLst>
            </a:endParaRPr>
          </a:p>
          <a:p>
            <a:pPr marL="52388" indent="12700" algn="ctr">
              <a:buNone/>
            </a:pPr>
            <a:r>
              <a:rPr lang="en-US" sz="2800" i="1" dirty="0" smtClean="0">
                <a:solidFill>
                  <a:srgbClr val="000000"/>
                </a:solidFill>
                <a:effectLst>
                  <a:outerShdw blurRad="38100" dist="38100" dir="2700000" algn="tl">
                    <a:srgbClr val="000000">
                      <a:alpha val="43137"/>
                    </a:srgbClr>
                  </a:outerShdw>
                </a:effectLst>
              </a:rPr>
              <a:t>With </a:t>
            </a:r>
            <a:r>
              <a:rPr lang="en-US" sz="2800" i="1" dirty="0">
                <a:solidFill>
                  <a:srgbClr val="000000"/>
                </a:solidFill>
                <a:effectLst>
                  <a:outerShdw blurRad="38100" dist="38100" dir="2700000" algn="tl">
                    <a:srgbClr val="000000">
                      <a:alpha val="43137"/>
                    </a:srgbClr>
                  </a:outerShdw>
                </a:effectLst>
              </a:rPr>
              <a:t>students attaining a definite </a:t>
            </a:r>
            <a:r>
              <a:rPr lang="en-US" sz="28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benchmark</a:t>
            </a:r>
            <a:r>
              <a:rPr lang="en-US" sz="2800" i="1" dirty="0">
                <a:solidFill>
                  <a:srgbClr val="000000"/>
                </a:solidFill>
                <a:effectLst>
                  <a:outerShdw blurRad="38100" dist="38100" dir="2700000" algn="tl">
                    <a:srgbClr val="000000">
                      <a:alpha val="43137"/>
                    </a:srgbClr>
                  </a:outerShdw>
                </a:effectLst>
              </a:rPr>
              <a:t>?</a:t>
            </a:r>
          </a:p>
          <a:p>
            <a:pPr marL="52388" indent="12700" algn="ctr">
              <a:buNone/>
            </a:pPr>
            <a:endParaRPr lang="en-US" sz="1100" i="1" dirty="0" smtClean="0">
              <a:solidFill>
                <a:srgbClr val="000000"/>
              </a:solidFill>
              <a:effectLst>
                <a:outerShdw blurRad="38100" dist="38100" dir="2700000" algn="tl">
                  <a:srgbClr val="000000">
                    <a:alpha val="43137"/>
                  </a:srgbClr>
                </a:outerShdw>
              </a:effectLst>
            </a:endParaRPr>
          </a:p>
          <a:p>
            <a:pPr marL="52388" indent="12700" algn="ctr">
              <a:buNone/>
            </a:pPr>
            <a:r>
              <a:rPr lang="en-US" sz="2800" i="1" dirty="0" smtClean="0">
                <a:solidFill>
                  <a:srgbClr val="000000"/>
                </a:solidFill>
                <a:effectLst>
                  <a:outerShdw blurRad="38100" dist="38100" dir="2700000" algn="tl">
                    <a:srgbClr val="000000">
                      <a:alpha val="43137"/>
                    </a:srgbClr>
                  </a:outerShdw>
                </a:effectLst>
              </a:rPr>
              <a:t>With </a:t>
            </a:r>
            <a:r>
              <a:rPr lang="en-US" sz="2800" i="1" dirty="0">
                <a:solidFill>
                  <a:srgbClr val="000000"/>
                </a:solidFill>
                <a:effectLst>
                  <a:outerShdw blurRad="38100" dist="38100" dir="2700000" algn="tl">
                    <a:srgbClr val="000000">
                      <a:alpha val="43137"/>
                    </a:srgbClr>
                  </a:outerShdw>
                </a:effectLst>
              </a:rPr>
              <a:t>individual institutional </a:t>
            </a:r>
            <a:r>
              <a:rPr lang="en-US" sz="28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faculty defining the curriculum </a:t>
            </a:r>
            <a:r>
              <a:rPr lang="en-US" sz="2800" i="1" dirty="0">
                <a:solidFill>
                  <a:srgbClr val="000000"/>
                </a:solidFill>
                <a:effectLst>
                  <a:outerShdw blurRad="38100" dist="38100" dir="2700000" algn="tl">
                    <a:srgbClr val="000000">
                      <a:alpha val="43137"/>
                    </a:srgbClr>
                  </a:outerShdw>
                </a:effectLst>
              </a:rPr>
              <a:t>they use to bring students to proficiency with the LOs?</a:t>
            </a:r>
          </a:p>
          <a:p>
            <a:pPr marL="52388" indent="12700" algn="ctr">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800" i="1" dirty="0" smtClean="0">
                <a:solidFill>
                  <a:srgbClr val="000000"/>
                </a:solidFill>
                <a:effectLst>
                  <a:outerShdw blurRad="38100" dist="38100" dir="2700000" algn="tl">
                    <a:srgbClr val="000000">
                      <a:alpha val="43137"/>
                    </a:srgbClr>
                  </a:outerShdw>
                </a:effectLst>
              </a:rPr>
              <a:t>With </a:t>
            </a:r>
            <a:r>
              <a:rPr lang="en-US" sz="28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no need </a:t>
            </a:r>
            <a:r>
              <a:rPr lang="en-US" sz="28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to monitor </a:t>
            </a:r>
            <a:r>
              <a:rPr lang="en-US" sz="2800" i="1" dirty="0">
                <a:solidFill>
                  <a:srgbClr val="000000"/>
                </a:solidFill>
                <a:effectLst>
                  <a:outerShdw blurRad="38100" dist="38100" dir="2700000" algn="tl">
                    <a:srgbClr val="000000">
                      <a:alpha val="43137"/>
                    </a:srgbClr>
                  </a:outerShdw>
                </a:effectLst>
              </a:rPr>
              <a:t>our articulation </a:t>
            </a:r>
            <a:r>
              <a:rPr lang="en-US" sz="2800" i="1" dirty="0" smtClean="0">
                <a:solidFill>
                  <a:srgbClr val="000000"/>
                </a:solidFill>
                <a:effectLst>
                  <a:outerShdw blurRad="38100" dist="38100" dir="2700000" algn="tl">
                    <a:srgbClr val="000000">
                      <a:alpha val="43137"/>
                    </a:srgbClr>
                  </a:outerShdw>
                </a:effectLst>
              </a:rPr>
              <a:t>partners’ 	curriculum </a:t>
            </a:r>
            <a:r>
              <a:rPr lang="en-US" sz="2800" i="1" dirty="0">
                <a:solidFill>
                  <a:srgbClr val="000000"/>
                </a:solidFill>
                <a:effectLst>
                  <a:outerShdw blurRad="38100" dist="38100" dir="2700000" algn="tl">
                    <a:srgbClr val="000000">
                      <a:alpha val="43137"/>
                    </a:srgbClr>
                  </a:outerShdw>
                </a:effectLst>
              </a:rPr>
              <a:t>changes</a:t>
            </a:r>
            <a:r>
              <a:rPr lang="en-US" sz="2800" i="1" dirty="0" smtClean="0">
                <a:solidFill>
                  <a:srgbClr val="000000"/>
                </a:solidFill>
                <a:effectLst>
                  <a:outerShdw blurRad="38100" dist="38100" dir="2700000" algn="tl">
                    <a:srgbClr val="000000">
                      <a:alpha val="43137"/>
                    </a:srgbClr>
                  </a:outerShdw>
                </a:effectLst>
              </a:rPr>
              <a:t>? </a:t>
            </a:r>
          </a:p>
          <a:p>
            <a:pPr marL="52388" indent="12700" algn="ctr">
              <a:buNone/>
            </a:pPr>
            <a:r>
              <a:rPr lang="en-US" sz="2800" i="1" dirty="0" smtClean="0">
                <a:solidFill>
                  <a:srgbClr val="000000"/>
                </a:solidFill>
                <a:effectLst>
                  <a:outerShdw blurRad="38100" dist="38100" dir="2700000" algn="tl">
                    <a:srgbClr val="000000">
                      <a:alpha val="43137"/>
                    </a:srgbClr>
                  </a:outerShdw>
                </a:effectLst>
              </a:rPr>
              <a:t>		………..(and vice versa?)</a:t>
            </a:r>
            <a:endParaRPr lang="en-US" sz="2800" i="1" dirty="0">
              <a:solidFill>
                <a:srgbClr val="000000"/>
              </a:solidFill>
              <a:effectLst>
                <a:outerShdw blurRad="38100" dist="38100" dir="2700000" algn="tl">
                  <a:srgbClr val="000000">
                    <a:alpha val="43137"/>
                  </a:srgbClr>
                </a:outerShdw>
              </a:effectLst>
            </a:endParaRPr>
          </a:p>
          <a:p>
            <a:pPr marL="52388" indent="12700" algn="ctr">
              <a:buNone/>
            </a:pPr>
            <a:endParaRPr lang="en-US" sz="1100" i="1" dirty="0" smtClean="0">
              <a:solidFill>
                <a:srgbClr val="000000"/>
              </a:solidFill>
              <a:effectLst>
                <a:outerShdw blurRad="38100" dist="38100" dir="2700000" algn="tl">
                  <a:srgbClr val="000000">
                    <a:alpha val="43137"/>
                  </a:srgbClr>
                </a:outerShdw>
              </a:effectLst>
            </a:endParaRPr>
          </a:p>
          <a:p>
            <a:pPr marL="52388" indent="12700">
              <a:buNone/>
            </a:pPr>
            <a:r>
              <a:rPr lang="en-US" sz="2800" i="1" dirty="0" smtClean="0">
                <a:solidFill>
                  <a:srgbClr val="000000"/>
                </a:solidFill>
                <a:effectLst>
                  <a:outerShdw blurRad="38100" dist="38100" dir="2700000" algn="tl">
                    <a:srgbClr val="000000">
                      <a:alpha val="43137"/>
                    </a:srgbClr>
                  </a:outerShdw>
                </a:effectLst>
              </a:rPr>
              <a:t>With </a:t>
            </a:r>
            <a:r>
              <a:rPr lang="en-US" sz="2800" b="1" i="1" dirty="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annual academic progress </a:t>
            </a:r>
            <a:r>
              <a:rPr lang="en-US" sz="2800" b="1" i="1" dirty="0" smtClean="0">
                <a:ln w="6350">
                  <a:noFill/>
                </a:ln>
                <a:solidFill>
                  <a:schemeClr val="accent1">
                    <a:lumMod val="75000"/>
                  </a:schemeClr>
                </a:solidFill>
                <a:effectLst>
                  <a:outerShdw blurRad="38100" dist="38100" dir="2700000" algn="ctr" rotWithShape="0">
                    <a:srgbClr val="000000">
                      <a:alpha val="43000"/>
                    </a:srgbClr>
                  </a:outerShdw>
                </a:effectLst>
                <a:latin typeface="+mj-lt"/>
                <a:ea typeface="+mj-ea"/>
                <a:cs typeface="+mj-cs"/>
              </a:rPr>
              <a:t>reports </a:t>
            </a:r>
            <a:r>
              <a:rPr lang="en-US" sz="2800" i="1" dirty="0" smtClean="0">
                <a:solidFill>
                  <a:srgbClr val="000000"/>
                </a:solidFill>
                <a:effectLst>
                  <a:outerShdw blurRad="38100" dist="38100" dir="2700000" algn="tl">
                    <a:srgbClr val="000000">
                      <a:alpha val="43137"/>
                    </a:srgbClr>
                  </a:outerShdw>
                </a:effectLst>
              </a:rPr>
              <a:t>on </a:t>
            </a:r>
            <a:r>
              <a:rPr lang="en-US" sz="2800" i="1" dirty="0">
                <a:solidFill>
                  <a:srgbClr val="000000"/>
                </a:solidFill>
                <a:effectLst>
                  <a:outerShdw blurRad="38100" dist="38100" dir="2700000" algn="tl">
                    <a:srgbClr val="000000">
                      <a:alpha val="43137"/>
                    </a:srgbClr>
                  </a:outerShdw>
                </a:effectLst>
              </a:rPr>
              <a:t>the transfer </a:t>
            </a:r>
            <a:r>
              <a:rPr lang="en-US" sz="2800" i="1" dirty="0" smtClean="0">
                <a:solidFill>
                  <a:srgbClr val="000000"/>
                </a:solidFill>
                <a:effectLst>
                  <a:outerShdw blurRad="38100" dist="38100" dir="2700000" algn="tl">
                    <a:srgbClr val="000000">
                      <a:alpha val="43137"/>
                    </a:srgbClr>
                  </a:outerShdw>
                </a:effectLst>
              </a:rPr>
              <a:t>	students </a:t>
            </a:r>
            <a:r>
              <a:rPr lang="en-US" sz="2800" i="1" dirty="0">
                <a:solidFill>
                  <a:srgbClr val="000000"/>
                </a:solidFill>
                <a:effectLst>
                  <a:outerShdw blurRad="38100" dist="38100" dir="2700000" algn="tl">
                    <a:srgbClr val="000000">
                      <a:alpha val="43137"/>
                    </a:srgbClr>
                  </a:outerShdw>
                </a:effectLst>
              </a:rPr>
              <a:t>we send out </a:t>
            </a:r>
            <a:endParaRPr lang="en-US" sz="2800" i="1" dirty="0" smtClean="0">
              <a:solidFill>
                <a:srgbClr val="000000"/>
              </a:solidFill>
              <a:effectLst>
                <a:outerShdw blurRad="38100" dist="38100" dir="2700000" algn="tl">
                  <a:srgbClr val="000000">
                    <a:alpha val="43137"/>
                  </a:srgbClr>
                </a:outerShdw>
              </a:effectLst>
            </a:endParaRPr>
          </a:p>
          <a:p>
            <a:pPr marL="52388" indent="12700" algn="ctr">
              <a:buNone/>
            </a:pPr>
            <a:r>
              <a:rPr lang="en-US" sz="2800" i="1" dirty="0" smtClean="0">
                <a:solidFill>
                  <a:srgbClr val="000000"/>
                </a:solidFill>
                <a:effectLst>
                  <a:outerShdw blurRad="38100" dist="38100" dir="2700000" algn="tl">
                    <a:srgbClr val="000000">
                      <a:alpha val="43137"/>
                    </a:srgbClr>
                  </a:outerShdw>
                </a:effectLst>
              </a:rPr>
              <a:t>		------ </a:t>
            </a:r>
            <a:r>
              <a:rPr lang="en-US" sz="2800" i="1" dirty="0">
                <a:solidFill>
                  <a:srgbClr val="000000"/>
                </a:solidFill>
                <a:effectLst>
                  <a:outerShdw blurRad="38100" dist="38100" dir="2700000" algn="tl">
                    <a:srgbClr val="000000">
                      <a:alpha val="43137"/>
                    </a:srgbClr>
                  </a:outerShdw>
                </a:effectLst>
              </a:rPr>
              <a:t>and we take in</a:t>
            </a:r>
            <a:r>
              <a:rPr lang="en-US" sz="2800" i="1" dirty="0" smtClean="0">
                <a:solidFill>
                  <a:srgbClr val="000000"/>
                </a:solidFill>
                <a:effectLst>
                  <a:outerShdw blurRad="38100" dist="38100" dir="2700000" algn="tl">
                    <a:srgbClr val="000000">
                      <a:alpha val="43137"/>
                    </a:srgbClr>
                  </a:outerShdw>
                </a:effectLst>
              </a:rPr>
              <a:t>?</a:t>
            </a:r>
            <a:endParaRPr lang="en-US" sz="2800" i="1" dirty="0">
              <a:solidFill>
                <a:srgbClr val="0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228600" y="76200"/>
            <a:ext cx="8686800" cy="969334"/>
          </a:xfrm>
        </p:spPr>
        <p:txBody>
          <a:bodyPr>
            <a:normAutofit/>
          </a:bodyPr>
          <a:lstStyle/>
          <a:p>
            <a:pPr marL="0"/>
            <a:r>
              <a:rPr lang="en-US" sz="4400" dirty="0" smtClean="0"/>
              <a:t>What if we </a:t>
            </a:r>
            <a:r>
              <a:rPr lang="en-US" sz="4000" dirty="0"/>
              <a:t>could</a:t>
            </a:r>
            <a:r>
              <a:rPr lang="en-US" sz="4400" dirty="0" smtClean="0"/>
              <a:t> meet this goal….</a:t>
            </a:r>
            <a:endParaRPr lang="en-US" sz="4400" dirty="0"/>
          </a:p>
        </p:txBody>
      </p:sp>
    </p:spTree>
    <p:extLst>
      <p:ext uri="{BB962C8B-B14F-4D97-AF65-F5344CB8AC3E}">
        <p14:creationId xmlns:p14="http://schemas.microsoft.com/office/powerpoint/2010/main" val="331389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075" y="1066800"/>
            <a:ext cx="8458200" cy="5486400"/>
          </a:xfrm>
        </p:spPr>
        <p:txBody>
          <a:bodyPr>
            <a:normAutofit lnSpcReduction="10000"/>
          </a:bodyPr>
          <a:lstStyle/>
          <a:p>
            <a:r>
              <a:rPr lang="en-US" sz="3200" b="1" dirty="0" smtClean="0">
                <a:solidFill>
                  <a:srgbClr val="000000"/>
                </a:solidFill>
              </a:rPr>
              <a:t>Passport is Interstate </a:t>
            </a:r>
          </a:p>
          <a:p>
            <a:pPr lvl="1"/>
            <a:r>
              <a:rPr lang="en-US" sz="2400" b="1" dirty="0"/>
              <a:t>Ubiquitous Academic </a:t>
            </a:r>
            <a:r>
              <a:rPr lang="en-US" sz="2400" b="1" dirty="0" smtClean="0"/>
              <a:t>Program: </a:t>
            </a:r>
            <a:r>
              <a:rPr lang="en-US" sz="2800" b="1" i="1" u="sng" dirty="0" smtClean="0">
                <a:ln w="6350">
                  <a:noFill/>
                </a:ln>
                <a:solidFill>
                  <a:schemeClr val="accent1">
                    <a:lumMod val="75000"/>
                  </a:schemeClr>
                </a:solidFill>
                <a:latin typeface="+mj-lt"/>
                <a:ea typeface="+mj-ea"/>
                <a:cs typeface="+mj-cs"/>
              </a:rPr>
              <a:t>General </a:t>
            </a:r>
            <a:r>
              <a:rPr lang="en-US" sz="2800" b="1" i="1" u="sng" dirty="0">
                <a:ln w="6350">
                  <a:noFill/>
                </a:ln>
                <a:solidFill>
                  <a:schemeClr val="accent1">
                    <a:lumMod val="75000"/>
                  </a:schemeClr>
                </a:solidFill>
                <a:latin typeface="+mj-lt"/>
                <a:ea typeface="+mj-ea"/>
                <a:cs typeface="+mj-cs"/>
              </a:rPr>
              <a:t>Education</a:t>
            </a:r>
          </a:p>
          <a:p>
            <a:pPr lvl="1"/>
            <a:r>
              <a:rPr lang="en-US" sz="2400" b="1" dirty="0" smtClean="0"/>
              <a:t>Course-to-Course Interstate</a:t>
            </a:r>
          </a:p>
          <a:p>
            <a:pPr marL="537210" lvl="1" indent="0">
              <a:buNone/>
            </a:pPr>
            <a:r>
              <a:rPr lang="en-US" sz="2400" b="1" dirty="0"/>
              <a:t> </a:t>
            </a:r>
            <a:r>
              <a:rPr lang="en-US" sz="2400" b="1" dirty="0" smtClean="0"/>
              <a:t>   Transfer Agreements</a:t>
            </a:r>
          </a:p>
          <a:p>
            <a:pPr lvl="1"/>
            <a:r>
              <a:rPr lang="en-US" sz="2400" b="1" dirty="0" smtClean="0"/>
              <a:t>Focus is on</a:t>
            </a:r>
            <a:r>
              <a:rPr lang="en-US" sz="2400" dirty="0" smtClean="0"/>
              <a:t> </a:t>
            </a:r>
            <a:r>
              <a:rPr lang="en-US" sz="2800" b="1" i="1" u="sng" dirty="0" smtClean="0">
                <a:ln w="6350">
                  <a:noFill/>
                </a:ln>
                <a:solidFill>
                  <a:schemeClr val="accent1">
                    <a:lumMod val="75000"/>
                  </a:schemeClr>
                </a:solidFill>
                <a:latin typeface="+mj-lt"/>
                <a:ea typeface="+mj-ea"/>
                <a:cs typeface="+mj-cs"/>
              </a:rPr>
              <a:t>Learning Outcomes</a:t>
            </a:r>
          </a:p>
          <a:p>
            <a:pPr lvl="2"/>
            <a:r>
              <a:rPr lang="en-US" b="1" dirty="0" smtClean="0">
                <a:ln w="6350">
                  <a:noFill/>
                </a:ln>
                <a:solidFill>
                  <a:srgbClr val="000000"/>
                </a:solidFill>
                <a:latin typeface="+mj-lt"/>
                <a:ea typeface="+mj-ea"/>
                <a:cs typeface="+mj-cs"/>
              </a:rPr>
              <a:t>Cross-Border Match</a:t>
            </a:r>
          </a:p>
          <a:p>
            <a:pPr marL="877824" lvl="2" indent="0">
              <a:buNone/>
            </a:pPr>
            <a:endParaRPr lang="en-US" b="1" dirty="0" smtClean="0">
              <a:ln w="6350">
                <a:noFill/>
              </a:ln>
              <a:solidFill>
                <a:srgbClr val="000000"/>
              </a:solidFill>
              <a:latin typeface="+mj-lt"/>
              <a:ea typeface="+mj-ea"/>
              <a:cs typeface="+mj-cs"/>
            </a:endParaRPr>
          </a:p>
          <a:p>
            <a:pPr lvl="0">
              <a:buClr>
                <a:srgbClr val="C00000"/>
              </a:buClr>
            </a:pPr>
            <a:r>
              <a:rPr lang="en-US" sz="3200" b="1" dirty="0" smtClean="0">
                <a:solidFill>
                  <a:srgbClr val="000000"/>
                </a:solidFill>
              </a:rPr>
              <a:t>Design Principles </a:t>
            </a:r>
          </a:p>
          <a:p>
            <a:pPr lvl="1">
              <a:buClr>
                <a:srgbClr val="C00000"/>
              </a:buClr>
            </a:pPr>
            <a:r>
              <a:rPr lang="en-US" sz="2400" b="1" dirty="0" smtClean="0">
                <a:solidFill>
                  <a:srgbClr val="D8D8D8">
                    <a:lumMod val="25000"/>
                  </a:srgbClr>
                </a:solidFill>
              </a:rPr>
              <a:t>Honor </a:t>
            </a:r>
            <a:r>
              <a:rPr lang="en-US" sz="2800" b="1" i="1" u="sng" dirty="0">
                <a:ln w="6350">
                  <a:noFill/>
                </a:ln>
                <a:solidFill>
                  <a:schemeClr val="accent1">
                    <a:lumMod val="75000"/>
                  </a:schemeClr>
                </a:solidFill>
                <a:latin typeface="+mj-lt"/>
                <a:ea typeface="+mj-ea"/>
                <a:cs typeface="+mj-cs"/>
              </a:rPr>
              <a:t>Institutional Individuality</a:t>
            </a:r>
          </a:p>
          <a:p>
            <a:pPr lvl="1">
              <a:buClr>
                <a:srgbClr val="C00000"/>
              </a:buClr>
            </a:pPr>
            <a:r>
              <a:rPr lang="en-US" sz="2400" b="1" dirty="0" smtClean="0">
                <a:solidFill>
                  <a:srgbClr val="D8D8D8">
                    <a:lumMod val="25000"/>
                  </a:srgbClr>
                </a:solidFill>
              </a:rPr>
              <a:t>Designed by those who will operationalize</a:t>
            </a:r>
          </a:p>
          <a:p>
            <a:pPr lvl="1">
              <a:buClr>
                <a:srgbClr val="C00000"/>
              </a:buClr>
              <a:buNone/>
            </a:pPr>
            <a:r>
              <a:rPr lang="en-US" sz="2400" b="1" dirty="0" smtClean="0">
                <a:ln w="6350">
                  <a:noFill/>
                </a:ln>
                <a:solidFill>
                  <a:srgbClr val="D8D8D8">
                    <a:lumMod val="25000"/>
                  </a:srgbClr>
                </a:solidFill>
                <a:latin typeface="+mj-lt"/>
                <a:ea typeface="+mj-ea"/>
                <a:cs typeface="+mj-cs"/>
              </a:rPr>
              <a:t>    </a:t>
            </a:r>
            <a:r>
              <a:rPr lang="en-US" sz="2800" b="1" i="1" u="sng" dirty="0" smtClean="0">
                <a:ln w="6350">
                  <a:noFill/>
                </a:ln>
                <a:solidFill>
                  <a:schemeClr val="accent1">
                    <a:lumMod val="75000"/>
                  </a:schemeClr>
                </a:solidFill>
                <a:latin typeface="+mj-lt"/>
                <a:ea typeface="+mj-ea"/>
                <a:cs typeface="+mj-cs"/>
              </a:rPr>
              <a:t>Faculty</a:t>
            </a:r>
            <a:r>
              <a:rPr lang="en-US" sz="2800" b="1" i="1" u="sng" dirty="0">
                <a:ln w="6350">
                  <a:noFill/>
                </a:ln>
                <a:solidFill>
                  <a:schemeClr val="accent1">
                    <a:lumMod val="75000"/>
                  </a:schemeClr>
                </a:solidFill>
                <a:latin typeface="+mj-lt"/>
                <a:ea typeface="+mj-ea"/>
                <a:cs typeface="+mj-cs"/>
              </a:rPr>
              <a:t>, Registrars, </a:t>
            </a:r>
            <a:r>
              <a:rPr lang="en-US" sz="2800" b="1" i="1" u="sng" dirty="0" smtClean="0">
                <a:ln w="6350">
                  <a:noFill/>
                </a:ln>
                <a:solidFill>
                  <a:schemeClr val="accent1">
                    <a:lumMod val="75000"/>
                  </a:schemeClr>
                </a:solidFill>
                <a:latin typeface="+mj-lt"/>
                <a:ea typeface="+mj-ea"/>
                <a:cs typeface="+mj-cs"/>
              </a:rPr>
              <a:t>Institutional Researchers,</a:t>
            </a:r>
            <a:br>
              <a:rPr lang="en-US" sz="2800" b="1" i="1" u="sng" dirty="0" smtClean="0">
                <a:ln w="6350">
                  <a:noFill/>
                </a:ln>
                <a:solidFill>
                  <a:schemeClr val="accent1">
                    <a:lumMod val="75000"/>
                  </a:schemeClr>
                </a:solidFill>
                <a:latin typeface="+mj-lt"/>
                <a:ea typeface="+mj-ea"/>
                <a:cs typeface="+mj-cs"/>
              </a:rPr>
            </a:br>
            <a:r>
              <a:rPr lang="en-US" sz="2800" b="1" i="1" u="sng" dirty="0" smtClean="0">
                <a:ln w="6350">
                  <a:noFill/>
                </a:ln>
                <a:solidFill>
                  <a:schemeClr val="accent1">
                    <a:lumMod val="75000"/>
                  </a:schemeClr>
                </a:solidFill>
                <a:latin typeface="+mj-lt"/>
                <a:ea typeface="+mj-ea"/>
                <a:cs typeface="+mj-cs"/>
              </a:rPr>
              <a:t>and Academic Advisors</a:t>
            </a:r>
            <a:endParaRPr lang="en-US" sz="2800" b="1" i="1" u="sng" dirty="0">
              <a:ln w="6350">
                <a:noFill/>
              </a:ln>
              <a:solidFill>
                <a:schemeClr val="accent1">
                  <a:lumMod val="75000"/>
                </a:schemeClr>
              </a:solidFill>
              <a:latin typeface="+mj-lt"/>
              <a:ea typeface="+mj-ea"/>
              <a:cs typeface="+mj-cs"/>
            </a:endParaRPr>
          </a:p>
          <a:p>
            <a:pPr lvl="0">
              <a:buClr>
                <a:srgbClr val="C00000"/>
              </a:buClr>
            </a:pPr>
            <a:endParaRPr lang="en-US" sz="2800" b="1" dirty="0">
              <a:ln w="6350">
                <a:noFill/>
              </a:ln>
              <a:solidFill>
                <a:schemeClr val="accent1">
                  <a:lumMod val="75000"/>
                </a:schemeClr>
              </a:solidFill>
              <a:latin typeface="+mj-lt"/>
              <a:ea typeface="+mj-ea"/>
              <a:cs typeface="+mj-cs"/>
            </a:endParaRPr>
          </a:p>
          <a:p>
            <a:pPr marL="877824" lvl="2" indent="0">
              <a:buNone/>
            </a:pPr>
            <a:endParaRPr lang="en-US" sz="2800" b="1" dirty="0">
              <a:ln w="6350">
                <a:noFill/>
              </a:ln>
              <a:solidFill>
                <a:schemeClr val="accent1">
                  <a:lumMod val="75000"/>
                </a:schemeClr>
              </a:solidFill>
              <a:latin typeface="+mj-lt"/>
              <a:ea typeface="+mj-ea"/>
              <a:cs typeface="+mj-cs"/>
            </a:endParaRPr>
          </a:p>
        </p:txBody>
      </p:sp>
      <p:pic>
        <p:nvPicPr>
          <p:cNvPr id="5" name="Content Placeholder 3" descr="photo.JPG"/>
          <p:cNvPicPr>
            <a:picLocks noChangeAspect="1"/>
          </p:cNvPicPr>
          <p:nvPr/>
        </p:nvPicPr>
        <p:blipFill>
          <a:blip r:embed="rId2" cstate="print">
            <a:extLst>
              <a:ext uri="{28A0092B-C50C-407E-A947-70E740481C1C}">
                <a14:useLocalDpi xmlns:a14="http://schemas.microsoft.com/office/drawing/2010/main" val="0"/>
              </a:ext>
            </a:extLst>
          </a:blip>
          <a:srcRect t="12346" b="12346"/>
          <a:stretch>
            <a:fillRect/>
          </a:stretch>
        </p:blipFill>
        <p:spPr>
          <a:xfrm rot="5400000">
            <a:off x="5966073" y="1935285"/>
            <a:ext cx="2590801" cy="3062044"/>
          </a:xfrm>
          <a:prstGeom prst="rect">
            <a:avLst/>
          </a:prstGeom>
        </p:spPr>
      </p:pic>
      <p:sp>
        <p:nvSpPr>
          <p:cNvPr id="6" name="Striped Right Arrow 5"/>
          <p:cNvSpPr/>
          <p:nvPr/>
        </p:nvSpPr>
        <p:spPr>
          <a:xfrm flipV="1">
            <a:off x="4060569" y="2667000"/>
            <a:ext cx="1589178"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2"/>
          <p:cNvSpPr>
            <a:spLocks noGrp="1"/>
          </p:cNvSpPr>
          <p:nvPr>
            <p:ph type="title"/>
          </p:nvPr>
        </p:nvSpPr>
        <p:spPr>
          <a:xfrm>
            <a:off x="457200" y="115094"/>
            <a:ext cx="8229600" cy="1104106"/>
          </a:xfrm>
        </p:spPr>
        <p:txBody>
          <a:bodyPr>
            <a:noAutofit/>
          </a:bodyPr>
          <a:lstStyle/>
          <a:p>
            <a:pPr marL="484188" indent="-484188"/>
            <a:r>
              <a:rPr lang="en-US" sz="4000" dirty="0" smtClean="0"/>
              <a:t>Interstate Passport </a:t>
            </a:r>
            <a:r>
              <a:rPr lang="en-US" dirty="0" smtClean="0"/>
              <a:t>Design Decisions</a:t>
            </a:r>
            <a:endParaRPr lang="en-US" dirty="0"/>
          </a:p>
        </p:txBody>
      </p:sp>
    </p:spTree>
    <p:extLst>
      <p:ext uri="{BB962C8B-B14F-4D97-AF65-F5344CB8AC3E}">
        <p14:creationId xmlns:p14="http://schemas.microsoft.com/office/powerpoint/2010/main" val="1247725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 calcmode="lin" valueType="num">
                                      <p:cBhvr additive="base">
                                        <p:cTn id="52"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 calcmode="lin" valueType="num">
                                      <p:cBhvr additive="base">
                                        <p:cTn id="58"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 calcmode="lin" valueType="num">
                                      <p:cBhvr additive="base">
                                        <p:cTn id="62"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144000" cy="727715"/>
          </a:xfrm>
        </p:spPr>
        <p:txBody>
          <a:bodyPr>
            <a:normAutofit/>
          </a:bodyPr>
          <a:lstStyle/>
          <a:p>
            <a:pPr marL="484188" indent="-484188"/>
            <a:r>
              <a:rPr lang="en-US" b="1" dirty="0" smtClean="0"/>
              <a:t>Components of Passport</a:t>
            </a:r>
            <a:endParaRPr lang="en-US" b="1" dirty="0"/>
          </a:p>
        </p:txBody>
      </p:sp>
      <p:sp>
        <p:nvSpPr>
          <p:cNvPr id="4" name="TextBox 3"/>
          <p:cNvSpPr txBox="1"/>
          <p:nvPr/>
        </p:nvSpPr>
        <p:spPr>
          <a:xfrm>
            <a:off x="457200" y="1032515"/>
            <a:ext cx="8610600" cy="4424288"/>
          </a:xfrm>
          <a:prstGeom prst="rect">
            <a:avLst/>
          </a:prstGeom>
          <a:noFill/>
        </p:spPr>
        <p:txBody>
          <a:bodyPr wrap="square" rtlCol="0">
            <a:spAutoFit/>
          </a:bodyPr>
          <a:lstStyle/>
          <a:p>
            <a:pPr marL="4114800" lvl="8" indent="-457200" algn="ctr">
              <a:spcAft>
                <a:spcPts val="300"/>
              </a:spcAft>
              <a:tabLst>
                <a:tab pos="339725" algn="l"/>
              </a:tabLst>
            </a:pPr>
            <a:r>
              <a:rPr lang="en-US" sz="2400" i="1" dirty="0">
                <a:solidFill>
                  <a:srgbClr val="000000"/>
                </a:solidFill>
              </a:rPr>
              <a:t>                            Developed by…</a:t>
            </a:r>
          </a:p>
          <a:p>
            <a:pPr marL="342900" indent="-342900">
              <a:spcAft>
                <a:spcPts val="600"/>
              </a:spcAft>
              <a:buFont typeface="+mj-lt"/>
              <a:buAutoNum type="arabicPeriod"/>
              <a:tabLst>
                <a:tab pos="5943600" algn="l"/>
              </a:tabLst>
            </a:pPr>
            <a:r>
              <a:rPr lang="en-US" sz="2800" b="1" dirty="0" smtClean="0">
                <a:solidFill>
                  <a:srgbClr val="000000"/>
                </a:solidFill>
              </a:rPr>
              <a:t> Passport </a:t>
            </a:r>
            <a:r>
              <a:rPr lang="en-US" sz="2800" b="1" dirty="0">
                <a:solidFill>
                  <a:srgbClr val="000000"/>
                </a:solidFill>
              </a:rPr>
              <a:t>LDGE </a:t>
            </a:r>
            <a:r>
              <a:rPr lang="en-US" sz="2800" b="1" dirty="0">
                <a:solidFill>
                  <a:srgbClr val="C00000">
                    <a:lumMod val="75000"/>
                  </a:srgbClr>
                </a:solidFill>
              </a:rPr>
              <a:t>Areas</a:t>
            </a:r>
            <a:r>
              <a:rPr lang="en-US" sz="2800" dirty="0">
                <a:solidFill>
                  <a:srgbClr val="C00000">
                    <a:lumMod val="75000"/>
                  </a:srgbClr>
                </a:solidFill>
              </a:rPr>
              <a:t> </a:t>
            </a:r>
            <a:r>
              <a:rPr lang="en-US" dirty="0">
                <a:solidFill>
                  <a:srgbClr val="000000"/>
                </a:solidFill>
              </a:rPr>
              <a:t>(LEAP ELOs/</a:t>
            </a:r>
            <a:r>
              <a:rPr lang="en-US" dirty="0" smtClean="0">
                <a:solidFill>
                  <a:srgbClr val="000000"/>
                </a:solidFill>
              </a:rPr>
              <a:t>WICHE study)</a:t>
            </a:r>
            <a:r>
              <a:rPr lang="en-US" dirty="0">
                <a:solidFill>
                  <a:srgbClr val="000000"/>
                </a:solidFill>
              </a:rPr>
              <a:t>	  </a:t>
            </a:r>
            <a:r>
              <a:rPr lang="en-US" dirty="0" smtClean="0">
                <a:solidFill>
                  <a:srgbClr val="000000"/>
                </a:solidFill>
              </a:rPr>
              <a:t>        </a:t>
            </a:r>
            <a:r>
              <a:rPr lang="en-US" sz="2400" b="1" dirty="0" smtClean="0">
                <a:solidFill>
                  <a:srgbClr val="000000"/>
                </a:solidFill>
              </a:rPr>
              <a:t>PSFs/staff</a:t>
            </a:r>
            <a:endParaRPr lang="en-US" b="1" dirty="0">
              <a:solidFill>
                <a:srgbClr val="000000"/>
              </a:solidFill>
            </a:endParaRPr>
          </a:p>
          <a:p>
            <a:pPr marL="342900" indent="-342900">
              <a:spcAft>
                <a:spcPts val="600"/>
              </a:spcAft>
              <a:buFont typeface="+mj-lt"/>
              <a:buAutoNum type="arabicPeriod"/>
              <a:tabLst>
                <a:tab pos="5943600" algn="l"/>
              </a:tabLst>
            </a:pPr>
            <a:r>
              <a:rPr lang="en-US" sz="2800" b="1" dirty="0" smtClean="0">
                <a:solidFill>
                  <a:srgbClr val="C00000">
                    <a:lumMod val="75000"/>
                  </a:srgbClr>
                </a:solidFill>
              </a:rPr>
              <a:t> Passport </a:t>
            </a:r>
            <a:r>
              <a:rPr lang="en-US" sz="2800" b="1" dirty="0">
                <a:solidFill>
                  <a:srgbClr val="C00000">
                    <a:lumMod val="75000"/>
                  </a:srgbClr>
                </a:solidFill>
              </a:rPr>
              <a:t>Learning Outcomes</a:t>
            </a:r>
            <a:r>
              <a:rPr lang="en-US" sz="2400" b="1" dirty="0">
                <a:solidFill>
                  <a:srgbClr val="000000"/>
                </a:solidFill>
              </a:rPr>
              <a:t> </a:t>
            </a:r>
            <a:r>
              <a:rPr lang="en-US" dirty="0">
                <a:solidFill>
                  <a:srgbClr val="000000"/>
                </a:solidFill>
              </a:rPr>
              <a:t>in each area		 </a:t>
            </a:r>
            <a:r>
              <a:rPr lang="en-US" sz="2400" b="1" dirty="0" smtClean="0">
                <a:solidFill>
                  <a:srgbClr val="000000"/>
                </a:solidFill>
              </a:rPr>
              <a:t>FACULTY TEAM</a:t>
            </a:r>
            <a:endParaRPr lang="en-US" sz="2400" b="1" dirty="0">
              <a:solidFill>
                <a:srgbClr val="000000"/>
              </a:solidFill>
            </a:endParaRPr>
          </a:p>
          <a:p>
            <a:pPr marL="342900" indent="-342900">
              <a:spcAft>
                <a:spcPts val="600"/>
              </a:spcAft>
              <a:buFont typeface="+mj-lt"/>
              <a:buAutoNum type="arabicPeriod"/>
              <a:tabLst>
                <a:tab pos="5943600" algn="l"/>
              </a:tabLst>
            </a:pPr>
            <a:r>
              <a:rPr lang="en-US" sz="2800" b="1" dirty="0" smtClean="0">
                <a:solidFill>
                  <a:srgbClr val="000000"/>
                </a:solidFill>
              </a:rPr>
              <a:t> Transfer-Level </a:t>
            </a:r>
            <a:r>
              <a:rPr lang="en-US" sz="2800" b="1" dirty="0">
                <a:solidFill>
                  <a:srgbClr val="C00000">
                    <a:lumMod val="75000"/>
                  </a:srgbClr>
                </a:solidFill>
              </a:rPr>
              <a:t>Proficiency Criteria</a:t>
            </a:r>
            <a:r>
              <a:rPr lang="en-US" sz="2800" dirty="0">
                <a:solidFill>
                  <a:srgbClr val="C00000">
                    <a:lumMod val="75000"/>
                  </a:srgbClr>
                </a:solidFill>
              </a:rPr>
              <a:t> </a:t>
            </a:r>
            <a:r>
              <a:rPr lang="en-US" dirty="0">
                <a:solidFill>
                  <a:srgbClr val="000000"/>
                </a:solidFill>
              </a:rPr>
              <a:t>per PLO</a:t>
            </a:r>
            <a:r>
              <a:rPr lang="en-US" sz="2400" dirty="0">
                <a:solidFill>
                  <a:srgbClr val="000000"/>
                </a:solidFill>
              </a:rPr>
              <a:t>	 </a:t>
            </a:r>
            <a:r>
              <a:rPr lang="en-US" sz="2400" b="1" dirty="0" smtClean="0">
                <a:solidFill>
                  <a:srgbClr val="000000"/>
                </a:solidFill>
              </a:rPr>
              <a:t>FACULTY TEAM</a:t>
            </a:r>
            <a:endParaRPr lang="en-US" sz="2400" b="1" dirty="0">
              <a:solidFill>
                <a:srgbClr val="000000"/>
              </a:solidFill>
            </a:endParaRPr>
          </a:p>
          <a:p>
            <a:pPr marL="342900" indent="-342900">
              <a:spcAft>
                <a:spcPts val="600"/>
              </a:spcAft>
              <a:buFont typeface="+mj-lt"/>
              <a:buAutoNum type="arabicPeriod"/>
              <a:tabLst>
                <a:tab pos="5943600" algn="l"/>
              </a:tabLst>
            </a:pPr>
            <a:r>
              <a:rPr lang="en-US" sz="2800" b="1" dirty="0" smtClean="0">
                <a:solidFill>
                  <a:srgbClr val="C00000">
                    <a:lumMod val="75000"/>
                  </a:srgbClr>
                </a:solidFill>
              </a:rPr>
              <a:t> Passport </a:t>
            </a:r>
            <a:r>
              <a:rPr lang="en-US" sz="2800" b="1" dirty="0">
                <a:solidFill>
                  <a:srgbClr val="C00000">
                    <a:lumMod val="75000"/>
                  </a:srgbClr>
                </a:solidFill>
              </a:rPr>
              <a:t>Blocks </a:t>
            </a:r>
            <a:r>
              <a:rPr lang="en-US" dirty="0">
                <a:solidFill>
                  <a:srgbClr val="000000"/>
                </a:solidFill>
              </a:rPr>
              <a:t>Learning experiences; address all PLOs   </a:t>
            </a:r>
            <a:r>
              <a:rPr lang="en-US" sz="2400" b="1" dirty="0">
                <a:solidFill>
                  <a:srgbClr val="000000"/>
                </a:solidFill>
              </a:rPr>
              <a:t>INST. </a:t>
            </a:r>
            <a:r>
              <a:rPr lang="en-US" sz="2400" b="1" dirty="0" smtClean="0">
                <a:solidFill>
                  <a:srgbClr val="000000"/>
                </a:solidFill>
              </a:rPr>
              <a:t>FACULTY</a:t>
            </a:r>
          </a:p>
          <a:p>
            <a:pPr algn="ctr">
              <a:spcAft>
                <a:spcPts val="600"/>
              </a:spcAft>
              <a:tabLst>
                <a:tab pos="5943600" algn="l"/>
              </a:tabLst>
            </a:pPr>
            <a:r>
              <a:rPr lang="en-US" sz="2400" b="1" dirty="0">
                <a:solidFill>
                  <a:srgbClr val="000000"/>
                </a:solidFill>
              </a:rPr>
              <a:t> </a:t>
            </a:r>
            <a:r>
              <a:rPr lang="en-US" sz="2400" b="1" dirty="0" smtClean="0">
                <a:solidFill>
                  <a:srgbClr val="000000"/>
                </a:solidFill>
              </a:rPr>
              <a:t>www.wiche.edu/passport/passport-framework</a:t>
            </a:r>
            <a:endParaRPr lang="en-US" sz="2400" b="1" dirty="0">
              <a:solidFill>
                <a:srgbClr val="000000"/>
              </a:solidFill>
            </a:endParaRPr>
          </a:p>
          <a:p>
            <a:pPr marL="514350" indent="-514350">
              <a:spcAft>
                <a:spcPts val="600"/>
              </a:spcAft>
              <a:buFont typeface="+mj-lt"/>
              <a:buAutoNum type="arabicPeriod" startAt="5"/>
              <a:tabLst>
                <a:tab pos="5943600" algn="l"/>
              </a:tabLst>
            </a:pPr>
            <a:r>
              <a:rPr lang="en-US" sz="2800" b="1" dirty="0" smtClean="0">
                <a:solidFill>
                  <a:srgbClr val="C00000">
                    <a:lumMod val="75000"/>
                  </a:srgbClr>
                </a:solidFill>
              </a:rPr>
              <a:t> Tracking </a:t>
            </a:r>
            <a:r>
              <a:rPr lang="en-US" sz="2800" b="1" dirty="0">
                <a:solidFill>
                  <a:srgbClr val="C00000">
                    <a:lumMod val="75000"/>
                  </a:srgbClr>
                </a:solidFill>
              </a:rPr>
              <a:t>System</a:t>
            </a:r>
            <a:r>
              <a:rPr lang="en-US" sz="2800" b="1" dirty="0">
                <a:solidFill>
                  <a:srgbClr val="000000"/>
                </a:solidFill>
              </a:rPr>
              <a:t> </a:t>
            </a:r>
            <a:r>
              <a:rPr lang="en-US" dirty="0">
                <a:solidFill>
                  <a:srgbClr val="000000"/>
                </a:solidFill>
              </a:rPr>
              <a:t>Student Academic Progress 		</a:t>
            </a:r>
            <a:r>
              <a:rPr lang="en-US" sz="2400" b="1" dirty="0">
                <a:solidFill>
                  <a:srgbClr val="000000"/>
                </a:solidFill>
              </a:rPr>
              <a:t>REGISTRARS/IR</a:t>
            </a:r>
          </a:p>
          <a:p>
            <a:pPr marL="514350" indent="-514350">
              <a:spcAft>
                <a:spcPts val="600"/>
              </a:spcAft>
              <a:buFont typeface="+mj-lt"/>
              <a:buAutoNum type="arabicPeriod" startAt="5"/>
              <a:tabLst>
                <a:tab pos="5943600" algn="l"/>
              </a:tabLst>
            </a:pPr>
            <a:r>
              <a:rPr lang="en-US" sz="2800" b="1" dirty="0" smtClean="0">
                <a:solidFill>
                  <a:srgbClr val="C00000">
                    <a:lumMod val="75000"/>
                  </a:srgbClr>
                </a:solidFill>
              </a:rPr>
              <a:t> Application </a:t>
            </a:r>
            <a:r>
              <a:rPr lang="en-US" sz="2800" b="1" dirty="0">
                <a:solidFill>
                  <a:srgbClr val="C00000">
                    <a:lumMod val="75000"/>
                  </a:srgbClr>
                </a:solidFill>
              </a:rPr>
              <a:t>and </a:t>
            </a:r>
            <a:r>
              <a:rPr lang="en-US" sz="2800" b="1" dirty="0" smtClean="0">
                <a:solidFill>
                  <a:srgbClr val="C00000">
                    <a:lumMod val="75000"/>
                  </a:srgbClr>
                </a:solidFill>
              </a:rPr>
              <a:t>MOA</a:t>
            </a:r>
            <a:endParaRPr lang="en-US" sz="2800" b="1" dirty="0">
              <a:solidFill>
                <a:srgbClr val="C00000">
                  <a:lumMod val="75000"/>
                </a:srgbClr>
              </a:solidFill>
            </a:endParaRPr>
          </a:p>
          <a:p>
            <a:pPr marL="514350" indent="-514350">
              <a:spcAft>
                <a:spcPts val="600"/>
              </a:spcAft>
              <a:buFont typeface="+mj-lt"/>
              <a:buAutoNum type="arabicPeriod" startAt="5"/>
              <a:tabLst>
                <a:tab pos="5943600" algn="l"/>
              </a:tabLst>
            </a:pPr>
            <a:r>
              <a:rPr lang="en-US" sz="2800" b="1" dirty="0" smtClean="0">
                <a:solidFill>
                  <a:srgbClr val="C00000">
                    <a:lumMod val="75000"/>
                  </a:srgbClr>
                </a:solidFill>
              </a:rPr>
              <a:t> Passport </a:t>
            </a:r>
            <a:r>
              <a:rPr lang="en-US" sz="2800" b="1" dirty="0">
                <a:solidFill>
                  <a:srgbClr val="C00000">
                    <a:lumMod val="75000"/>
                  </a:srgbClr>
                </a:solidFill>
              </a:rPr>
              <a:t>Review </a:t>
            </a:r>
            <a:r>
              <a:rPr lang="en-US" sz="2800" b="1" dirty="0" smtClean="0">
                <a:solidFill>
                  <a:srgbClr val="C00000">
                    <a:lumMod val="75000"/>
                  </a:srgbClr>
                </a:solidFill>
              </a:rPr>
              <a:t>Board       </a:t>
            </a:r>
            <a:r>
              <a:rPr lang="en-US" sz="2400" b="1" dirty="0" smtClean="0">
                <a:solidFill>
                  <a:srgbClr val="000000"/>
                </a:solidFill>
              </a:rPr>
              <a:t>(</a:t>
            </a:r>
            <a:r>
              <a:rPr lang="en-US" sz="2400" b="1" dirty="0">
                <a:solidFill>
                  <a:srgbClr val="000000"/>
                </a:solidFill>
              </a:rPr>
              <a:t>PSFs)</a:t>
            </a:r>
            <a:r>
              <a:rPr lang="en-US" sz="2800" b="1" dirty="0" smtClean="0">
                <a:solidFill>
                  <a:srgbClr val="C00000">
                    <a:lumMod val="75000"/>
                  </a:srgbClr>
                </a:solidFill>
              </a:rPr>
              <a:t>	</a:t>
            </a:r>
            <a:endParaRPr lang="en-US" sz="2800" b="1" dirty="0">
              <a:solidFill>
                <a:srgbClr val="C00000">
                  <a:lumMod val="75000"/>
                </a:srgbClr>
              </a:solidFill>
            </a:endParaRPr>
          </a:p>
        </p:txBody>
      </p:sp>
      <p:sp>
        <p:nvSpPr>
          <p:cNvPr id="5" name="TextBox 4"/>
          <p:cNvSpPr txBox="1"/>
          <p:nvPr/>
        </p:nvSpPr>
        <p:spPr>
          <a:xfrm>
            <a:off x="152400" y="5879619"/>
            <a:ext cx="7162800" cy="923330"/>
          </a:xfrm>
          <a:prstGeom prst="rect">
            <a:avLst/>
          </a:prstGeom>
          <a:noFill/>
        </p:spPr>
        <p:txBody>
          <a:bodyPr wrap="square" rtlCol="0">
            <a:spAutoFit/>
          </a:bodyPr>
          <a:lstStyle/>
          <a:p>
            <a:pPr algn="ctr"/>
            <a:r>
              <a:rPr lang="en-US" dirty="0">
                <a:solidFill>
                  <a:srgbClr val="000000"/>
                </a:solidFill>
              </a:rPr>
              <a:t>Funded by: Carnegie Corporation of New York – 2011-2014</a:t>
            </a:r>
          </a:p>
          <a:p>
            <a:pPr algn="ctr"/>
            <a:r>
              <a:rPr lang="en-US" dirty="0">
                <a:solidFill>
                  <a:srgbClr val="000000"/>
                </a:solidFill>
              </a:rPr>
              <a:t>Bill &amp; Melinda Gates Foundation and Lumina Foundation – 2014-2016</a:t>
            </a:r>
          </a:p>
          <a:p>
            <a:pPr algn="ctr"/>
            <a:r>
              <a:rPr lang="en-US" dirty="0">
                <a:solidFill>
                  <a:srgbClr val="000000"/>
                </a:solidFill>
              </a:rPr>
              <a:t>First in the </a:t>
            </a:r>
            <a:r>
              <a:rPr lang="en-US" dirty="0" smtClean="0">
                <a:solidFill>
                  <a:srgbClr val="000000"/>
                </a:solidFill>
              </a:rPr>
              <a:t>World, </a:t>
            </a:r>
            <a:r>
              <a:rPr lang="en-US" dirty="0">
                <a:solidFill>
                  <a:srgbClr val="000000"/>
                </a:solidFill>
              </a:rPr>
              <a:t>Department of Education – 2015-2019</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343400"/>
            <a:ext cx="2656591" cy="1562889"/>
          </a:xfrm>
          <a:prstGeom prst="rect">
            <a:avLst/>
          </a:prstGeom>
        </p:spPr>
      </p:pic>
    </p:spTree>
    <p:extLst>
      <p:ext uri="{BB962C8B-B14F-4D97-AF65-F5344CB8AC3E}">
        <p14:creationId xmlns:p14="http://schemas.microsoft.com/office/powerpoint/2010/main" val="153084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left)">
                                      <p:cBhvr>
                                        <p:cTn id="5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3">
      <a:dk1>
        <a:srgbClr val="D8D8D8"/>
      </a:dk1>
      <a:lt1>
        <a:sysClr val="window" lastClr="FFFFFF"/>
      </a:lt1>
      <a:dk2>
        <a:srgbClr val="444D26"/>
      </a:dk2>
      <a:lt2>
        <a:srgbClr val="FEFAC9"/>
      </a:lt2>
      <a:accent1>
        <a:srgbClr val="C00000"/>
      </a:accent1>
      <a:accent2>
        <a:srgbClr val="F3A447"/>
      </a:accent2>
      <a:accent3>
        <a:srgbClr val="E7BC29"/>
      </a:accent3>
      <a:accent4>
        <a:srgbClr val="D092A7"/>
      </a:accent4>
      <a:accent5>
        <a:srgbClr val="9C85C0"/>
      </a:accent5>
      <a:accent6>
        <a:srgbClr val="809EC2"/>
      </a:accent6>
      <a:hlink>
        <a:srgbClr val="6C6C6C"/>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Verve">
  <a:themeElements>
    <a:clrScheme name="Custom 3">
      <a:dk1>
        <a:srgbClr val="D8D8D8"/>
      </a:dk1>
      <a:lt1>
        <a:sysClr val="window" lastClr="FFFFFF"/>
      </a:lt1>
      <a:dk2>
        <a:srgbClr val="444D26"/>
      </a:dk2>
      <a:lt2>
        <a:srgbClr val="FEFAC9"/>
      </a:lt2>
      <a:accent1>
        <a:srgbClr val="C00000"/>
      </a:accent1>
      <a:accent2>
        <a:srgbClr val="F3A447"/>
      </a:accent2>
      <a:accent3>
        <a:srgbClr val="E7BC29"/>
      </a:accent3>
      <a:accent4>
        <a:srgbClr val="D092A7"/>
      </a:accent4>
      <a:accent5>
        <a:srgbClr val="9C85C0"/>
      </a:accent5>
      <a:accent6>
        <a:srgbClr val="809EC2"/>
      </a:accent6>
      <a:hlink>
        <a:srgbClr val="6C6C6C"/>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8838</TotalTime>
  <Words>1178</Words>
  <Application>Microsoft Office PowerPoint</Application>
  <PresentationFormat>On-screen Show (4:3)</PresentationFormat>
  <Paragraphs>406</Paragraphs>
  <Slides>36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Humnst777 Cn BT</vt:lpstr>
      <vt:lpstr>Times New Roman</vt:lpstr>
      <vt:lpstr>Wingdings</vt:lpstr>
      <vt:lpstr>Wingdings 2</vt:lpstr>
      <vt:lpstr>Verve</vt:lpstr>
      <vt:lpstr>1_Verve</vt:lpstr>
      <vt:lpstr>Introducing the Interstate Passport: A New Learning Outcomes Based Transfer Framework</vt:lpstr>
      <vt:lpstr>Opportunity:  California Community College Subaward</vt:lpstr>
      <vt:lpstr>Origin of the Interstate Passport </vt:lpstr>
      <vt:lpstr>Answer: Interstate Passport Initiative   GOAL ---- </vt:lpstr>
      <vt:lpstr>The Reality behind the Question ---- </vt:lpstr>
      <vt:lpstr>The Reality behind the Question ---- </vt:lpstr>
      <vt:lpstr>What if we could meet this goal….</vt:lpstr>
      <vt:lpstr>Interstate Passport Design Decisions</vt:lpstr>
      <vt:lpstr>Components of Passport</vt:lpstr>
      <vt:lpstr>PowerPoint Presentation</vt:lpstr>
      <vt:lpstr>2. Passport Learning Outcomes and     3. Proficiency Criteria</vt:lpstr>
      <vt:lpstr>4. Passport Block  Derived from Passport Learning Outcomes   Unique to each institution   PASSPORT BLOCK</vt:lpstr>
      <vt:lpstr>PowerPoint Presentation</vt:lpstr>
      <vt:lpstr>PowerPoint Presentation</vt:lpstr>
      <vt:lpstr>PowerPoint Presentation</vt:lpstr>
      <vt:lpstr>Passport Block  - Address same PLOs at every institution - Unique to each institution   At LCCC ---- </vt:lpstr>
      <vt:lpstr>The Interstate Passport</vt:lpstr>
      <vt:lpstr>  5. Tracking Academic Progress   Developed by Registrars and Institutional Researchers   </vt:lpstr>
      <vt:lpstr>Participants in 16 States  Develop and Test Passport: Phase 3 of 3</vt:lpstr>
      <vt:lpstr>Passport Differences from Typical Articulation Agreements</vt:lpstr>
      <vt:lpstr>We do meet the Passport goal….</vt:lpstr>
      <vt:lpstr>PowerPoint Presentation</vt:lpstr>
      <vt:lpstr>Opportunity:  California Community College Subaward</vt:lpstr>
      <vt:lpstr>Interstate Passport Webinar Series: Summer 2016 </vt:lpstr>
      <vt:lpstr>Resources</vt:lpstr>
      <vt:lpstr>PowerPoint Presentation</vt:lpstr>
      <vt:lpstr>Passport Quality Assurance</vt:lpstr>
      <vt:lpstr>The Interstate Passport</vt:lpstr>
      <vt:lpstr>Benefits of the Passport</vt:lpstr>
      <vt:lpstr>Benefits of the Passport</vt:lpstr>
      <vt:lpstr>PowerPoint Presentation</vt:lpstr>
      <vt:lpstr>PowerPoint Presentation</vt:lpstr>
      <vt:lpstr>Passport Implementation Timeline</vt:lpstr>
      <vt:lpstr>Passport Questions</vt:lpstr>
      <vt:lpstr>Discussion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prsturner</dc:creator>
  <cp:lastModifiedBy>Bob Turner</cp:lastModifiedBy>
  <cp:revision>251</cp:revision>
  <cp:lastPrinted>2016-05-17T19:12:57Z</cp:lastPrinted>
  <dcterms:created xsi:type="dcterms:W3CDTF">2016-06-06T19:59:39Z</dcterms:created>
  <dcterms:modified xsi:type="dcterms:W3CDTF">2016-07-01T16:38:02Z</dcterms:modified>
</cp:coreProperties>
</file>