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2" r:id="rId3"/>
    <p:sldId id="259" r:id="rId4"/>
    <p:sldId id="279" r:id="rId5"/>
    <p:sldId id="257" r:id="rId6"/>
    <p:sldId id="258" r:id="rId7"/>
    <p:sldId id="261" r:id="rId8"/>
    <p:sldId id="273" r:id="rId9"/>
    <p:sldId id="274" r:id="rId10"/>
    <p:sldId id="27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0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4838-E61A-C345-9CDA-97474FE93515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41BEE-6018-0D4B-B346-E44E864C9B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5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459B4-FB8A-644D-BD6D-FF8AE83E41C4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9A0EE-0994-2B4D-A43C-67C9179DA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76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Phases are happening simultaneously. Details for all phases are posted on the CO website.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9A0EE-0994-2B4D-A43C-67C9179DAF5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86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9A0EE-0994-2B4D-A43C-67C9179DAF5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6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3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4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8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8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2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8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2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5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F6668B6F-DAED-5C4A-AB9B-BC718536D480}" type="datetimeFigureOut">
              <a:rPr lang="en-US" smtClean="0"/>
              <a:pPr/>
              <a:t>6/30/2015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213AC8F-260A-5147-A290-C9905006A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ingwhatmatters.cccco.edu/StrongWorkforce/DraftReport.aspx#toc" TargetMode="External"/><Relationship Id="rId2" Type="http://schemas.openxmlformats.org/officeDocument/2006/relationships/hyperlink" Target="http://doingwhatmatters.cccco.edu/StrongWorkforce.asp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sccc.org" TargetMode="External"/><Relationship Id="rId4" Type="http://schemas.openxmlformats.org/officeDocument/2006/relationships/hyperlink" Target="mailto:CTETaskForceComments@asccc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doingwhatmatters.cccco.edu/StrongWorkforce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50995"/>
            <a:ext cx="7772400" cy="1551506"/>
          </a:xfrm>
        </p:spPr>
        <p:txBody>
          <a:bodyPr/>
          <a:lstStyle/>
          <a:p>
            <a:r>
              <a:rPr lang="en-US" sz="2900" dirty="0" smtClean="0"/>
              <a:t>Academic Senate for </a:t>
            </a:r>
            <a:br>
              <a:rPr lang="en-US" sz="2900" dirty="0" smtClean="0"/>
            </a:br>
            <a:r>
              <a:rPr lang="en-US" sz="2900" dirty="0" smtClean="0"/>
              <a:t>California Community Colleges</a:t>
            </a:r>
            <a:br>
              <a:rPr lang="en-US" sz="2900" dirty="0" smtClean="0"/>
            </a:br>
            <a:r>
              <a:rPr lang="en-US" sz="2900" dirty="0" smtClean="0"/>
              <a:t>Curriculum Institute July 2015</a:t>
            </a:r>
            <a:endParaRPr lang="en-US" sz="2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7183"/>
            <a:ext cx="6400800" cy="2815287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The Impact of the Task Force on Workforce, Job Creation, and a Strong Economy	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116" y="228600"/>
            <a:ext cx="4111547" cy="49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73" y="190851"/>
            <a:ext cx="1962150" cy="7950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35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3508"/>
            <a:ext cx="8229600" cy="1143000"/>
          </a:xfrm>
        </p:spPr>
        <p:txBody>
          <a:bodyPr/>
          <a:lstStyle/>
          <a:p>
            <a:r>
              <a:rPr lang="en-US" dirty="0" smtClean="0"/>
              <a:t>Questions from the Audience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9198"/>
            <a:ext cx="8229600" cy="1143000"/>
          </a:xfrm>
        </p:spPr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1207354"/>
            <a:ext cx="8654073" cy="5299808"/>
          </a:xfrm>
        </p:spPr>
        <p:txBody>
          <a:bodyPr/>
          <a:lstStyle/>
          <a:p>
            <a:r>
              <a:rPr lang="en-US" sz="2800" dirty="0" smtClean="0"/>
              <a:t>General information on the Task </a:t>
            </a:r>
            <a:r>
              <a:rPr lang="en-US" sz="2800" dirty="0" smtClean="0"/>
              <a:t>Force: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>
                <a:hlinkClick r:id="rId2"/>
              </a:rPr>
              <a:t>Strong Workforce Task Force</a:t>
            </a:r>
            <a:endParaRPr lang="en-US" sz="2800" dirty="0" smtClean="0"/>
          </a:p>
          <a:p>
            <a:pPr marL="0" indent="0">
              <a:buNone/>
            </a:pPr>
            <a:endParaRPr lang="en-US" sz="1200" dirty="0"/>
          </a:p>
          <a:p>
            <a:r>
              <a:rPr lang="en-US" sz="2800" dirty="0" smtClean="0"/>
              <a:t>Provide </a:t>
            </a:r>
            <a:r>
              <a:rPr lang="en-US" sz="2800" dirty="0" smtClean="0"/>
              <a:t>feedback on the </a:t>
            </a:r>
            <a:r>
              <a:rPr lang="en-US" sz="2800" dirty="0" smtClean="0"/>
              <a:t>recommendations - July 1-15:</a:t>
            </a:r>
            <a:endParaRPr lang="en-US" sz="2800" dirty="0"/>
          </a:p>
          <a:p>
            <a:pPr marL="0" indent="0" algn="ctr">
              <a:buNone/>
            </a:pPr>
            <a:r>
              <a:rPr lang="en-US" sz="2000" dirty="0" smtClean="0">
                <a:hlinkClick r:id="rId3"/>
              </a:rPr>
              <a:t>http://doingwhatmatters.cccco.edu/StrongWorkforce/DraftReport.aspx#toc</a:t>
            </a:r>
            <a:endParaRPr lang="en-US" sz="20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Provide </a:t>
            </a:r>
            <a:r>
              <a:rPr lang="en-US" sz="2800" dirty="0"/>
              <a:t>feedback to </a:t>
            </a:r>
            <a:r>
              <a:rPr lang="en-US" sz="2800" dirty="0" smtClean="0"/>
              <a:t>the Faculty </a:t>
            </a:r>
            <a:r>
              <a:rPr lang="en-US" sz="2800" dirty="0" smtClean="0"/>
              <a:t>Representatives:</a:t>
            </a:r>
            <a:endParaRPr lang="en-US" sz="2800" dirty="0"/>
          </a:p>
          <a:p>
            <a:pPr marL="0" indent="0" algn="ctr">
              <a:buNone/>
            </a:pPr>
            <a:r>
              <a:rPr lang="en-US" sz="2800" u="sng" dirty="0">
                <a:hlinkClick r:id="rId4"/>
              </a:rPr>
              <a:t>CTETaskForceComments@</a:t>
            </a:r>
            <a:r>
              <a:rPr lang="en-US" sz="2800" u="sng" dirty="0" smtClean="0">
                <a:hlinkClick r:id="rId4"/>
              </a:rPr>
              <a:t>asccc.org</a:t>
            </a:r>
            <a:endParaRPr lang="en-US" sz="2800" dirty="0" smtClean="0"/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2800" dirty="0" smtClean="0"/>
              <a:t>Look </a:t>
            </a:r>
            <a:r>
              <a:rPr lang="en-US" sz="2800" dirty="0"/>
              <a:t>for information coming from ASCCC – President’s Update, Rostrum </a:t>
            </a:r>
            <a:r>
              <a:rPr lang="en-US" sz="2800" dirty="0" smtClean="0"/>
              <a:t>articles</a:t>
            </a:r>
            <a:r>
              <a:rPr lang="en-US" sz="2800" dirty="0"/>
              <a:t>, </a:t>
            </a:r>
            <a:r>
              <a:rPr lang="en-US" sz="2800" dirty="0" smtClean="0"/>
              <a:t>email </a:t>
            </a:r>
            <a:r>
              <a:rPr lang="en-US" sz="2800" dirty="0"/>
              <a:t>u</a:t>
            </a:r>
            <a:r>
              <a:rPr lang="en-US" sz="2800" dirty="0" smtClean="0"/>
              <a:t>pdates </a:t>
            </a:r>
            <a:r>
              <a:rPr lang="en-US" sz="2800" dirty="0"/>
              <a:t>– join our </a:t>
            </a:r>
            <a:r>
              <a:rPr lang="en-US" sz="2800" dirty="0" err="1"/>
              <a:t>listservs</a:t>
            </a:r>
            <a:r>
              <a:rPr lang="en-US" sz="2800" dirty="0"/>
              <a:t>: </a:t>
            </a:r>
            <a:r>
              <a:rPr lang="en-US" sz="2800" dirty="0" smtClean="0">
                <a:hlinkClick r:id="rId5"/>
              </a:rPr>
              <a:t>www.asccc.org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14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Julie Bruno, Vice President, ASCCC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Sunny </a:t>
            </a:r>
            <a:r>
              <a:rPr lang="en-US" dirty="0" smtClean="0"/>
              <a:t>Cooke, Task Force Chair, </a:t>
            </a:r>
            <a:r>
              <a:rPr lang="en-US" dirty="0" smtClean="0"/>
              <a:t>Superintendent/President, MiraCosta College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Craig Justice, CIO, Irvine Valley College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Toni Parsons, Curriculum Chair, Math, San Diego Mesa College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Force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The Task Force </a:t>
            </a:r>
            <a:r>
              <a:rPr lang="en-US" dirty="0" smtClean="0"/>
              <a:t>is </a:t>
            </a:r>
            <a:r>
              <a:rPr lang="en-US" dirty="0"/>
              <a:t>comprised of representatives from community college faculty, administration, trustee and </a:t>
            </a:r>
            <a:r>
              <a:rPr lang="en-US" dirty="0" smtClean="0"/>
              <a:t>a student; </a:t>
            </a:r>
            <a:r>
              <a:rPr lang="en-US" dirty="0"/>
              <a:t>the employer community; labor; public agencies involved in workforce training and economic development; K-12 education policy; and community based organizations. </a:t>
            </a:r>
          </a:p>
        </p:txBody>
      </p:sp>
    </p:spTree>
    <p:extLst>
      <p:ext uri="{BB962C8B-B14F-4D97-AF65-F5344CB8AC3E}">
        <p14:creationId xmlns:p14="http://schemas.microsoft.com/office/powerpoint/2010/main" val="122111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Task Force Members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1303641" cy="130364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0841" y="1527398"/>
            <a:ext cx="69259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Lynn Shaw, Co-Chair, </a:t>
            </a:r>
            <a:r>
              <a:rPr lang="en-US" sz="2800" b="1" dirty="0" smtClean="0"/>
              <a:t>Long </a:t>
            </a:r>
            <a:r>
              <a:rPr lang="en-US" sz="2800" b="1" dirty="0"/>
              <a:t>Beach City </a:t>
            </a:r>
            <a:r>
              <a:rPr lang="en-US" sz="2800" b="1" dirty="0" smtClean="0"/>
              <a:t>College</a:t>
            </a:r>
            <a:endParaRPr lang="en-US" sz="2800" b="1" dirty="0"/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6633" y="2217857"/>
            <a:ext cx="1300167" cy="130016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878" y="2864826"/>
            <a:ext cx="691375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Lynell</a:t>
            </a:r>
            <a:r>
              <a:rPr lang="en-US" sz="2800" b="1" dirty="0"/>
              <a:t> Wiggins, Counselor, </a:t>
            </a:r>
            <a:r>
              <a:rPr lang="en-US" sz="2800" b="1" dirty="0" smtClean="0"/>
              <a:t>Pasadena </a:t>
            </a:r>
            <a:r>
              <a:rPr lang="en-US" sz="2800" b="1" dirty="0"/>
              <a:t>College</a:t>
            </a:r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72878" y="3790485"/>
            <a:ext cx="8229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Julie Bruno, Vice President, ASCCC, Sierra </a:t>
            </a:r>
            <a:r>
              <a:rPr lang="en-US" sz="2800" b="1" dirty="0" smtClean="0"/>
              <a:t>College</a:t>
            </a:r>
          </a:p>
          <a:p>
            <a:endParaRPr lang="en-US" b="1" dirty="0"/>
          </a:p>
          <a:p>
            <a:pPr algn="ctr"/>
            <a:r>
              <a:rPr lang="en-US" sz="2800" b="1" dirty="0"/>
              <a:t>Toni Parsons, Curriculum Chair, San Diego </a:t>
            </a:r>
            <a:r>
              <a:rPr lang="en-US" sz="2800" b="1" dirty="0" smtClean="0"/>
              <a:t>Mesa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550976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Information on all the Taskforce members may be found on the </a:t>
            </a:r>
            <a:r>
              <a:rPr lang="en-US" sz="2800" dirty="0">
                <a:hlinkClick r:id="rId4"/>
              </a:rPr>
              <a:t>Chancellor’s Office Website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30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Task Force on Workforce, Job Creation and a Strong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517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Goal: </a:t>
            </a:r>
          </a:p>
          <a:p>
            <a:pPr marL="0" indent="0">
              <a:buNone/>
            </a:pPr>
            <a:r>
              <a:rPr lang="en-US" dirty="0" smtClean="0"/>
              <a:t>To </a:t>
            </a:r>
            <a:r>
              <a:rPr lang="en-US" dirty="0"/>
              <a:t>increase individual and regional economic competitiveness by providing California’s workforce with relevant skills and quality credentials that match employer needs and fuel a strong </a:t>
            </a:r>
            <a:r>
              <a:rPr lang="en-US" dirty="0" smtClean="0"/>
              <a:t>economy.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648"/>
            <a:ext cx="8229600" cy="1143000"/>
          </a:xfrm>
        </p:spPr>
        <p:txBody>
          <a:bodyPr/>
          <a:lstStyle/>
          <a:p>
            <a:r>
              <a:rPr lang="en-US" dirty="0"/>
              <a:t>The Workforce </a:t>
            </a:r>
            <a:r>
              <a:rPr lang="en-US" dirty="0" smtClean="0"/>
              <a:t>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4648"/>
            <a:ext cx="8371226" cy="48615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onsider </a:t>
            </a:r>
            <a:r>
              <a:rPr lang="en-US" dirty="0"/>
              <a:t>strategies and recommend policies and practices </a:t>
            </a:r>
            <a:r>
              <a:rPr lang="en-US" dirty="0" smtClean="0"/>
              <a:t>to:</a:t>
            </a:r>
            <a:endParaRPr lang="en-US" dirty="0"/>
          </a:p>
          <a:p>
            <a:r>
              <a:rPr lang="en-US" sz="2800" dirty="0" smtClean="0"/>
              <a:t>Help close the gap for one million more industry-valued middle skills credentials over the next decade</a:t>
            </a:r>
          </a:p>
          <a:p>
            <a:r>
              <a:rPr lang="en-US" sz="2800" dirty="0" smtClean="0"/>
              <a:t>Enable our colleges to become even more flexible and responsive to the changing needs of business and of regional economies</a:t>
            </a:r>
          </a:p>
          <a:p>
            <a:r>
              <a:rPr lang="en-US" sz="2800" dirty="0" smtClean="0"/>
              <a:t>Leverage additional partners and resources to this important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0255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648"/>
            <a:ext cx="8229600" cy="1143000"/>
          </a:xfrm>
        </p:spPr>
        <p:txBody>
          <a:bodyPr/>
          <a:lstStyle/>
          <a:p>
            <a:r>
              <a:rPr lang="en-US" sz="4800" dirty="0"/>
              <a:t>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057"/>
            <a:ext cx="8229600" cy="514453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Phase 1: College Conversations and Regional Meetings </a:t>
            </a:r>
          </a:p>
          <a:p>
            <a:pPr marL="0" indent="0" algn="ctr">
              <a:buNone/>
            </a:pPr>
            <a:r>
              <a:rPr lang="en-US" sz="2800" dirty="0" smtClean="0"/>
              <a:t>November – March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Phase 2: 				Town Hall Meetings</a:t>
            </a:r>
          </a:p>
          <a:p>
            <a:pPr marL="0" indent="0" algn="ctr">
              <a:buNone/>
            </a:pPr>
            <a:r>
              <a:rPr lang="en-US" sz="2800" dirty="0" smtClean="0"/>
              <a:t>February – March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dirty="0" smtClean="0"/>
              <a:t>Phase 3: 				Task Force Meetings</a:t>
            </a:r>
          </a:p>
          <a:p>
            <a:pPr marL="0" indent="0" algn="ctr">
              <a:buNone/>
            </a:pPr>
            <a:r>
              <a:rPr lang="en-US" sz="2800" dirty="0" smtClean="0"/>
              <a:t>January – July</a:t>
            </a:r>
          </a:p>
          <a:p>
            <a:pPr marL="0" indent="0" algn="ctr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sz="2800" dirty="0" smtClean="0"/>
              <a:t>Recommendations to the Board of Governors</a:t>
            </a:r>
          </a:p>
          <a:p>
            <a:pPr marL="0" indent="0" algn="ctr">
              <a:buNone/>
            </a:pPr>
            <a:r>
              <a:rPr lang="en-US" sz="2800" dirty="0" smtClean="0"/>
              <a:t>September 2015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91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800" dirty="0" smtClean="0"/>
              <a:t>Please give a brief description of your own background and the reasons that you believe you were chosen to serve on the task force.</a:t>
            </a:r>
            <a:endParaRPr lang="en-US" sz="3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500" dirty="0" smtClean="0"/>
              <a:t>What  do you see are the major issues that the task force addressed that will most affect the constituent group(s) that you represent?</a:t>
            </a:r>
            <a:endParaRPr lang="en-US" sz="4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ASCCC.thmx</Template>
  <TotalTime>2023</TotalTime>
  <Words>356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MS PGothic</vt:lpstr>
      <vt:lpstr>Arial</vt:lpstr>
      <vt:lpstr>Calibri</vt:lpstr>
      <vt:lpstr>ASCCC</vt:lpstr>
      <vt:lpstr>Academic Senate for  California Community Colleges Curriculum Institute July 2015</vt:lpstr>
      <vt:lpstr>Panel Members</vt:lpstr>
      <vt:lpstr>Task Force Membership</vt:lpstr>
      <vt:lpstr>Faculty Task Force Members</vt:lpstr>
      <vt:lpstr>The Task Force on Workforce, Job Creation and a Strong Economy</vt:lpstr>
      <vt:lpstr>The Workforce Task Force</vt:lpstr>
      <vt:lpstr>Timeline</vt:lpstr>
      <vt:lpstr>Questions for Panelists</vt:lpstr>
      <vt:lpstr>Questions for Panelists</vt:lpstr>
      <vt:lpstr>Questions from the Audience</vt:lpstr>
      <vt:lpstr>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Senate for  California Community Colleges  CTE Regional Meetings</dc:title>
  <dc:creator>Julie Bruno</dc:creator>
  <cp:lastModifiedBy>Swanson, Jeanne</cp:lastModifiedBy>
  <cp:revision>32</cp:revision>
  <cp:lastPrinted>2015-03-13T00:50:49Z</cp:lastPrinted>
  <dcterms:created xsi:type="dcterms:W3CDTF">2015-04-07T19:23:09Z</dcterms:created>
  <dcterms:modified xsi:type="dcterms:W3CDTF">2015-06-30T15:06:13Z</dcterms:modified>
</cp:coreProperties>
</file>