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15"/>
  </p:notesMasterIdLst>
  <p:sldIdLst>
    <p:sldId id="256" r:id="rId2"/>
    <p:sldId id="257" r:id="rId3"/>
    <p:sldId id="258" r:id="rId4"/>
    <p:sldId id="261" r:id="rId5"/>
    <p:sldId id="260" r:id="rId6"/>
    <p:sldId id="272" r:id="rId7"/>
    <p:sldId id="262" r:id="rId8"/>
    <p:sldId id="263" r:id="rId9"/>
    <p:sldId id="265" r:id="rId10"/>
    <p:sldId id="266" r:id="rId11"/>
    <p:sldId id="269" r:id="rId12"/>
    <p:sldId id="270" r:id="rId13"/>
    <p:sldId id="271" r:id="rId14"/>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62" tIns="46568" rIns="93162" bIns="46568"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62" tIns="46568" rIns="93162" bIns="46568"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62" tIns="46568" rIns="93162" bIns="46568"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smtClean="0">
                <a:solidFill>
                  <a:schemeClr val="dk1"/>
                </a:solidFill>
                <a:latin typeface="Calibri"/>
                <a:ea typeface="Calibri"/>
                <a:cs typeface="Calibri"/>
                <a:sym typeface="Calibri"/>
              </a:rPr>
              <a:pPr algn="r"/>
              <a:t>‹#›</a:t>
            </a:fld>
            <a:endParaRPr lang="en-US" sz="12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txBox="1">
            <a:spLocks noGrp="1"/>
          </p:cNvSpPr>
          <p:nvPr>
            <p:ph type="body" idx="1"/>
          </p:nvPr>
        </p:nvSpPr>
        <p:spPr>
          <a:xfrm>
            <a:off x="701040" y="4473892"/>
            <a:ext cx="5608320" cy="3660458"/>
          </a:xfrm>
          <a:prstGeom prst="rect">
            <a:avLst/>
          </a:prstGeom>
        </p:spPr>
        <p:txBody>
          <a:bodyPr spcFirstLastPara="1" wrap="square" lIns="93162" tIns="46568" rIns="93162" bIns="46568" anchor="t" anchorCtr="0">
            <a:noAutofit/>
          </a:bodyPr>
          <a:lstStyle/>
          <a:p>
            <a:pPr marL="0" indent="0"/>
            <a:endParaRPr/>
          </a:p>
        </p:txBody>
      </p:sp>
      <p:sp>
        <p:nvSpPr>
          <p:cNvPr id="65" name="Google Shape;65;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5730668f46_0_9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15730668f46_0_91:notes"/>
          <p:cNvSpPr txBox="1">
            <a:spLocks noGrp="1"/>
          </p:cNvSpPr>
          <p:nvPr>
            <p:ph type="body" idx="1"/>
          </p:nvPr>
        </p:nvSpPr>
        <p:spPr>
          <a:xfrm>
            <a:off x="701040" y="4473893"/>
            <a:ext cx="5608320" cy="3660610"/>
          </a:xfrm>
          <a:prstGeom prst="rect">
            <a:avLst/>
          </a:prstGeom>
        </p:spPr>
        <p:txBody>
          <a:bodyPr spcFirstLastPara="1" wrap="square" lIns="93162" tIns="46568" rIns="93162" bIns="46568" anchor="t" anchorCtr="0">
            <a:noAutofit/>
          </a:bodyPr>
          <a:lstStyle/>
          <a:p>
            <a:pPr marL="0" indent="0"/>
            <a:r>
              <a:rPr lang="en-US" dirty="0"/>
              <a:t>ER</a:t>
            </a:r>
            <a:endParaRPr dirty="0"/>
          </a:p>
        </p:txBody>
      </p:sp>
      <p:sp>
        <p:nvSpPr>
          <p:cNvPr id="164" name="Google Shape;164;g15730668f46_0_91:notes"/>
          <p:cNvSpPr txBox="1">
            <a:spLocks noGrp="1"/>
          </p:cNvSpPr>
          <p:nvPr>
            <p:ph type="sldNum" idx="12"/>
          </p:nvPr>
        </p:nvSpPr>
        <p:spPr>
          <a:xfrm>
            <a:off x="3970938" y="8829967"/>
            <a:ext cx="3037840" cy="466345"/>
          </a:xfrm>
          <a:prstGeom prst="rect">
            <a:avLst/>
          </a:prstGeom>
        </p:spPr>
        <p:txBody>
          <a:bodyPr spcFirstLastPara="1" wrap="square" lIns="93162" tIns="46568" rIns="93162" bIns="46568" anchor="b" anchorCtr="0">
            <a:noAutofit/>
          </a:bodyPr>
          <a:lstStyle/>
          <a:p>
            <a:pPr algn="r"/>
            <a:fld id="{00000000-1234-1234-1234-123412341234}" type="slidenum">
              <a:rPr lang="en-US"/>
              <a:pPr algn="r"/>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5730668f46_0_4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5730668f46_0_49:notes"/>
          <p:cNvSpPr txBox="1">
            <a:spLocks noGrp="1"/>
          </p:cNvSpPr>
          <p:nvPr>
            <p:ph type="body" idx="1"/>
          </p:nvPr>
        </p:nvSpPr>
        <p:spPr>
          <a:xfrm>
            <a:off x="701040" y="4473893"/>
            <a:ext cx="5608320" cy="3660610"/>
          </a:xfrm>
          <a:prstGeom prst="rect">
            <a:avLst/>
          </a:prstGeom>
        </p:spPr>
        <p:txBody>
          <a:bodyPr spcFirstLastPara="1" wrap="square" lIns="93162" tIns="46568" rIns="93162" bIns="46568" anchor="t" anchorCtr="0">
            <a:noAutofit/>
          </a:bodyPr>
          <a:lstStyle/>
          <a:p>
            <a:pPr marL="0" indent="0"/>
            <a:endParaRPr/>
          </a:p>
        </p:txBody>
      </p:sp>
      <p:sp>
        <p:nvSpPr>
          <p:cNvPr id="172" name="Google Shape;172;g15730668f46_0_49:notes"/>
          <p:cNvSpPr txBox="1">
            <a:spLocks noGrp="1"/>
          </p:cNvSpPr>
          <p:nvPr>
            <p:ph type="sldNum" idx="12"/>
          </p:nvPr>
        </p:nvSpPr>
        <p:spPr>
          <a:xfrm>
            <a:off x="3970938" y="8829967"/>
            <a:ext cx="3037840" cy="466345"/>
          </a:xfrm>
          <a:prstGeom prst="rect">
            <a:avLst/>
          </a:prstGeom>
        </p:spPr>
        <p:txBody>
          <a:bodyPr spcFirstLastPara="1" wrap="square" lIns="93162" tIns="46568" rIns="93162" bIns="46568" anchor="b" anchorCtr="0">
            <a:noAutofit/>
          </a:bodyPr>
          <a:lstStyle/>
          <a:p>
            <a:pPr algn="r"/>
            <a:fld id="{00000000-1234-1234-1234-123412341234}" type="slidenum">
              <a:rPr lang="en-US"/>
              <a:pPr algn="r"/>
              <a:t>12</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15730668f46_0_5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15730668f46_0_56:notes"/>
          <p:cNvSpPr txBox="1">
            <a:spLocks noGrp="1"/>
          </p:cNvSpPr>
          <p:nvPr>
            <p:ph type="body" idx="1"/>
          </p:nvPr>
        </p:nvSpPr>
        <p:spPr>
          <a:xfrm>
            <a:off x="701040" y="4473893"/>
            <a:ext cx="5608320" cy="3660610"/>
          </a:xfrm>
          <a:prstGeom prst="rect">
            <a:avLst/>
          </a:prstGeom>
        </p:spPr>
        <p:txBody>
          <a:bodyPr spcFirstLastPara="1" wrap="square" lIns="93162" tIns="46568" rIns="93162" bIns="46568" anchor="t" anchorCtr="0">
            <a:noAutofit/>
          </a:bodyPr>
          <a:lstStyle/>
          <a:p>
            <a:pPr marL="0" indent="0"/>
            <a:endParaRPr/>
          </a:p>
        </p:txBody>
      </p:sp>
      <p:sp>
        <p:nvSpPr>
          <p:cNvPr id="180" name="Google Shape;180;g15730668f46_0_56:notes"/>
          <p:cNvSpPr txBox="1">
            <a:spLocks noGrp="1"/>
          </p:cNvSpPr>
          <p:nvPr>
            <p:ph type="sldNum" idx="12"/>
          </p:nvPr>
        </p:nvSpPr>
        <p:spPr>
          <a:xfrm>
            <a:off x="3970938" y="8829967"/>
            <a:ext cx="3037840" cy="466345"/>
          </a:xfrm>
          <a:prstGeom prst="rect">
            <a:avLst/>
          </a:prstGeom>
        </p:spPr>
        <p:txBody>
          <a:bodyPr spcFirstLastPara="1" wrap="square" lIns="93162" tIns="46568" rIns="93162" bIns="46568" anchor="b" anchorCtr="0">
            <a:noAutofit/>
          </a:bodyPr>
          <a:lstStyle/>
          <a:p>
            <a:pPr algn="r"/>
            <a:fld id="{00000000-1234-1234-1234-123412341234}" type="slidenum">
              <a:rPr lang="en-US"/>
              <a:pPr algn="r"/>
              <a:t>13</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2: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buClr>
                <a:schemeClr val="dk1"/>
              </a:buClr>
              <a:buSzPts val="1200"/>
            </a:pPr>
            <a:endParaRPr/>
          </a:p>
        </p:txBody>
      </p:sp>
      <p:sp>
        <p:nvSpPr>
          <p:cNvPr id="71" name="Google Shape;71;p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3: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buClr>
                <a:schemeClr val="dk1"/>
              </a:buClr>
              <a:buSzPts val="1200"/>
            </a:pPr>
            <a:endParaRPr/>
          </a:p>
        </p:txBody>
      </p:sp>
      <p:sp>
        <p:nvSpPr>
          <p:cNvPr id="77" name="Google Shape;77;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5730668f46_0_1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5730668f46_0_14:notes"/>
          <p:cNvSpPr txBox="1">
            <a:spLocks noGrp="1"/>
          </p:cNvSpPr>
          <p:nvPr>
            <p:ph type="body" idx="1"/>
          </p:nvPr>
        </p:nvSpPr>
        <p:spPr>
          <a:xfrm>
            <a:off x="701040" y="4473893"/>
            <a:ext cx="5608320" cy="3660610"/>
          </a:xfrm>
          <a:prstGeom prst="rect">
            <a:avLst/>
          </a:prstGeom>
        </p:spPr>
        <p:txBody>
          <a:bodyPr spcFirstLastPara="1" wrap="square" lIns="93162" tIns="46568" rIns="93162" bIns="46568" anchor="t" anchorCtr="0">
            <a:noAutofit/>
          </a:bodyPr>
          <a:lstStyle/>
          <a:p>
            <a:pPr marL="0" indent="0"/>
            <a:r>
              <a:rPr lang="en-US" dirty="0"/>
              <a:t>ER</a:t>
            </a:r>
          </a:p>
          <a:p>
            <a:pPr marL="0" indent="0"/>
            <a:r>
              <a:rPr lang="en-US" dirty="0"/>
              <a:t>Mention CCC to CCC for BDPs</a:t>
            </a:r>
            <a:endParaRPr dirty="0"/>
          </a:p>
        </p:txBody>
      </p:sp>
      <p:sp>
        <p:nvSpPr>
          <p:cNvPr id="100" name="Google Shape;100;g15730668f46_0_14:notes"/>
          <p:cNvSpPr txBox="1">
            <a:spLocks noGrp="1"/>
          </p:cNvSpPr>
          <p:nvPr>
            <p:ph type="sldNum" idx="12"/>
          </p:nvPr>
        </p:nvSpPr>
        <p:spPr>
          <a:xfrm>
            <a:off x="3970938" y="8829967"/>
            <a:ext cx="3037840" cy="466345"/>
          </a:xfrm>
          <a:prstGeom prst="rect">
            <a:avLst/>
          </a:prstGeom>
        </p:spPr>
        <p:txBody>
          <a:bodyPr spcFirstLastPara="1" wrap="square" lIns="93162" tIns="46568" rIns="93162" bIns="46568" anchor="b" anchorCtr="0">
            <a:noAutofit/>
          </a:bodyPr>
          <a:lstStyle/>
          <a:p>
            <a:pPr algn="r"/>
            <a:fld id="{00000000-1234-1234-1234-123412341234}" type="slidenum">
              <a:rPr lang="en-US"/>
              <a:pPr algn="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15730668f46_0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15730668f46_0_0:notes"/>
          <p:cNvSpPr txBox="1">
            <a:spLocks noGrp="1"/>
          </p:cNvSpPr>
          <p:nvPr>
            <p:ph type="body" idx="1"/>
          </p:nvPr>
        </p:nvSpPr>
        <p:spPr>
          <a:xfrm>
            <a:off x="701040" y="4473893"/>
            <a:ext cx="5608320" cy="3660610"/>
          </a:xfrm>
          <a:prstGeom prst="rect">
            <a:avLst/>
          </a:prstGeom>
        </p:spPr>
        <p:txBody>
          <a:bodyPr spcFirstLastPara="1" wrap="square" lIns="93162" tIns="46568" rIns="93162" bIns="46568" anchor="t" anchorCtr="0">
            <a:noAutofit/>
          </a:bodyPr>
          <a:lstStyle/>
          <a:p>
            <a:pPr marL="0" indent="0"/>
            <a:r>
              <a:rPr lang="en-US" dirty="0"/>
              <a:t>MP</a:t>
            </a:r>
            <a:endParaRPr dirty="0"/>
          </a:p>
        </p:txBody>
      </p:sp>
      <p:sp>
        <p:nvSpPr>
          <p:cNvPr id="92" name="Google Shape;92;g15730668f46_0_0:notes"/>
          <p:cNvSpPr txBox="1">
            <a:spLocks noGrp="1"/>
          </p:cNvSpPr>
          <p:nvPr>
            <p:ph type="sldNum" idx="12"/>
          </p:nvPr>
        </p:nvSpPr>
        <p:spPr>
          <a:xfrm>
            <a:off x="3970938" y="8829967"/>
            <a:ext cx="3037840" cy="466345"/>
          </a:xfrm>
          <a:prstGeom prst="rect">
            <a:avLst/>
          </a:prstGeom>
        </p:spPr>
        <p:txBody>
          <a:bodyPr spcFirstLastPara="1" wrap="square" lIns="93162" tIns="46568" rIns="93162" bIns="46568" anchor="b" anchorCtr="0">
            <a:noAutofit/>
          </a:bodyPr>
          <a:lstStyle/>
          <a:p>
            <a:pPr algn="r"/>
            <a:fld id="{00000000-1234-1234-1234-123412341234}" type="slidenum">
              <a:rPr lang="en-US"/>
              <a:pPr algn="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5730668f46_0_2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5730668f46_0_21:notes"/>
          <p:cNvSpPr txBox="1">
            <a:spLocks noGrp="1"/>
          </p:cNvSpPr>
          <p:nvPr>
            <p:ph type="body" idx="1"/>
          </p:nvPr>
        </p:nvSpPr>
        <p:spPr>
          <a:xfrm>
            <a:off x="701040" y="4473893"/>
            <a:ext cx="5608320" cy="3660610"/>
          </a:xfrm>
          <a:prstGeom prst="rect">
            <a:avLst/>
          </a:prstGeom>
        </p:spPr>
        <p:txBody>
          <a:bodyPr spcFirstLastPara="1" wrap="square" lIns="93162" tIns="46568" rIns="93162" bIns="46568" anchor="t" anchorCtr="0">
            <a:noAutofit/>
          </a:bodyPr>
          <a:lstStyle/>
          <a:p>
            <a:pPr marL="0" indent="0"/>
            <a:r>
              <a:rPr lang="en-US" dirty="0"/>
              <a:t>ER</a:t>
            </a:r>
            <a:endParaRPr dirty="0"/>
          </a:p>
        </p:txBody>
      </p:sp>
      <p:sp>
        <p:nvSpPr>
          <p:cNvPr id="108" name="Google Shape;108;g15730668f46_0_21:notes"/>
          <p:cNvSpPr txBox="1">
            <a:spLocks noGrp="1"/>
          </p:cNvSpPr>
          <p:nvPr>
            <p:ph type="sldNum" idx="12"/>
          </p:nvPr>
        </p:nvSpPr>
        <p:spPr>
          <a:xfrm>
            <a:off x="3970938" y="8829967"/>
            <a:ext cx="3037840" cy="466345"/>
          </a:xfrm>
          <a:prstGeom prst="rect">
            <a:avLst/>
          </a:prstGeom>
        </p:spPr>
        <p:txBody>
          <a:bodyPr spcFirstLastPara="1" wrap="square" lIns="93162" tIns="46568" rIns="93162" bIns="46568" anchor="b" anchorCtr="0">
            <a:noAutofit/>
          </a:bodyPr>
          <a:lstStyle/>
          <a:p>
            <a:pPr algn="r"/>
            <a:fld id="{00000000-1234-1234-1234-123412341234}" type="slidenum">
              <a:rPr lang="en-US"/>
              <a:pPr algn="r"/>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5730668f46_0_2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5730668f46_0_28:notes"/>
          <p:cNvSpPr txBox="1">
            <a:spLocks noGrp="1"/>
          </p:cNvSpPr>
          <p:nvPr>
            <p:ph type="body" idx="1"/>
          </p:nvPr>
        </p:nvSpPr>
        <p:spPr>
          <a:xfrm>
            <a:off x="701040" y="4473893"/>
            <a:ext cx="5608320" cy="3660610"/>
          </a:xfrm>
          <a:prstGeom prst="rect">
            <a:avLst/>
          </a:prstGeom>
        </p:spPr>
        <p:txBody>
          <a:bodyPr spcFirstLastPara="1" wrap="square" lIns="93162" tIns="46568" rIns="93162" bIns="46568" anchor="t" anchorCtr="0">
            <a:noAutofit/>
          </a:bodyPr>
          <a:lstStyle/>
          <a:p>
            <a:pPr marL="0" indent="0"/>
            <a:r>
              <a:rPr lang="en-US" dirty="0"/>
              <a:t>MP</a:t>
            </a:r>
            <a:endParaRPr dirty="0"/>
          </a:p>
        </p:txBody>
      </p:sp>
      <p:sp>
        <p:nvSpPr>
          <p:cNvPr id="116" name="Google Shape;116;g15730668f46_0_28:notes"/>
          <p:cNvSpPr txBox="1">
            <a:spLocks noGrp="1"/>
          </p:cNvSpPr>
          <p:nvPr>
            <p:ph type="sldNum" idx="12"/>
          </p:nvPr>
        </p:nvSpPr>
        <p:spPr>
          <a:xfrm>
            <a:off x="3970938" y="8829967"/>
            <a:ext cx="3037840" cy="466345"/>
          </a:xfrm>
          <a:prstGeom prst="rect">
            <a:avLst/>
          </a:prstGeom>
        </p:spPr>
        <p:txBody>
          <a:bodyPr spcFirstLastPara="1" wrap="square" lIns="93162" tIns="46568" rIns="93162" bIns="46568" anchor="b" anchorCtr="0">
            <a:noAutofit/>
          </a:bodyPr>
          <a:lstStyle/>
          <a:p>
            <a:pPr algn="r"/>
            <a:fld id="{00000000-1234-1234-1234-123412341234}" type="slidenum">
              <a:rPr lang="en-US"/>
              <a:pPr algn="r"/>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5730668f46_0_4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5730668f46_0_42:notes"/>
          <p:cNvSpPr txBox="1">
            <a:spLocks noGrp="1"/>
          </p:cNvSpPr>
          <p:nvPr>
            <p:ph type="body" idx="1"/>
          </p:nvPr>
        </p:nvSpPr>
        <p:spPr>
          <a:xfrm>
            <a:off x="701040" y="4473893"/>
            <a:ext cx="5608320" cy="3660610"/>
          </a:xfrm>
          <a:prstGeom prst="rect">
            <a:avLst/>
          </a:prstGeom>
        </p:spPr>
        <p:txBody>
          <a:bodyPr spcFirstLastPara="1" wrap="square" lIns="93162" tIns="46568" rIns="93162" bIns="46568" anchor="t" anchorCtr="0">
            <a:noAutofit/>
          </a:bodyPr>
          <a:lstStyle/>
          <a:p>
            <a:pPr marL="0" indent="0"/>
            <a:r>
              <a:rPr lang="en-US" dirty="0"/>
              <a:t>MP</a:t>
            </a:r>
          </a:p>
          <a:p>
            <a:pPr marL="0" indent="0"/>
            <a:r>
              <a:rPr lang="en-US" dirty="0"/>
              <a:t>Effective dates – attributes for new CALGETC Continuing Students  </a:t>
            </a:r>
            <a:endParaRPr dirty="0"/>
          </a:p>
        </p:txBody>
      </p:sp>
      <p:sp>
        <p:nvSpPr>
          <p:cNvPr id="132" name="Google Shape;132;g15730668f46_0_42:notes"/>
          <p:cNvSpPr txBox="1">
            <a:spLocks noGrp="1"/>
          </p:cNvSpPr>
          <p:nvPr>
            <p:ph type="sldNum" idx="12"/>
          </p:nvPr>
        </p:nvSpPr>
        <p:spPr>
          <a:xfrm>
            <a:off x="3970938" y="8829967"/>
            <a:ext cx="3037840" cy="466345"/>
          </a:xfrm>
          <a:prstGeom prst="rect">
            <a:avLst/>
          </a:prstGeom>
        </p:spPr>
        <p:txBody>
          <a:bodyPr spcFirstLastPara="1" wrap="square" lIns="93162" tIns="46568" rIns="93162" bIns="46568" anchor="b" anchorCtr="0">
            <a:noAutofit/>
          </a:bodyPr>
          <a:lstStyle/>
          <a:p>
            <a:pPr algn="r"/>
            <a:fld id="{00000000-1234-1234-1234-123412341234}" type="slidenum">
              <a:rPr lang="en-US"/>
              <a:pPr algn="r"/>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15730668f46_0_6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15730668f46_0_63:notes"/>
          <p:cNvSpPr txBox="1">
            <a:spLocks noGrp="1"/>
          </p:cNvSpPr>
          <p:nvPr>
            <p:ph type="body" idx="1"/>
          </p:nvPr>
        </p:nvSpPr>
        <p:spPr>
          <a:xfrm>
            <a:off x="701040" y="4473893"/>
            <a:ext cx="5608320" cy="3660610"/>
          </a:xfrm>
          <a:prstGeom prst="rect">
            <a:avLst/>
          </a:prstGeom>
        </p:spPr>
        <p:txBody>
          <a:bodyPr spcFirstLastPara="1" wrap="square" lIns="93162" tIns="46568" rIns="93162" bIns="46568" anchor="t" anchorCtr="0">
            <a:noAutofit/>
          </a:bodyPr>
          <a:lstStyle/>
          <a:p>
            <a:pPr marL="0" indent="0"/>
            <a:r>
              <a:rPr lang="en-US" dirty="0"/>
              <a:t>SC</a:t>
            </a:r>
            <a:endParaRPr dirty="0"/>
          </a:p>
        </p:txBody>
      </p:sp>
      <p:sp>
        <p:nvSpPr>
          <p:cNvPr id="140" name="Google Shape;140;g15730668f46_0_63:notes"/>
          <p:cNvSpPr txBox="1">
            <a:spLocks noGrp="1"/>
          </p:cNvSpPr>
          <p:nvPr>
            <p:ph type="sldNum" idx="12"/>
          </p:nvPr>
        </p:nvSpPr>
        <p:spPr>
          <a:xfrm>
            <a:off x="3970938" y="8829967"/>
            <a:ext cx="3037840" cy="466345"/>
          </a:xfrm>
          <a:prstGeom prst="rect">
            <a:avLst/>
          </a:prstGeom>
        </p:spPr>
        <p:txBody>
          <a:bodyPr spcFirstLastPara="1" wrap="square" lIns="93162" tIns="46568" rIns="93162" bIns="46568" anchor="b" anchorCtr="0">
            <a:noAutofit/>
          </a:bodyPr>
          <a:lstStyle/>
          <a:p>
            <a:pPr algn="r"/>
            <a:fld id="{00000000-1234-1234-1234-123412341234}" type="slidenum">
              <a:rPr lang="en-US"/>
              <a:pPr algn="r"/>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 Title Slide">
  <p:cSld name="#1 Title Slide">
    <p:spTree>
      <p:nvGrpSpPr>
        <p:cNvPr id="1" name="Shape 14"/>
        <p:cNvGrpSpPr/>
        <p:nvPr/>
      </p:nvGrpSpPr>
      <p:grpSpPr>
        <a:xfrm>
          <a:off x="0" y="0"/>
          <a:ext cx="0" cy="0"/>
          <a:chOff x="0" y="0"/>
          <a:chExt cx="0" cy="0"/>
        </a:xfrm>
      </p:grpSpPr>
      <p:grpSp>
        <p:nvGrpSpPr>
          <p:cNvPr id="15" name="Google Shape;15;p2"/>
          <p:cNvGrpSpPr/>
          <p:nvPr/>
        </p:nvGrpSpPr>
        <p:grpSpPr>
          <a:xfrm>
            <a:off x="0" y="2812265"/>
            <a:ext cx="12192000" cy="4045735"/>
            <a:chOff x="0" y="2812265"/>
            <a:chExt cx="12192000" cy="4045735"/>
          </a:xfrm>
        </p:grpSpPr>
        <p:sp>
          <p:nvSpPr>
            <p:cNvPr id="16" name="Google Shape;16;p2"/>
            <p:cNvSpPr/>
            <p:nvPr/>
          </p:nvSpPr>
          <p:spPr>
            <a:xfrm rot="10800000">
              <a:off x="0" y="3177391"/>
              <a:ext cx="12192000" cy="3680609"/>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 name="Google Shape;17;p2"/>
            <p:cNvSpPr/>
            <p:nvPr/>
          </p:nvSpPr>
          <p:spPr>
            <a:xfrm rot="10800000">
              <a:off x="0" y="2812265"/>
              <a:ext cx="12192000" cy="365125"/>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pic>
        <p:nvPicPr>
          <p:cNvPr id="18" name="Google Shape;18;p2" descr="Academic Senate for California Community Colleges Logo"/>
          <p:cNvPicPr preferRelativeResize="0"/>
          <p:nvPr/>
        </p:nvPicPr>
        <p:blipFill rotWithShape="1">
          <a:blip r:embed="rId2">
            <a:alphaModFix/>
          </a:blip>
          <a:srcRect/>
          <a:stretch/>
        </p:blipFill>
        <p:spPr>
          <a:xfrm>
            <a:off x="1995054" y="829173"/>
            <a:ext cx="4540210" cy="1146403"/>
          </a:xfrm>
          <a:prstGeom prst="rect">
            <a:avLst/>
          </a:prstGeom>
          <a:noFill/>
          <a:ln>
            <a:noFill/>
          </a:ln>
        </p:spPr>
      </p:pic>
      <p:sp>
        <p:nvSpPr>
          <p:cNvPr id="19" name="Google Shape;19;p2"/>
          <p:cNvSpPr txBox="1">
            <a:spLocks noGrp="1"/>
          </p:cNvSpPr>
          <p:nvPr>
            <p:ph type="title"/>
          </p:nvPr>
        </p:nvSpPr>
        <p:spPr>
          <a:xfrm>
            <a:off x="2133598" y="3310152"/>
            <a:ext cx="9213852" cy="131264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4400"/>
              <a:buFont typeface="Palatino"/>
              <a:buNone/>
              <a:defRPr sz="4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2"/>
          <p:cNvSpPr txBox="1">
            <a:spLocks noGrp="1"/>
          </p:cNvSpPr>
          <p:nvPr>
            <p:ph type="subTitle" idx="1"/>
          </p:nvPr>
        </p:nvSpPr>
        <p:spPr>
          <a:xfrm>
            <a:off x="2133597" y="4755561"/>
            <a:ext cx="92138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chemeClr val="lt1"/>
              </a:buClr>
              <a:buSzPts val="2600"/>
              <a:buNone/>
              <a:defRPr>
                <a:solidFill>
                  <a:schemeClr val="lt1"/>
                </a:solidFill>
              </a:defRPr>
            </a:lvl1pPr>
            <a:lvl2pPr lvl="1" algn="l">
              <a:lnSpc>
                <a:spcPct val="90000"/>
              </a:lnSpc>
              <a:spcBef>
                <a:spcPts val="500"/>
              </a:spcBef>
              <a:spcAft>
                <a:spcPts val="0"/>
              </a:spcAft>
              <a:buClr>
                <a:srgbClr val="3A3838"/>
              </a:buClr>
              <a:buSzPts val="1800"/>
              <a:buChar char="•"/>
              <a:defRPr/>
            </a:lvl2pPr>
            <a:lvl3pPr lvl="2" algn="l">
              <a:lnSpc>
                <a:spcPct val="90000"/>
              </a:lnSpc>
              <a:spcBef>
                <a:spcPts val="500"/>
              </a:spcBef>
              <a:spcAft>
                <a:spcPts val="0"/>
              </a:spcAft>
              <a:buClr>
                <a:srgbClr val="3A3838"/>
              </a:buClr>
              <a:buSzPts val="1800"/>
              <a:buChar char="•"/>
              <a:defRPr/>
            </a:lvl3pPr>
            <a:lvl4pPr lvl="3" algn="l">
              <a:lnSpc>
                <a:spcPct val="90000"/>
              </a:lnSpc>
              <a:spcBef>
                <a:spcPts val="500"/>
              </a:spcBef>
              <a:spcAft>
                <a:spcPts val="0"/>
              </a:spcAft>
              <a:buClr>
                <a:srgbClr val="3A3838"/>
              </a:buClr>
              <a:buSzPts val="1800"/>
              <a:buChar char="•"/>
              <a:defRPr/>
            </a:lvl4pPr>
            <a:lvl5pPr lvl="4" algn="l">
              <a:lnSpc>
                <a:spcPct val="90000"/>
              </a:lnSpc>
              <a:spcBef>
                <a:spcPts val="500"/>
              </a:spcBef>
              <a:spcAft>
                <a:spcPts val="0"/>
              </a:spcAft>
              <a:buClr>
                <a:srgbClr val="3A3838"/>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3 Content Slide">
  <p:cSld name="#3 Content Slide">
    <p:bg>
      <p:bgPr>
        <a:solidFill>
          <a:schemeClr val="lt1"/>
        </a:solidFill>
        <a:effectLst/>
      </p:bgPr>
    </p:bg>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1014921"/>
            <a:ext cx="10515600" cy="1146991"/>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3600"/>
              <a:buFont typeface="Palatino"/>
              <a:buNone/>
              <a:defRPr sz="36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2286443"/>
            <a:ext cx="10515600" cy="400803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3A3838"/>
              </a:buClr>
              <a:buSzPts val="1800"/>
              <a:buChar char="•"/>
              <a:defRPr/>
            </a:lvl1pPr>
            <a:lvl2pPr marL="914400" lvl="1" indent="-342900" algn="l">
              <a:lnSpc>
                <a:spcPct val="90000"/>
              </a:lnSpc>
              <a:spcBef>
                <a:spcPts val="500"/>
              </a:spcBef>
              <a:spcAft>
                <a:spcPts val="0"/>
              </a:spcAft>
              <a:buClr>
                <a:srgbClr val="3A3838"/>
              </a:buClr>
              <a:buSzPts val="1800"/>
              <a:buChar char="•"/>
              <a:defRPr/>
            </a:lvl2pPr>
            <a:lvl3pPr marL="1371600" lvl="2" indent="-342900" algn="l">
              <a:lnSpc>
                <a:spcPct val="90000"/>
              </a:lnSpc>
              <a:spcBef>
                <a:spcPts val="500"/>
              </a:spcBef>
              <a:spcAft>
                <a:spcPts val="0"/>
              </a:spcAft>
              <a:buClr>
                <a:srgbClr val="3A3838"/>
              </a:buClr>
              <a:buSzPts val="1800"/>
              <a:buChar char="•"/>
              <a:defRPr/>
            </a:lvl3pPr>
            <a:lvl4pPr marL="1828800" lvl="3" indent="-342900" algn="l">
              <a:lnSpc>
                <a:spcPct val="90000"/>
              </a:lnSpc>
              <a:spcBef>
                <a:spcPts val="500"/>
              </a:spcBef>
              <a:spcAft>
                <a:spcPts val="0"/>
              </a:spcAft>
              <a:buClr>
                <a:srgbClr val="3A3838"/>
              </a:buClr>
              <a:buSzPts val="1800"/>
              <a:buChar char="•"/>
              <a:defRPr/>
            </a:lvl4pPr>
            <a:lvl5pPr marL="2286000" lvl="4" indent="-342900" algn="l">
              <a:lnSpc>
                <a:spcPct val="90000"/>
              </a:lnSpc>
              <a:spcBef>
                <a:spcPts val="500"/>
              </a:spcBef>
              <a:spcAft>
                <a:spcPts val="0"/>
              </a:spcAft>
              <a:buClr>
                <a:srgbClr val="3A383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grpSp>
        <p:nvGrpSpPr>
          <p:cNvPr id="24" name="Google Shape;24;p3"/>
          <p:cNvGrpSpPr/>
          <p:nvPr/>
        </p:nvGrpSpPr>
        <p:grpSpPr>
          <a:xfrm>
            <a:off x="0" y="0"/>
            <a:ext cx="12192000" cy="798858"/>
            <a:chOff x="0" y="0"/>
            <a:chExt cx="12192000" cy="798858"/>
          </a:xfrm>
        </p:grpSpPr>
        <p:sp>
          <p:nvSpPr>
            <p:cNvPr id="25" name="Google Shape;25;p3"/>
            <p:cNvSpPr/>
            <p:nvPr/>
          </p:nvSpPr>
          <p:spPr>
            <a:xfrm>
              <a:off x="0" y="0"/>
              <a:ext cx="12192000" cy="67432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6" name="Google Shape;26;p3"/>
            <p:cNvSpPr/>
            <p:nvPr/>
          </p:nvSpPr>
          <p:spPr>
            <a:xfrm>
              <a:off x="0" y="674328"/>
              <a:ext cx="12192000" cy="12453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27" name="Google Shape;27;p3"/>
          <p:cNvSpPr txBox="1">
            <a:spLocks noGrp="1"/>
          </p:cNvSpPr>
          <p:nvPr>
            <p:ph type="sldNum" idx="12"/>
          </p:nvPr>
        </p:nvSpPr>
        <p:spPr>
          <a:xfrm>
            <a:off x="1240719" y="6462512"/>
            <a:ext cx="820479" cy="22536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sz="1200" b="0" i="0" u="none" strike="noStrike" cap="none">
                <a:solidFill>
                  <a:schemeClr val="dk2"/>
                </a:solidFill>
                <a:latin typeface="Calibri"/>
                <a:ea typeface="Calibri"/>
                <a:cs typeface="Calibri"/>
                <a:sym typeface="Calibri"/>
              </a:defRPr>
            </a:lvl1pPr>
            <a:lvl2pPr marL="0" lvl="1" indent="0" algn="l">
              <a:spcBef>
                <a:spcPts val="0"/>
              </a:spcBef>
              <a:buNone/>
              <a:defRPr sz="1200" b="0" i="0" u="none" strike="noStrike" cap="none">
                <a:solidFill>
                  <a:schemeClr val="dk2"/>
                </a:solidFill>
                <a:latin typeface="Calibri"/>
                <a:ea typeface="Calibri"/>
                <a:cs typeface="Calibri"/>
                <a:sym typeface="Calibri"/>
              </a:defRPr>
            </a:lvl2pPr>
            <a:lvl3pPr marL="0" lvl="2" indent="0" algn="l">
              <a:spcBef>
                <a:spcPts val="0"/>
              </a:spcBef>
              <a:buNone/>
              <a:defRPr sz="1200" b="0" i="0" u="none" strike="noStrike" cap="none">
                <a:solidFill>
                  <a:schemeClr val="dk2"/>
                </a:solidFill>
                <a:latin typeface="Calibri"/>
                <a:ea typeface="Calibri"/>
                <a:cs typeface="Calibri"/>
                <a:sym typeface="Calibri"/>
              </a:defRPr>
            </a:lvl3pPr>
            <a:lvl4pPr marL="0" lvl="3" indent="0" algn="l">
              <a:spcBef>
                <a:spcPts val="0"/>
              </a:spcBef>
              <a:buNone/>
              <a:defRPr sz="1200" b="0" i="0" u="none" strike="noStrike" cap="none">
                <a:solidFill>
                  <a:schemeClr val="dk2"/>
                </a:solidFill>
                <a:latin typeface="Calibri"/>
                <a:ea typeface="Calibri"/>
                <a:cs typeface="Calibri"/>
                <a:sym typeface="Calibri"/>
              </a:defRPr>
            </a:lvl4pPr>
            <a:lvl5pPr marL="0" lvl="4" indent="0" algn="l">
              <a:spcBef>
                <a:spcPts val="0"/>
              </a:spcBef>
              <a:buNone/>
              <a:defRPr sz="1200" b="0" i="0" u="none" strike="noStrike" cap="none">
                <a:solidFill>
                  <a:schemeClr val="dk2"/>
                </a:solidFill>
                <a:latin typeface="Calibri"/>
                <a:ea typeface="Calibri"/>
                <a:cs typeface="Calibri"/>
                <a:sym typeface="Calibri"/>
              </a:defRPr>
            </a:lvl5pPr>
            <a:lvl6pPr marL="0" lvl="5" indent="0" algn="l">
              <a:spcBef>
                <a:spcPts val="0"/>
              </a:spcBef>
              <a:buNone/>
              <a:defRPr sz="1200" b="0" i="0" u="none" strike="noStrike" cap="none">
                <a:solidFill>
                  <a:schemeClr val="dk2"/>
                </a:solidFill>
                <a:latin typeface="Calibri"/>
                <a:ea typeface="Calibri"/>
                <a:cs typeface="Calibri"/>
                <a:sym typeface="Calibri"/>
              </a:defRPr>
            </a:lvl6pPr>
            <a:lvl7pPr marL="0" lvl="6" indent="0" algn="l">
              <a:spcBef>
                <a:spcPts val="0"/>
              </a:spcBef>
              <a:buNone/>
              <a:defRPr sz="1200" b="0" i="0" u="none" strike="noStrike" cap="none">
                <a:solidFill>
                  <a:schemeClr val="dk2"/>
                </a:solidFill>
                <a:latin typeface="Calibri"/>
                <a:ea typeface="Calibri"/>
                <a:cs typeface="Calibri"/>
                <a:sym typeface="Calibri"/>
              </a:defRPr>
            </a:lvl7pPr>
            <a:lvl8pPr marL="0" lvl="7" indent="0" algn="l">
              <a:spcBef>
                <a:spcPts val="0"/>
              </a:spcBef>
              <a:buNone/>
              <a:defRPr sz="1200" b="0" i="0" u="none" strike="noStrike" cap="none">
                <a:solidFill>
                  <a:schemeClr val="dk2"/>
                </a:solidFill>
                <a:latin typeface="Calibri"/>
                <a:ea typeface="Calibri"/>
                <a:cs typeface="Calibri"/>
                <a:sym typeface="Calibri"/>
              </a:defRPr>
            </a:lvl8pPr>
            <a:lvl9pPr marL="0" lvl="8" indent="0" algn="l">
              <a:spcBef>
                <a:spcPts val="0"/>
              </a:spcBef>
              <a:buNone/>
              <a:defRPr sz="1200" b="0" i="0" u="none" strike="noStrike" cap="none">
                <a:solidFill>
                  <a:schemeClr val="dk2"/>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3 Section Slide">
  <p:cSld name="#3 Section Slide">
    <p:bg>
      <p:bgPr>
        <a:solidFill>
          <a:schemeClr val="lt1"/>
        </a:solidFill>
        <a:effectLst/>
      </p:bgPr>
    </p:bg>
    <p:spTree>
      <p:nvGrpSpPr>
        <p:cNvPr id="1" name="Shape 28"/>
        <p:cNvGrpSpPr/>
        <p:nvPr/>
      </p:nvGrpSpPr>
      <p:grpSpPr>
        <a:xfrm>
          <a:off x="0" y="0"/>
          <a:ext cx="0" cy="0"/>
          <a:chOff x="0" y="0"/>
          <a:chExt cx="0" cy="0"/>
        </a:xfrm>
      </p:grpSpPr>
      <p:grpSp>
        <p:nvGrpSpPr>
          <p:cNvPr id="29" name="Google Shape;29;p4"/>
          <p:cNvGrpSpPr/>
          <p:nvPr/>
        </p:nvGrpSpPr>
        <p:grpSpPr>
          <a:xfrm>
            <a:off x="0" y="0"/>
            <a:ext cx="12192000" cy="6858000"/>
            <a:chOff x="0" y="0"/>
            <a:chExt cx="12192000" cy="6858000"/>
          </a:xfrm>
        </p:grpSpPr>
        <p:sp>
          <p:nvSpPr>
            <p:cNvPr id="30" name="Google Shape;30;p4"/>
            <p:cNvSpPr/>
            <p:nvPr/>
          </p:nvSpPr>
          <p:spPr>
            <a:xfrm>
              <a:off x="0" y="0"/>
              <a:ext cx="12192000" cy="188421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1" name="Google Shape;31;p4"/>
            <p:cNvSpPr/>
            <p:nvPr/>
          </p:nvSpPr>
          <p:spPr>
            <a:xfrm>
              <a:off x="0" y="6276109"/>
              <a:ext cx="12192000" cy="581891"/>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2" name="Google Shape;32;p4"/>
            <p:cNvSpPr/>
            <p:nvPr/>
          </p:nvSpPr>
          <p:spPr>
            <a:xfrm>
              <a:off x="0" y="1867368"/>
              <a:ext cx="12192000" cy="14978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33" name="Google Shape;33;p4"/>
          <p:cNvSpPr txBox="1">
            <a:spLocks noGrp="1"/>
          </p:cNvSpPr>
          <p:nvPr>
            <p:ph type="title"/>
          </p:nvPr>
        </p:nvSpPr>
        <p:spPr>
          <a:xfrm>
            <a:off x="831850" y="434518"/>
            <a:ext cx="10515600" cy="131264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3600"/>
              <a:buFont typeface="Palatino"/>
              <a:buNone/>
              <a:defRPr sz="3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4"/>
          <p:cNvSpPr txBox="1">
            <a:spLocks noGrp="1"/>
          </p:cNvSpPr>
          <p:nvPr>
            <p:ph type="body" idx="1"/>
          </p:nvPr>
        </p:nvSpPr>
        <p:spPr>
          <a:xfrm>
            <a:off x="831850" y="2221728"/>
            <a:ext cx="10515600" cy="70682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3A3838"/>
              </a:buClr>
              <a:buSzPts val="3000"/>
              <a:buNone/>
              <a:defRPr sz="3000">
                <a:solidFill>
                  <a:srgbClr val="3A3838"/>
                </a:solidFill>
              </a:defRPr>
            </a:lvl1pPr>
            <a:lvl2pPr marL="914400" lvl="1" indent="-228600" algn="l">
              <a:lnSpc>
                <a:spcPct val="90000"/>
              </a:lnSpc>
              <a:spcBef>
                <a:spcPts val="500"/>
              </a:spcBef>
              <a:spcAft>
                <a:spcPts val="0"/>
              </a:spcAft>
              <a:buClr>
                <a:srgbClr val="88BEB5"/>
              </a:buClr>
              <a:buSzPts val="2000"/>
              <a:buNone/>
              <a:defRPr sz="2000">
                <a:solidFill>
                  <a:srgbClr val="88BEB5"/>
                </a:solidFill>
              </a:defRPr>
            </a:lvl2pPr>
            <a:lvl3pPr marL="1371600" lvl="2" indent="-228600" algn="l">
              <a:lnSpc>
                <a:spcPct val="90000"/>
              </a:lnSpc>
              <a:spcBef>
                <a:spcPts val="500"/>
              </a:spcBef>
              <a:spcAft>
                <a:spcPts val="0"/>
              </a:spcAft>
              <a:buClr>
                <a:srgbClr val="88BEB5"/>
              </a:buClr>
              <a:buSzPts val="1800"/>
              <a:buNone/>
              <a:defRPr sz="1800">
                <a:solidFill>
                  <a:srgbClr val="88BEB5"/>
                </a:solidFill>
              </a:defRPr>
            </a:lvl3pPr>
            <a:lvl4pPr marL="1828800" lvl="3" indent="-228600" algn="l">
              <a:lnSpc>
                <a:spcPct val="90000"/>
              </a:lnSpc>
              <a:spcBef>
                <a:spcPts val="500"/>
              </a:spcBef>
              <a:spcAft>
                <a:spcPts val="0"/>
              </a:spcAft>
              <a:buClr>
                <a:srgbClr val="88BEB5"/>
              </a:buClr>
              <a:buSzPts val="1600"/>
              <a:buNone/>
              <a:defRPr sz="1600">
                <a:solidFill>
                  <a:srgbClr val="88BEB5"/>
                </a:solidFill>
              </a:defRPr>
            </a:lvl4pPr>
            <a:lvl5pPr marL="2286000" lvl="4" indent="-228600" algn="l">
              <a:lnSpc>
                <a:spcPct val="90000"/>
              </a:lnSpc>
              <a:spcBef>
                <a:spcPts val="500"/>
              </a:spcBef>
              <a:spcAft>
                <a:spcPts val="0"/>
              </a:spcAft>
              <a:buClr>
                <a:srgbClr val="88BEB5"/>
              </a:buClr>
              <a:buSzPts val="1600"/>
              <a:buNone/>
              <a:defRPr sz="1600">
                <a:solidFill>
                  <a:srgbClr val="88BEB5"/>
                </a:solidFill>
              </a:defRPr>
            </a:lvl5pPr>
            <a:lvl6pPr marL="2743200" lvl="5" indent="-228600" algn="l">
              <a:lnSpc>
                <a:spcPct val="90000"/>
              </a:lnSpc>
              <a:spcBef>
                <a:spcPts val="500"/>
              </a:spcBef>
              <a:spcAft>
                <a:spcPts val="0"/>
              </a:spcAft>
              <a:buClr>
                <a:srgbClr val="88BEB5"/>
              </a:buClr>
              <a:buSzPts val="1600"/>
              <a:buNone/>
              <a:defRPr sz="1600">
                <a:solidFill>
                  <a:srgbClr val="88BEB5"/>
                </a:solidFill>
              </a:defRPr>
            </a:lvl6pPr>
            <a:lvl7pPr marL="3200400" lvl="6" indent="-228600" algn="l">
              <a:lnSpc>
                <a:spcPct val="90000"/>
              </a:lnSpc>
              <a:spcBef>
                <a:spcPts val="500"/>
              </a:spcBef>
              <a:spcAft>
                <a:spcPts val="0"/>
              </a:spcAft>
              <a:buClr>
                <a:srgbClr val="88BEB5"/>
              </a:buClr>
              <a:buSzPts val="1600"/>
              <a:buNone/>
              <a:defRPr sz="1600">
                <a:solidFill>
                  <a:srgbClr val="88BEB5"/>
                </a:solidFill>
              </a:defRPr>
            </a:lvl7pPr>
            <a:lvl8pPr marL="3657600" lvl="7" indent="-228600" algn="l">
              <a:lnSpc>
                <a:spcPct val="90000"/>
              </a:lnSpc>
              <a:spcBef>
                <a:spcPts val="500"/>
              </a:spcBef>
              <a:spcAft>
                <a:spcPts val="0"/>
              </a:spcAft>
              <a:buClr>
                <a:srgbClr val="88BEB5"/>
              </a:buClr>
              <a:buSzPts val="1600"/>
              <a:buNone/>
              <a:defRPr sz="1600">
                <a:solidFill>
                  <a:srgbClr val="88BEB5"/>
                </a:solidFill>
              </a:defRPr>
            </a:lvl8pPr>
            <a:lvl9pPr marL="4114800" lvl="8" indent="-228600" algn="l">
              <a:lnSpc>
                <a:spcPct val="90000"/>
              </a:lnSpc>
              <a:spcBef>
                <a:spcPts val="500"/>
              </a:spcBef>
              <a:spcAft>
                <a:spcPts val="0"/>
              </a:spcAft>
              <a:buClr>
                <a:srgbClr val="88BEB5"/>
              </a:buClr>
              <a:buSzPts val="1600"/>
              <a:buNone/>
              <a:defRPr sz="1600">
                <a:solidFill>
                  <a:srgbClr val="88BEB5"/>
                </a:solidFill>
              </a:defRPr>
            </a:lvl9pPr>
          </a:lstStyle>
          <a:p>
            <a:endParaRPr/>
          </a:p>
        </p:txBody>
      </p:sp>
      <p:sp>
        <p:nvSpPr>
          <p:cNvPr id="35" name="Google Shape;35;p4"/>
          <p:cNvSpPr txBox="1">
            <a:spLocks noGrp="1"/>
          </p:cNvSpPr>
          <p:nvPr>
            <p:ph type="body" idx="2"/>
          </p:nvPr>
        </p:nvSpPr>
        <p:spPr>
          <a:xfrm>
            <a:off x="831850" y="2997965"/>
            <a:ext cx="10515600" cy="3093226"/>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1000"/>
              </a:spcBef>
              <a:spcAft>
                <a:spcPts val="0"/>
              </a:spcAft>
              <a:buClr>
                <a:srgbClr val="3A3838"/>
              </a:buClr>
              <a:buSzPts val="2600"/>
              <a:buChar char="•"/>
              <a:defRPr sz="2600"/>
            </a:lvl1pPr>
            <a:lvl2pPr marL="914400" lvl="1" indent="-381000" algn="l">
              <a:lnSpc>
                <a:spcPct val="90000"/>
              </a:lnSpc>
              <a:spcBef>
                <a:spcPts val="500"/>
              </a:spcBef>
              <a:spcAft>
                <a:spcPts val="0"/>
              </a:spcAft>
              <a:buClr>
                <a:srgbClr val="3A3838"/>
              </a:buClr>
              <a:buSzPts val="2400"/>
              <a:buChar char="•"/>
              <a:defRPr sz="2400"/>
            </a:lvl2pPr>
            <a:lvl3pPr marL="1371600" lvl="2" indent="-355600" algn="l">
              <a:lnSpc>
                <a:spcPct val="90000"/>
              </a:lnSpc>
              <a:spcBef>
                <a:spcPts val="500"/>
              </a:spcBef>
              <a:spcAft>
                <a:spcPts val="0"/>
              </a:spcAft>
              <a:buClr>
                <a:srgbClr val="3A3838"/>
              </a:buClr>
              <a:buSzPts val="2000"/>
              <a:buChar char="•"/>
              <a:defRPr sz="2000"/>
            </a:lvl3pPr>
            <a:lvl4pPr marL="1828800" lvl="3" indent="-342900" algn="l">
              <a:lnSpc>
                <a:spcPct val="90000"/>
              </a:lnSpc>
              <a:spcBef>
                <a:spcPts val="500"/>
              </a:spcBef>
              <a:spcAft>
                <a:spcPts val="0"/>
              </a:spcAft>
              <a:buClr>
                <a:srgbClr val="3A3838"/>
              </a:buClr>
              <a:buSzPts val="1800"/>
              <a:buChar char="•"/>
              <a:defRPr sz="1800"/>
            </a:lvl4pPr>
            <a:lvl5pPr marL="2286000" lvl="4" indent="-355600" algn="l">
              <a:lnSpc>
                <a:spcPct val="90000"/>
              </a:lnSpc>
              <a:spcBef>
                <a:spcPts val="500"/>
              </a:spcBef>
              <a:spcAft>
                <a:spcPts val="0"/>
              </a:spcAft>
              <a:buClr>
                <a:srgbClr val="3A3838"/>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6" name="Google Shape;36;p4"/>
          <p:cNvSpPr txBox="1">
            <a:spLocks noGrp="1"/>
          </p:cNvSpPr>
          <p:nvPr>
            <p:ph type="sldNum" idx="12"/>
          </p:nvPr>
        </p:nvSpPr>
        <p:spPr>
          <a:xfrm>
            <a:off x="1240719" y="6462512"/>
            <a:ext cx="820479" cy="22536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sz="1200" b="0" i="0" u="none" strike="noStrike" cap="none">
                <a:solidFill>
                  <a:schemeClr val="lt1"/>
                </a:solidFill>
                <a:latin typeface="Calibri"/>
                <a:ea typeface="Calibri"/>
                <a:cs typeface="Calibri"/>
                <a:sym typeface="Calibri"/>
              </a:defRPr>
            </a:lvl1pPr>
            <a:lvl2pPr marL="0" lvl="1" indent="0" algn="l">
              <a:spcBef>
                <a:spcPts val="0"/>
              </a:spcBef>
              <a:buNone/>
              <a:defRPr sz="1200" b="0" i="0" u="none" strike="noStrike" cap="none">
                <a:solidFill>
                  <a:schemeClr val="lt1"/>
                </a:solidFill>
                <a:latin typeface="Calibri"/>
                <a:ea typeface="Calibri"/>
                <a:cs typeface="Calibri"/>
                <a:sym typeface="Calibri"/>
              </a:defRPr>
            </a:lvl2pPr>
            <a:lvl3pPr marL="0" lvl="2" indent="0" algn="l">
              <a:spcBef>
                <a:spcPts val="0"/>
              </a:spcBef>
              <a:buNone/>
              <a:defRPr sz="1200" b="0" i="0" u="none" strike="noStrike" cap="none">
                <a:solidFill>
                  <a:schemeClr val="lt1"/>
                </a:solidFill>
                <a:latin typeface="Calibri"/>
                <a:ea typeface="Calibri"/>
                <a:cs typeface="Calibri"/>
                <a:sym typeface="Calibri"/>
              </a:defRPr>
            </a:lvl3pPr>
            <a:lvl4pPr marL="0" lvl="3" indent="0" algn="l">
              <a:spcBef>
                <a:spcPts val="0"/>
              </a:spcBef>
              <a:buNone/>
              <a:defRPr sz="1200" b="0" i="0" u="none" strike="noStrike" cap="none">
                <a:solidFill>
                  <a:schemeClr val="lt1"/>
                </a:solidFill>
                <a:latin typeface="Calibri"/>
                <a:ea typeface="Calibri"/>
                <a:cs typeface="Calibri"/>
                <a:sym typeface="Calibri"/>
              </a:defRPr>
            </a:lvl4pPr>
            <a:lvl5pPr marL="0" lvl="4" indent="0" algn="l">
              <a:spcBef>
                <a:spcPts val="0"/>
              </a:spcBef>
              <a:buNone/>
              <a:defRPr sz="1200" b="0" i="0" u="none" strike="noStrike" cap="none">
                <a:solidFill>
                  <a:schemeClr val="lt1"/>
                </a:solidFill>
                <a:latin typeface="Calibri"/>
                <a:ea typeface="Calibri"/>
                <a:cs typeface="Calibri"/>
                <a:sym typeface="Calibri"/>
              </a:defRPr>
            </a:lvl5pPr>
            <a:lvl6pPr marL="0" lvl="5" indent="0" algn="l">
              <a:spcBef>
                <a:spcPts val="0"/>
              </a:spcBef>
              <a:buNone/>
              <a:defRPr sz="1200" b="0" i="0" u="none" strike="noStrike" cap="none">
                <a:solidFill>
                  <a:schemeClr val="lt1"/>
                </a:solidFill>
                <a:latin typeface="Calibri"/>
                <a:ea typeface="Calibri"/>
                <a:cs typeface="Calibri"/>
                <a:sym typeface="Calibri"/>
              </a:defRPr>
            </a:lvl6pPr>
            <a:lvl7pPr marL="0" lvl="6" indent="0" algn="l">
              <a:spcBef>
                <a:spcPts val="0"/>
              </a:spcBef>
              <a:buNone/>
              <a:defRPr sz="1200" b="0" i="0" u="none" strike="noStrike" cap="none">
                <a:solidFill>
                  <a:schemeClr val="lt1"/>
                </a:solidFill>
                <a:latin typeface="Calibri"/>
                <a:ea typeface="Calibri"/>
                <a:cs typeface="Calibri"/>
                <a:sym typeface="Calibri"/>
              </a:defRPr>
            </a:lvl7pPr>
            <a:lvl8pPr marL="0" lvl="7" indent="0" algn="l">
              <a:spcBef>
                <a:spcPts val="0"/>
              </a:spcBef>
              <a:buNone/>
              <a:defRPr sz="1200" b="0" i="0" u="none" strike="noStrike" cap="none">
                <a:solidFill>
                  <a:schemeClr val="lt1"/>
                </a:solidFill>
                <a:latin typeface="Calibri"/>
                <a:ea typeface="Calibri"/>
                <a:cs typeface="Calibri"/>
                <a:sym typeface="Calibri"/>
              </a:defRPr>
            </a:lvl8pPr>
            <a:lvl9pPr marL="0" lvl="8" indent="0" algn="l">
              <a:spcBef>
                <a:spcPts val="0"/>
              </a:spcBef>
              <a:buNone/>
              <a:defRPr sz="12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37" name="Google Shape;37;p4" descr="A picture containing text, clipart&#10;&#10;Description automatically generated"/>
          <p:cNvPicPr preferRelativeResize="0"/>
          <p:nvPr/>
        </p:nvPicPr>
        <p:blipFill rotWithShape="1">
          <a:blip r:embed="rId2">
            <a:alphaModFix/>
          </a:blip>
          <a:srcRect/>
          <a:stretch/>
        </p:blipFill>
        <p:spPr>
          <a:xfrm>
            <a:off x="800427" y="6345089"/>
            <a:ext cx="419026" cy="41902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3 Content 2 Column Slide">
  <p:cSld name="#3 Content 2 Column Slide">
    <p:bg>
      <p:bgPr>
        <a:solidFill>
          <a:schemeClr val="lt1"/>
        </a:solidFill>
        <a:effectLst/>
      </p:bgPr>
    </p:bg>
    <p:spTree>
      <p:nvGrpSpPr>
        <p:cNvPr id="1" name="Shape 38"/>
        <p:cNvGrpSpPr/>
        <p:nvPr/>
      </p:nvGrpSpPr>
      <p:grpSpPr>
        <a:xfrm>
          <a:off x="0" y="0"/>
          <a:ext cx="0" cy="0"/>
          <a:chOff x="0" y="0"/>
          <a:chExt cx="0" cy="0"/>
        </a:xfrm>
      </p:grpSpPr>
      <p:grpSp>
        <p:nvGrpSpPr>
          <p:cNvPr id="39" name="Google Shape;39;p5"/>
          <p:cNvGrpSpPr/>
          <p:nvPr/>
        </p:nvGrpSpPr>
        <p:grpSpPr>
          <a:xfrm>
            <a:off x="0" y="0"/>
            <a:ext cx="12192000" cy="798858"/>
            <a:chOff x="0" y="0"/>
            <a:chExt cx="12192000" cy="798858"/>
          </a:xfrm>
        </p:grpSpPr>
        <p:sp>
          <p:nvSpPr>
            <p:cNvPr id="40" name="Google Shape;40;p5"/>
            <p:cNvSpPr/>
            <p:nvPr/>
          </p:nvSpPr>
          <p:spPr>
            <a:xfrm>
              <a:off x="0" y="0"/>
              <a:ext cx="12192000" cy="67432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1" name="Google Shape;41;p5"/>
            <p:cNvSpPr/>
            <p:nvPr/>
          </p:nvSpPr>
          <p:spPr>
            <a:xfrm>
              <a:off x="0" y="674328"/>
              <a:ext cx="12192000" cy="12453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42" name="Google Shape;42;p5"/>
          <p:cNvSpPr txBox="1">
            <a:spLocks noGrp="1"/>
          </p:cNvSpPr>
          <p:nvPr>
            <p:ph type="title"/>
          </p:nvPr>
        </p:nvSpPr>
        <p:spPr>
          <a:xfrm>
            <a:off x="838200" y="1014921"/>
            <a:ext cx="10515600" cy="1146991"/>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3600"/>
              <a:buFont typeface="Palatino"/>
              <a:buNone/>
              <a:defRPr sz="36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5"/>
          <p:cNvSpPr txBox="1">
            <a:spLocks noGrp="1"/>
          </p:cNvSpPr>
          <p:nvPr>
            <p:ph type="body" idx="1"/>
          </p:nvPr>
        </p:nvSpPr>
        <p:spPr>
          <a:xfrm>
            <a:off x="838200" y="2286442"/>
            <a:ext cx="5181600" cy="400803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3A3838"/>
              </a:buClr>
              <a:buSzPts val="1800"/>
              <a:buChar char="•"/>
              <a:defRPr/>
            </a:lvl1pPr>
            <a:lvl2pPr marL="914400" lvl="1" indent="-342900" algn="l">
              <a:lnSpc>
                <a:spcPct val="90000"/>
              </a:lnSpc>
              <a:spcBef>
                <a:spcPts val="500"/>
              </a:spcBef>
              <a:spcAft>
                <a:spcPts val="0"/>
              </a:spcAft>
              <a:buClr>
                <a:srgbClr val="3A3838"/>
              </a:buClr>
              <a:buSzPts val="1800"/>
              <a:buChar char="•"/>
              <a:defRPr/>
            </a:lvl2pPr>
            <a:lvl3pPr marL="1371600" lvl="2" indent="-342900" algn="l">
              <a:lnSpc>
                <a:spcPct val="90000"/>
              </a:lnSpc>
              <a:spcBef>
                <a:spcPts val="500"/>
              </a:spcBef>
              <a:spcAft>
                <a:spcPts val="0"/>
              </a:spcAft>
              <a:buClr>
                <a:srgbClr val="3A3838"/>
              </a:buClr>
              <a:buSzPts val="1800"/>
              <a:buChar char="•"/>
              <a:defRPr/>
            </a:lvl3pPr>
            <a:lvl4pPr marL="1828800" lvl="3" indent="-342900" algn="l">
              <a:lnSpc>
                <a:spcPct val="90000"/>
              </a:lnSpc>
              <a:spcBef>
                <a:spcPts val="500"/>
              </a:spcBef>
              <a:spcAft>
                <a:spcPts val="0"/>
              </a:spcAft>
              <a:buClr>
                <a:srgbClr val="3A3838"/>
              </a:buClr>
              <a:buSzPts val="1800"/>
              <a:buChar char="•"/>
              <a:defRPr/>
            </a:lvl4pPr>
            <a:lvl5pPr marL="2286000" lvl="4" indent="-342900" algn="l">
              <a:lnSpc>
                <a:spcPct val="90000"/>
              </a:lnSpc>
              <a:spcBef>
                <a:spcPts val="500"/>
              </a:spcBef>
              <a:spcAft>
                <a:spcPts val="0"/>
              </a:spcAft>
              <a:buClr>
                <a:srgbClr val="3A383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5"/>
          <p:cNvSpPr txBox="1">
            <a:spLocks noGrp="1"/>
          </p:cNvSpPr>
          <p:nvPr>
            <p:ph type="body" idx="2"/>
          </p:nvPr>
        </p:nvSpPr>
        <p:spPr>
          <a:xfrm>
            <a:off x="6172200" y="2286442"/>
            <a:ext cx="5181600" cy="400803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3A3838"/>
              </a:buClr>
              <a:buSzPts val="1800"/>
              <a:buChar char="•"/>
              <a:defRPr/>
            </a:lvl1pPr>
            <a:lvl2pPr marL="914400" lvl="1" indent="-342900" algn="l">
              <a:lnSpc>
                <a:spcPct val="90000"/>
              </a:lnSpc>
              <a:spcBef>
                <a:spcPts val="500"/>
              </a:spcBef>
              <a:spcAft>
                <a:spcPts val="0"/>
              </a:spcAft>
              <a:buClr>
                <a:srgbClr val="3A3838"/>
              </a:buClr>
              <a:buSzPts val="1800"/>
              <a:buChar char="•"/>
              <a:defRPr/>
            </a:lvl2pPr>
            <a:lvl3pPr marL="1371600" lvl="2" indent="-342900" algn="l">
              <a:lnSpc>
                <a:spcPct val="90000"/>
              </a:lnSpc>
              <a:spcBef>
                <a:spcPts val="500"/>
              </a:spcBef>
              <a:spcAft>
                <a:spcPts val="0"/>
              </a:spcAft>
              <a:buClr>
                <a:srgbClr val="3A3838"/>
              </a:buClr>
              <a:buSzPts val="1800"/>
              <a:buChar char="•"/>
              <a:defRPr/>
            </a:lvl3pPr>
            <a:lvl4pPr marL="1828800" lvl="3" indent="-342900" algn="l">
              <a:lnSpc>
                <a:spcPct val="90000"/>
              </a:lnSpc>
              <a:spcBef>
                <a:spcPts val="500"/>
              </a:spcBef>
              <a:spcAft>
                <a:spcPts val="0"/>
              </a:spcAft>
              <a:buClr>
                <a:srgbClr val="3A3838"/>
              </a:buClr>
              <a:buSzPts val="1800"/>
              <a:buChar char="•"/>
              <a:defRPr/>
            </a:lvl4pPr>
            <a:lvl5pPr marL="2286000" lvl="4" indent="-342900" algn="l">
              <a:lnSpc>
                <a:spcPct val="90000"/>
              </a:lnSpc>
              <a:spcBef>
                <a:spcPts val="500"/>
              </a:spcBef>
              <a:spcAft>
                <a:spcPts val="0"/>
              </a:spcAft>
              <a:buClr>
                <a:srgbClr val="3A383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5"/>
          <p:cNvSpPr txBox="1">
            <a:spLocks noGrp="1"/>
          </p:cNvSpPr>
          <p:nvPr>
            <p:ph type="sldNum" idx="12"/>
          </p:nvPr>
        </p:nvSpPr>
        <p:spPr>
          <a:xfrm>
            <a:off x="1240719" y="6462512"/>
            <a:ext cx="820479" cy="22536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sz="1200" b="0" i="0" u="none" strike="noStrike" cap="none">
                <a:solidFill>
                  <a:schemeClr val="dk2"/>
                </a:solidFill>
                <a:latin typeface="Calibri"/>
                <a:ea typeface="Calibri"/>
                <a:cs typeface="Calibri"/>
                <a:sym typeface="Calibri"/>
              </a:defRPr>
            </a:lvl1pPr>
            <a:lvl2pPr marL="0" lvl="1" indent="0" algn="l">
              <a:spcBef>
                <a:spcPts val="0"/>
              </a:spcBef>
              <a:buNone/>
              <a:defRPr sz="1200" b="0" i="0" u="none" strike="noStrike" cap="none">
                <a:solidFill>
                  <a:schemeClr val="dk2"/>
                </a:solidFill>
                <a:latin typeface="Calibri"/>
                <a:ea typeface="Calibri"/>
                <a:cs typeface="Calibri"/>
                <a:sym typeface="Calibri"/>
              </a:defRPr>
            </a:lvl2pPr>
            <a:lvl3pPr marL="0" lvl="2" indent="0" algn="l">
              <a:spcBef>
                <a:spcPts val="0"/>
              </a:spcBef>
              <a:buNone/>
              <a:defRPr sz="1200" b="0" i="0" u="none" strike="noStrike" cap="none">
                <a:solidFill>
                  <a:schemeClr val="dk2"/>
                </a:solidFill>
                <a:latin typeface="Calibri"/>
                <a:ea typeface="Calibri"/>
                <a:cs typeface="Calibri"/>
                <a:sym typeface="Calibri"/>
              </a:defRPr>
            </a:lvl3pPr>
            <a:lvl4pPr marL="0" lvl="3" indent="0" algn="l">
              <a:spcBef>
                <a:spcPts val="0"/>
              </a:spcBef>
              <a:buNone/>
              <a:defRPr sz="1200" b="0" i="0" u="none" strike="noStrike" cap="none">
                <a:solidFill>
                  <a:schemeClr val="dk2"/>
                </a:solidFill>
                <a:latin typeface="Calibri"/>
                <a:ea typeface="Calibri"/>
                <a:cs typeface="Calibri"/>
                <a:sym typeface="Calibri"/>
              </a:defRPr>
            </a:lvl4pPr>
            <a:lvl5pPr marL="0" lvl="4" indent="0" algn="l">
              <a:spcBef>
                <a:spcPts val="0"/>
              </a:spcBef>
              <a:buNone/>
              <a:defRPr sz="1200" b="0" i="0" u="none" strike="noStrike" cap="none">
                <a:solidFill>
                  <a:schemeClr val="dk2"/>
                </a:solidFill>
                <a:latin typeface="Calibri"/>
                <a:ea typeface="Calibri"/>
                <a:cs typeface="Calibri"/>
                <a:sym typeface="Calibri"/>
              </a:defRPr>
            </a:lvl5pPr>
            <a:lvl6pPr marL="0" lvl="5" indent="0" algn="l">
              <a:spcBef>
                <a:spcPts val="0"/>
              </a:spcBef>
              <a:buNone/>
              <a:defRPr sz="1200" b="0" i="0" u="none" strike="noStrike" cap="none">
                <a:solidFill>
                  <a:schemeClr val="dk2"/>
                </a:solidFill>
                <a:latin typeface="Calibri"/>
                <a:ea typeface="Calibri"/>
                <a:cs typeface="Calibri"/>
                <a:sym typeface="Calibri"/>
              </a:defRPr>
            </a:lvl6pPr>
            <a:lvl7pPr marL="0" lvl="6" indent="0" algn="l">
              <a:spcBef>
                <a:spcPts val="0"/>
              </a:spcBef>
              <a:buNone/>
              <a:defRPr sz="1200" b="0" i="0" u="none" strike="noStrike" cap="none">
                <a:solidFill>
                  <a:schemeClr val="dk2"/>
                </a:solidFill>
                <a:latin typeface="Calibri"/>
                <a:ea typeface="Calibri"/>
                <a:cs typeface="Calibri"/>
                <a:sym typeface="Calibri"/>
              </a:defRPr>
            </a:lvl7pPr>
            <a:lvl8pPr marL="0" lvl="7" indent="0" algn="l">
              <a:spcBef>
                <a:spcPts val="0"/>
              </a:spcBef>
              <a:buNone/>
              <a:defRPr sz="1200" b="0" i="0" u="none" strike="noStrike" cap="none">
                <a:solidFill>
                  <a:schemeClr val="dk2"/>
                </a:solidFill>
                <a:latin typeface="Calibri"/>
                <a:ea typeface="Calibri"/>
                <a:cs typeface="Calibri"/>
                <a:sym typeface="Calibri"/>
              </a:defRPr>
            </a:lvl8pPr>
            <a:lvl9pPr marL="0" lvl="8" indent="0" algn="l">
              <a:spcBef>
                <a:spcPts val="0"/>
              </a:spcBef>
              <a:buNone/>
              <a:defRPr sz="1200" b="0" i="0" u="none" strike="noStrike" cap="none">
                <a:solidFill>
                  <a:schemeClr val="dk2"/>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
        <p:nvSpPr>
          <p:cNvPr id="47" name="Google Shape;47;p6"/>
          <p:cNvSpPr txBox="1">
            <a:spLocks noGrp="1"/>
          </p:cNvSpPr>
          <p:nvPr>
            <p:ph type="sldNum" idx="12"/>
          </p:nvPr>
        </p:nvSpPr>
        <p:spPr>
          <a:xfrm>
            <a:off x="1240719" y="6462512"/>
            <a:ext cx="820479" cy="22536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1">
  <p:cSld name="Title Slide 1">
    <p:bg>
      <p:bgPr>
        <a:blipFill>
          <a:blip r:embed="rId2">
            <a:alphaModFix/>
          </a:blip>
          <a:stretch>
            <a:fillRect/>
          </a:stretch>
        </a:blipFill>
        <a:effectLst/>
      </p:bgPr>
    </p:bg>
    <p:spTree>
      <p:nvGrpSpPr>
        <p:cNvPr id="1" name="Shape 48"/>
        <p:cNvGrpSpPr/>
        <p:nvPr/>
      </p:nvGrpSpPr>
      <p:grpSpPr>
        <a:xfrm>
          <a:off x="0" y="0"/>
          <a:ext cx="0" cy="0"/>
          <a:chOff x="0" y="0"/>
          <a:chExt cx="0" cy="0"/>
        </a:xfrm>
      </p:grpSpPr>
      <p:sp>
        <p:nvSpPr>
          <p:cNvPr id="49" name="Google Shape;49;p7"/>
          <p:cNvSpPr txBox="1">
            <a:spLocks noGrp="1"/>
          </p:cNvSpPr>
          <p:nvPr>
            <p:ph type="title"/>
          </p:nvPr>
        </p:nvSpPr>
        <p:spPr>
          <a:xfrm>
            <a:off x="6319158" y="2752853"/>
            <a:ext cx="5502727" cy="3725893"/>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lt1"/>
              </a:buClr>
              <a:buSzPts val="4400"/>
              <a:buFont typeface="Palatino"/>
              <a:buNone/>
              <a:defRPr sz="4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1 Column Slide">
  <p:cSld name="Content 1 Column Slide">
    <p:spTree>
      <p:nvGrpSpPr>
        <p:cNvPr id="1" name="Shape 50"/>
        <p:cNvGrpSpPr/>
        <p:nvPr/>
      </p:nvGrpSpPr>
      <p:grpSpPr>
        <a:xfrm>
          <a:off x="0" y="0"/>
          <a:ext cx="0" cy="0"/>
          <a:chOff x="0" y="0"/>
          <a:chExt cx="0" cy="0"/>
        </a:xfrm>
      </p:grpSpPr>
      <p:pic>
        <p:nvPicPr>
          <p:cNvPr id="51" name="Google Shape;51;p8"/>
          <p:cNvPicPr preferRelativeResize="0"/>
          <p:nvPr/>
        </p:nvPicPr>
        <p:blipFill rotWithShape="1">
          <a:blip r:embed="rId2">
            <a:alphaModFix/>
          </a:blip>
          <a:srcRect/>
          <a:stretch/>
        </p:blipFill>
        <p:spPr>
          <a:xfrm>
            <a:off x="1277938" y="6376988"/>
            <a:ext cx="377825" cy="377825"/>
          </a:xfrm>
          <a:prstGeom prst="rect">
            <a:avLst/>
          </a:prstGeom>
          <a:noFill/>
          <a:ln>
            <a:noFill/>
          </a:ln>
        </p:spPr>
      </p:pic>
      <p:sp>
        <p:nvSpPr>
          <p:cNvPr id="52" name="Google Shape;52;p8"/>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3600"/>
              <a:buFont typeface="Palatino"/>
              <a:buNone/>
              <a:defRPr sz="36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8"/>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3A3838"/>
              </a:buClr>
              <a:buSzPts val="1800"/>
              <a:buChar char="•"/>
              <a:defRPr/>
            </a:lvl1pPr>
            <a:lvl2pPr marL="914400" lvl="1" indent="-342900" algn="l">
              <a:lnSpc>
                <a:spcPct val="90000"/>
              </a:lnSpc>
              <a:spcBef>
                <a:spcPts val="500"/>
              </a:spcBef>
              <a:spcAft>
                <a:spcPts val="0"/>
              </a:spcAft>
              <a:buClr>
                <a:srgbClr val="3A3838"/>
              </a:buClr>
              <a:buSzPts val="1800"/>
              <a:buChar char="•"/>
              <a:defRPr/>
            </a:lvl2pPr>
            <a:lvl3pPr marL="1371600" lvl="2" indent="-342900" algn="l">
              <a:lnSpc>
                <a:spcPct val="90000"/>
              </a:lnSpc>
              <a:spcBef>
                <a:spcPts val="500"/>
              </a:spcBef>
              <a:spcAft>
                <a:spcPts val="0"/>
              </a:spcAft>
              <a:buClr>
                <a:srgbClr val="3A3838"/>
              </a:buClr>
              <a:buSzPts val="1800"/>
              <a:buChar char="•"/>
              <a:defRPr/>
            </a:lvl3pPr>
            <a:lvl4pPr marL="1828800" lvl="3" indent="-342900" algn="l">
              <a:lnSpc>
                <a:spcPct val="90000"/>
              </a:lnSpc>
              <a:spcBef>
                <a:spcPts val="500"/>
              </a:spcBef>
              <a:spcAft>
                <a:spcPts val="0"/>
              </a:spcAft>
              <a:buClr>
                <a:srgbClr val="3A3838"/>
              </a:buClr>
              <a:buSzPts val="1800"/>
              <a:buChar char="•"/>
              <a:defRPr/>
            </a:lvl4pPr>
            <a:lvl5pPr marL="2286000" lvl="4" indent="-342900" algn="l">
              <a:lnSpc>
                <a:spcPct val="90000"/>
              </a:lnSpc>
              <a:spcBef>
                <a:spcPts val="500"/>
              </a:spcBef>
              <a:spcAft>
                <a:spcPts val="0"/>
              </a:spcAft>
              <a:buClr>
                <a:srgbClr val="3A383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8"/>
          <p:cNvSpPr txBox="1">
            <a:spLocks noGrp="1"/>
          </p:cNvSpPr>
          <p:nvPr>
            <p:ph type="sldNum" idx="12"/>
          </p:nvPr>
        </p:nvSpPr>
        <p:spPr>
          <a:xfrm>
            <a:off x="1240719" y="6462512"/>
            <a:ext cx="820479" cy="225365"/>
          </a:xfrm>
          <a:prstGeom prst="rect">
            <a:avLst/>
          </a:prstGeom>
          <a:noFill/>
          <a:ln>
            <a:noFill/>
          </a:ln>
        </p:spPr>
        <p:txBody>
          <a:bodyPr spcFirstLastPara="1" wrap="square" lIns="91425" tIns="45700" rIns="91425" bIns="45700" anchor="ctr" anchorCtr="0">
            <a:noAutofit/>
          </a:bodyPr>
          <a:lstStyle>
            <a:lvl1pPr marL="0" marR="0" lvl="0" indent="0" algn="l">
              <a:spcBef>
                <a:spcPts val="0"/>
              </a:spcBef>
              <a:buNone/>
              <a:defRPr sz="1200" b="0" i="0" u="none" strike="noStrike" cap="none">
                <a:solidFill>
                  <a:schemeClr val="dk2"/>
                </a:solidFill>
                <a:latin typeface="Calibri"/>
                <a:ea typeface="Calibri"/>
                <a:cs typeface="Calibri"/>
                <a:sym typeface="Calibri"/>
              </a:defRPr>
            </a:lvl1pPr>
            <a:lvl2pPr marL="0" marR="0" lvl="1" indent="0" algn="l">
              <a:spcBef>
                <a:spcPts val="0"/>
              </a:spcBef>
              <a:buNone/>
              <a:defRPr sz="1200" b="0" i="0" u="none" strike="noStrike" cap="none">
                <a:solidFill>
                  <a:schemeClr val="dk2"/>
                </a:solidFill>
                <a:latin typeface="Calibri"/>
                <a:ea typeface="Calibri"/>
                <a:cs typeface="Calibri"/>
                <a:sym typeface="Calibri"/>
              </a:defRPr>
            </a:lvl2pPr>
            <a:lvl3pPr marL="0" marR="0" lvl="2" indent="0" algn="l">
              <a:spcBef>
                <a:spcPts val="0"/>
              </a:spcBef>
              <a:buNone/>
              <a:defRPr sz="1200" b="0" i="0" u="none" strike="noStrike" cap="none">
                <a:solidFill>
                  <a:schemeClr val="dk2"/>
                </a:solidFill>
                <a:latin typeface="Calibri"/>
                <a:ea typeface="Calibri"/>
                <a:cs typeface="Calibri"/>
                <a:sym typeface="Calibri"/>
              </a:defRPr>
            </a:lvl3pPr>
            <a:lvl4pPr marL="0" marR="0" lvl="3" indent="0" algn="l">
              <a:spcBef>
                <a:spcPts val="0"/>
              </a:spcBef>
              <a:buNone/>
              <a:defRPr sz="1200" b="0" i="0" u="none" strike="noStrike" cap="none">
                <a:solidFill>
                  <a:schemeClr val="dk2"/>
                </a:solidFill>
                <a:latin typeface="Calibri"/>
                <a:ea typeface="Calibri"/>
                <a:cs typeface="Calibri"/>
                <a:sym typeface="Calibri"/>
              </a:defRPr>
            </a:lvl4pPr>
            <a:lvl5pPr marL="0" marR="0" lvl="4" indent="0" algn="l">
              <a:spcBef>
                <a:spcPts val="0"/>
              </a:spcBef>
              <a:buNone/>
              <a:defRPr sz="1200" b="0" i="0" u="none" strike="noStrike" cap="none">
                <a:solidFill>
                  <a:schemeClr val="dk2"/>
                </a:solidFill>
                <a:latin typeface="Calibri"/>
                <a:ea typeface="Calibri"/>
                <a:cs typeface="Calibri"/>
                <a:sym typeface="Calibri"/>
              </a:defRPr>
            </a:lvl5pPr>
            <a:lvl6pPr marL="0" marR="0" lvl="5" indent="0" algn="l">
              <a:spcBef>
                <a:spcPts val="0"/>
              </a:spcBef>
              <a:buNone/>
              <a:defRPr sz="1200" b="0" i="0" u="none" strike="noStrike" cap="none">
                <a:solidFill>
                  <a:schemeClr val="dk2"/>
                </a:solidFill>
                <a:latin typeface="Calibri"/>
                <a:ea typeface="Calibri"/>
                <a:cs typeface="Calibri"/>
                <a:sym typeface="Calibri"/>
              </a:defRPr>
            </a:lvl6pPr>
            <a:lvl7pPr marL="0" marR="0" lvl="6" indent="0" algn="l">
              <a:spcBef>
                <a:spcPts val="0"/>
              </a:spcBef>
              <a:buNone/>
              <a:defRPr sz="1200" b="0" i="0" u="none" strike="noStrike" cap="none">
                <a:solidFill>
                  <a:schemeClr val="dk2"/>
                </a:solidFill>
                <a:latin typeface="Calibri"/>
                <a:ea typeface="Calibri"/>
                <a:cs typeface="Calibri"/>
                <a:sym typeface="Calibri"/>
              </a:defRPr>
            </a:lvl7pPr>
            <a:lvl8pPr marL="0" marR="0" lvl="7" indent="0" algn="l">
              <a:spcBef>
                <a:spcPts val="0"/>
              </a:spcBef>
              <a:buNone/>
              <a:defRPr sz="1200" b="0" i="0" u="none" strike="noStrike" cap="none">
                <a:solidFill>
                  <a:schemeClr val="dk2"/>
                </a:solidFill>
                <a:latin typeface="Calibri"/>
                <a:ea typeface="Calibri"/>
                <a:cs typeface="Calibri"/>
                <a:sym typeface="Calibri"/>
              </a:defRPr>
            </a:lvl8pPr>
            <a:lvl9pPr marL="0" marR="0" lvl="8" indent="0" algn="l">
              <a:spcBef>
                <a:spcPts val="0"/>
              </a:spcBef>
              <a:buNone/>
              <a:defRPr sz="1200" b="0" i="0" u="none" strike="noStrike" cap="none">
                <a:solidFill>
                  <a:schemeClr val="dk2"/>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5" name="Google Shape;55;p8"/>
          <p:cNvPicPr preferRelativeResize="0"/>
          <p:nvPr/>
        </p:nvPicPr>
        <p:blipFill rotWithShape="1">
          <a:blip r:embed="rId3">
            <a:alphaModFix/>
          </a:blip>
          <a:srcRect/>
          <a:stretch/>
        </p:blipFill>
        <p:spPr>
          <a:xfrm>
            <a:off x="0" y="2646"/>
            <a:ext cx="822325" cy="6852708"/>
          </a:xfrm>
          <a:prstGeom prst="rect">
            <a:avLst/>
          </a:prstGeom>
          <a:noFill/>
          <a:ln>
            <a:noFill/>
          </a:ln>
          <a:effectLst>
            <a:outerShdw blurRad="190500" dist="38100" algn="ctr" rotWithShape="0">
              <a:srgbClr val="000000">
                <a:alpha val="40000"/>
              </a:srgbClr>
            </a:out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2 Column Slide">
  <p:cSld name="Content 2 Column Slide">
    <p:spTree>
      <p:nvGrpSpPr>
        <p:cNvPr id="1" name="Shape 56"/>
        <p:cNvGrpSpPr/>
        <p:nvPr/>
      </p:nvGrpSpPr>
      <p:grpSpPr>
        <a:xfrm>
          <a:off x="0" y="0"/>
          <a:ext cx="0" cy="0"/>
          <a:chOff x="0" y="0"/>
          <a:chExt cx="0" cy="0"/>
        </a:xfrm>
      </p:grpSpPr>
      <p:pic>
        <p:nvPicPr>
          <p:cNvPr id="57" name="Google Shape;57;p9"/>
          <p:cNvPicPr preferRelativeResize="0"/>
          <p:nvPr/>
        </p:nvPicPr>
        <p:blipFill rotWithShape="1">
          <a:blip r:embed="rId2">
            <a:alphaModFix/>
          </a:blip>
          <a:srcRect/>
          <a:stretch/>
        </p:blipFill>
        <p:spPr>
          <a:xfrm>
            <a:off x="1277938" y="6376988"/>
            <a:ext cx="377825" cy="377825"/>
          </a:xfrm>
          <a:prstGeom prst="rect">
            <a:avLst/>
          </a:prstGeom>
          <a:noFill/>
          <a:ln>
            <a:noFill/>
          </a:ln>
        </p:spPr>
      </p:pic>
      <p:pic>
        <p:nvPicPr>
          <p:cNvPr id="58" name="Google Shape;58;p9"/>
          <p:cNvPicPr preferRelativeResize="0"/>
          <p:nvPr/>
        </p:nvPicPr>
        <p:blipFill rotWithShape="1">
          <a:blip r:embed="rId3">
            <a:alphaModFix/>
          </a:blip>
          <a:srcRect/>
          <a:stretch/>
        </p:blipFill>
        <p:spPr>
          <a:xfrm>
            <a:off x="0" y="2646"/>
            <a:ext cx="822325" cy="6852708"/>
          </a:xfrm>
          <a:prstGeom prst="rect">
            <a:avLst/>
          </a:prstGeom>
          <a:noFill/>
          <a:ln>
            <a:noFill/>
          </a:ln>
          <a:effectLst>
            <a:outerShdw blurRad="190500" dist="38100" algn="ctr" rotWithShape="0">
              <a:srgbClr val="000000">
                <a:alpha val="40000"/>
              </a:srgbClr>
            </a:outerShdw>
          </a:effectLst>
        </p:spPr>
      </p:pic>
      <p:sp>
        <p:nvSpPr>
          <p:cNvPr id="59" name="Google Shape;59;p9"/>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3600"/>
              <a:buFont typeface="Palatino"/>
              <a:buNone/>
              <a:defRPr sz="36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1277650" y="1798320"/>
            <a:ext cx="4922537" cy="439134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3A3838"/>
              </a:buClr>
              <a:buSzPts val="1800"/>
              <a:buChar char="•"/>
              <a:defRPr/>
            </a:lvl1pPr>
            <a:lvl2pPr marL="914400" lvl="1" indent="-342900" algn="l">
              <a:lnSpc>
                <a:spcPct val="90000"/>
              </a:lnSpc>
              <a:spcBef>
                <a:spcPts val="500"/>
              </a:spcBef>
              <a:spcAft>
                <a:spcPts val="0"/>
              </a:spcAft>
              <a:buClr>
                <a:srgbClr val="3A3838"/>
              </a:buClr>
              <a:buSzPts val="1800"/>
              <a:buChar char="•"/>
              <a:defRPr/>
            </a:lvl2pPr>
            <a:lvl3pPr marL="1371600" lvl="2" indent="-342900" algn="l">
              <a:lnSpc>
                <a:spcPct val="90000"/>
              </a:lnSpc>
              <a:spcBef>
                <a:spcPts val="500"/>
              </a:spcBef>
              <a:spcAft>
                <a:spcPts val="0"/>
              </a:spcAft>
              <a:buClr>
                <a:srgbClr val="3A3838"/>
              </a:buClr>
              <a:buSzPts val="1800"/>
              <a:buChar char="•"/>
              <a:defRPr/>
            </a:lvl3pPr>
            <a:lvl4pPr marL="1828800" lvl="3" indent="-342900" algn="l">
              <a:lnSpc>
                <a:spcPct val="90000"/>
              </a:lnSpc>
              <a:spcBef>
                <a:spcPts val="500"/>
              </a:spcBef>
              <a:spcAft>
                <a:spcPts val="0"/>
              </a:spcAft>
              <a:buClr>
                <a:srgbClr val="3A3838"/>
              </a:buClr>
              <a:buSzPts val="1800"/>
              <a:buChar char="•"/>
              <a:defRPr/>
            </a:lvl4pPr>
            <a:lvl5pPr marL="2286000" lvl="4" indent="-342900" algn="l">
              <a:lnSpc>
                <a:spcPct val="90000"/>
              </a:lnSpc>
              <a:spcBef>
                <a:spcPts val="500"/>
              </a:spcBef>
              <a:spcAft>
                <a:spcPts val="0"/>
              </a:spcAft>
              <a:buClr>
                <a:srgbClr val="3A383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9"/>
          <p:cNvSpPr txBox="1">
            <a:spLocks noGrp="1"/>
          </p:cNvSpPr>
          <p:nvPr>
            <p:ph type="body" idx="2"/>
          </p:nvPr>
        </p:nvSpPr>
        <p:spPr>
          <a:xfrm>
            <a:off x="6388259" y="1798320"/>
            <a:ext cx="4948881" cy="439134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3A3838"/>
              </a:buClr>
              <a:buSzPts val="1800"/>
              <a:buChar char="•"/>
              <a:defRPr/>
            </a:lvl1pPr>
            <a:lvl2pPr marL="914400" lvl="1" indent="-342900" algn="l">
              <a:lnSpc>
                <a:spcPct val="90000"/>
              </a:lnSpc>
              <a:spcBef>
                <a:spcPts val="500"/>
              </a:spcBef>
              <a:spcAft>
                <a:spcPts val="0"/>
              </a:spcAft>
              <a:buClr>
                <a:srgbClr val="3A3838"/>
              </a:buClr>
              <a:buSzPts val="1800"/>
              <a:buChar char="•"/>
              <a:defRPr/>
            </a:lvl2pPr>
            <a:lvl3pPr marL="1371600" lvl="2" indent="-342900" algn="l">
              <a:lnSpc>
                <a:spcPct val="90000"/>
              </a:lnSpc>
              <a:spcBef>
                <a:spcPts val="500"/>
              </a:spcBef>
              <a:spcAft>
                <a:spcPts val="0"/>
              </a:spcAft>
              <a:buClr>
                <a:srgbClr val="3A3838"/>
              </a:buClr>
              <a:buSzPts val="1800"/>
              <a:buChar char="•"/>
              <a:defRPr/>
            </a:lvl3pPr>
            <a:lvl4pPr marL="1828800" lvl="3" indent="-342900" algn="l">
              <a:lnSpc>
                <a:spcPct val="90000"/>
              </a:lnSpc>
              <a:spcBef>
                <a:spcPts val="500"/>
              </a:spcBef>
              <a:spcAft>
                <a:spcPts val="0"/>
              </a:spcAft>
              <a:buClr>
                <a:srgbClr val="3A3838"/>
              </a:buClr>
              <a:buSzPts val="1800"/>
              <a:buChar char="•"/>
              <a:defRPr/>
            </a:lvl4pPr>
            <a:lvl5pPr marL="2286000" lvl="4" indent="-342900" algn="l">
              <a:lnSpc>
                <a:spcPct val="90000"/>
              </a:lnSpc>
              <a:spcBef>
                <a:spcPts val="500"/>
              </a:spcBef>
              <a:spcAft>
                <a:spcPts val="0"/>
              </a:spcAft>
              <a:buClr>
                <a:srgbClr val="3A383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9"/>
          <p:cNvSpPr txBox="1">
            <a:spLocks noGrp="1"/>
          </p:cNvSpPr>
          <p:nvPr>
            <p:ph type="sldNum" idx="12"/>
          </p:nvPr>
        </p:nvSpPr>
        <p:spPr>
          <a:xfrm>
            <a:off x="1240719" y="6462512"/>
            <a:ext cx="820479" cy="225365"/>
          </a:xfrm>
          <a:prstGeom prst="rect">
            <a:avLst/>
          </a:prstGeom>
          <a:noFill/>
          <a:ln>
            <a:noFill/>
          </a:ln>
        </p:spPr>
        <p:txBody>
          <a:bodyPr spcFirstLastPara="1" wrap="square" lIns="91425" tIns="45700" rIns="91425" bIns="45700" anchor="ctr" anchorCtr="0">
            <a:noAutofit/>
          </a:bodyPr>
          <a:lstStyle>
            <a:lvl1pPr marL="0" marR="0" lvl="0" indent="0" algn="l">
              <a:spcBef>
                <a:spcPts val="0"/>
              </a:spcBef>
              <a:buNone/>
              <a:defRPr sz="1200" b="0" i="0" u="none" strike="noStrike" cap="none">
                <a:solidFill>
                  <a:schemeClr val="dk2"/>
                </a:solidFill>
                <a:latin typeface="Calibri"/>
                <a:ea typeface="Calibri"/>
                <a:cs typeface="Calibri"/>
                <a:sym typeface="Calibri"/>
              </a:defRPr>
            </a:lvl1pPr>
            <a:lvl2pPr marL="0" marR="0" lvl="1" indent="0" algn="l">
              <a:spcBef>
                <a:spcPts val="0"/>
              </a:spcBef>
              <a:buNone/>
              <a:defRPr sz="1200" b="0" i="0" u="none" strike="noStrike" cap="none">
                <a:solidFill>
                  <a:schemeClr val="dk2"/>
                </a:solidFill>
                <a:latin typeface="Calibri"/>
                <a:ea typeface="Calibri"/>
                <a:cs typeface="Calibri"/>
                <a:sym typeface="Calibri"/>
              </a:defRPr>
            </a:lvl2pPr>
            <a:lvl3pPr marL="0" marR="0" lvl="2" indent="0" algn="l">
              <a:spcBef>
                <a:spcPts val="0"/>
              </a:spcBef>
              <a:buNone/>
              <a:defRPr sz="1200" b="0" i="0" u="none" strike="noStrike" cap="none">
                <a:solidFill>
                  <a:schemeClr val="dk2"/>
                </a:solidFill>
                <a:latin typeface="Calibri"/>
                <a:ea typeface="Calibri"/>
                <a:cs typeface="Calibri"/>
                <a:sym typeface="Calibri"/>
              </a:defRPr>
            </a:lvl3pPr>
            <a:lvl4pPr marL="0" marR="0" lvl="3" indent="0" algn="l">
              <a:spcBef>
                <a:spcPts val="0"/>
              </a:spcBef>
              <a:buNone/>
              <a:defRPr sz="1200" b="0" i="0" u="none" strike="noStrike" cap="none">
                <a:solidFill>
                  <a:schemeClr val="dk2"/>
                </a:solidFill>
                <a:latin typeface="Calibri"/>
                <a:ea typeface="Calibri"/>
                <a:cs typeface="Calibri"/>
                <a:sym typeface="Calibri"/>
              </a:defRPr>
            </a:lvl4pPr>
            <a:lvl5pPr marL="0" marR="0" lvl="4" indent="0" algn="l">
              <a:spcBef>
                <a:spcPts val="0"/>
              </a:spcBef>
              <a:buNone/>
              <a:defRPr sz="1200" b="0" i="0" u="none" strike="noStrike" cap="none">
                <a:solidFill>
                  <a:schemeClr val="dk2"/>
                </a:solidFill>
                <a:latin typeface="Calibri"/>
                <a:ea typeface="Calibri"/>
                <a:cs typeface="Calibri"/>
                <a:sym typeface="Calibri"/>
              </a:defRPr>
            </a:lvl5pPr>
            <a:lvl6pPr marL="0" marR="0" lvl="5" indent="0" algn="l">
              <a:spcBef>
                <a:spcPts val="0"/>
              </a:spcBef>
              <a:buNone/>
              <a:defRPr sz="1200" b="0" i="0" u="none" strike="noStrike" cap="none">
                <a:solidFill>
                  <a:schemeClr val="dk2"/>
                </a:solidFill>
                <a:latin typeface="Calibri"/>
                <a:ea typeface="Calibri"/>
                <a:cs typeface="Calibri"/>
                <a:sym typeface="Calibri"/>
              </a:defRPr>
            </a:lvl6pPr>
            <a:lvl7pPr marL="0" marR="0" lvl="6" indent="0" algn="l">
              <a:spcBef>
                <a:spcPts val="0"/>
              </a:spcBef>
              <a:buNone/>
              <a:defRPr sz="1200" b="0" i="0" u="none" strike="noStrike" cap="none">
                <a:solidFill>
                  <a:schemeClr val="dk2"/>
                </a:solidFill>
                <a:latin typeface="Calibri"/>
                <a:ea typeface="Calibri"/>
                <a:cs typeface="Calibri"/>
                <a:sym typeface="Calibri"/>
              </a:defRPr>
            </a:lvl7pPr>
            <a:lvl8pPr marL="0" marR="0" lvl="7" indent="0" algn="l">
              <a:spcBef>
                <a:spcPts val="0"/>
              </a:spcBef>
              <a:buNone/>
              <a:defRPr sz="1200" b="0" i="0" u="none" strike="noStrike" cap="none">
                <a:solidFill>
                  <a:schemeClr val="dk2"/>
                </a:solidFill>
                <a:latin typeface="Calibri"/>
                <a:ea typeface="Calibri"/>
                <a:cs typeface="Calibri"/>
                <a:sym typeface="Calibri"/>
              </a:defRPr>
            </a:lvl8pPr>
            <a:lvl9pPr marL="0" marR="0" lvl="8" indent="0" algn="l">
              <a:spcBef>
                <a:spcPts val="0"/>
              </a:spcBef>
              <a:buNone/>
              <a:defRPr sz="1200" b="0" i="0" u="none" strike="noStrike" cap="none">
                <a:solidFill>
                  <a:schemeClr val="dk2"/>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90000"/>
              </a:lnSpc>
              <a:spcBef>
                <a:spcPts val="1000"/>
              </a:spcBef>
              <a:spcAft>
                <a:spcPts val="0"/>
              </a:spcAft>
              <a:buClr>
                <a:srgbClr val="3A3838"/>
              </a:buClr>
              <a:buSzPts val="2600"/>
              <a:buFont typeface="Arial"/>
              <a:buChar char="•"/>
              <a:defRPr sz="2600" b="0" i="0" u="none" strike="noStrike" cap="none">
                <a:solidFill>
                  <a:srgbClr val="3A3838"/>
                </a:solidFill>
                <a:latin typeface="Gill Sans"/>
                <a:ea typeface="Gill Sans"/>
                <a:cs typeface="Gill Sans"/>
                <a:sym typeface="Gill Sans"/>
              </a:defRPr>
            </a:lvl1pPr>
            <a:lvl2pPr marL="914400" marR="0" lvl="1" indent="-381000" algn="l" rtl="0">
              <a:lnSpc>
                <a:spcPct val="90000"/>
              </a:lnSpc>
              <a:spcBef>
                <a:spcPts val="500"/>
              </a:spcBef>
              <a:spcAft>
                <a:spcPts val="0"/>
              </a:spcAft>
              <a:buClr>
                <a:srgbClr val="3A3838"/>
              </a:buClr>
              <a:buSzPts val="2400"/>
              <a:buFont typeface="Arial"/>
              <a:buChar char="•"/>
              <a:defRPr sz="2400" b="0" i="0" u="none" strike="noStrike" cap="none">
                <a:solidFill>
                  <a:srgbClr val="3A3838"/>
                </a:solidFill>
                <a:latin typeface="Gill Sans"/>
                <a:ea typeface="Gill Sans"/>
                <a:cs typeface="Gill Sans"/>
                <a:sym typeface="Gill Sans"/>
              </a:defRPr>
            </a:lvl2pPr>
            <a:lvl3pPr marL="1371600" marR="0" lvl="2" indent="-355600" algn="l" rtl="0">
              <a:lnSpc>
                <a:spcPct val="90000"/>
              </a:lnSpc>
              <a:spcBef>
                <a:spcPts val="500"/>
              </a:spcBef>
              <a:spcAft>
                <a:spcPts val="0"/>
              </a:spcAft>
              <a:buClr>
                <a:srgbClr val="3A3838"/>
              </a:buClr>
              <a:buSzPts val="2000"/>
              <a:buFont typeface="Arial"/>
              <a:buChar char="•"/>
              <a:defRPr sz="2000" b="0" i="0" u="none" strike="noStrike" cap="none">
                <a:solidFill>
                  <a:srgbClr val="3A3838"/>
                </a:solidFill>
                <a:latin typeface="Gill Sans"/>
                <a:ea typeface="Gill Sans"/>
                <a:cs typeface="Gill Sans"/>
                <a:sym typeface="Gill Sans"/>
              </a:defRPr>
            </a:lvl3pPr>
            <a:lvl4pPr marL="1828800" marR="0" lvl="3" indent="-342900" algn="l" rtl="0">
              <a:lnSpc>
                <a:spcPct val="90000"/>
              </a:lnSpc>
              <a:spcBef>
                <a:spcPts val="500"/>
              </a:spcBef>
              <a:spcAft>
                <a:spcPts val="0"/>
              </a:spcAft>
              <a:buClr>
                <a:srgbClr val="3A3838"/>
              </a:buClr>
              <a:buSzPts val="1800"/>
              <a:buFont typeface="Arial"/>
              <a:buChar char="•"/>
              <a:defRPr sz="1800" b="0" i="0" u="none" strike="noStrike" cap="none">
                <a:solidFill>
                  <a:srgbClr val="3A3838"/>
                </a:solidFill>
                <a:latin typeface="Gill Sans"/>
                <a:ea typeface="Gill Sans"/>
                <a:cs typeface="Gill Sans"/>
                <a:sym typeface="Gill Sans"/>
              </a:defRPr>
            </a:lvl4pPr>
            <a:lvl5pPr marL="2286000" marR="0" lvl="4" indent="-342900" algn="l" rtl="0">
              <a:lnSpc>
                <a:spcPct val="90000"/>
              </a:lnSpc>
              <a:spcBef>
                <a:spcPts val="500"/>
              </a:spcBef>
              <a:spcAft>
                <a:spcPts val="0"/>
              </a:spcAft>
              <a:buClr>
                <a:srgbClr val="3A3838"/>
              </a:buClr>
              <a:buSzPts val="1800"/>
              <a:buFont typeface="Arial"/>
              <a:buChar char="•"/>
              <a:defRPr sz="1800" b="0" i="0" u="none" strike="noStrike" cap="none">
                <a:solidFill>
                  <a:srgbClr val="3A3838"/>
                </a:solidFill>
                <a:latin typeface="Gill Sans"/>
                <a:ea typeface="Gill Sans"/>
                <a:cs typeface="Gill Sans"/>
                <a:sym typeface="Gill San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sldNum" idx="12"/>
          </p:nvPr>
        </p:nvSpPr>
        <p:spPr>
          <a:xfrm>
            <a:off x="1240719" y="6462512"/>
            <a:ext cx="820479" cy="22536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200" b="0" i="0" u="none" strike="noStrike" cap="none">
                <a:solidFill>
                  <a:schemeClr val="dk2"/>
                </a:solidFill>
                <a:latin typeface="Calibri"/>
                <a:ea typeface="Calibri"/>
                <a:cs typeface="Calibri"/>
                <a:sym typeface="Calibri"/>
              </a:defRPr>
            </a:lvl1pPr>
            <a:lvl2pPr marL="0" marR="0" lvl="1" indent="0" algn="l" rtl="0">
              <a:spcBef>
                <a:spcPts val="0"/>
              </a:spcBef>
              <a:buNone/>
              <a:defRPr sz="1200" b="0" i="0" u="none" strike="noStrike" cap="none">
                <a:solidFill>
                  <a:schemeClr val="dk2"/>
                </a:solidFill>
                <a:latin typeface="Calibri"/>
                <a:ea typeface="Calibri"/>
                <a:cs typeface="Calibri"/>
                <a:sym typeface="Calibri"/>
              </a:defRPr>
            </a:lvl2pPr>
            <a:lvl3pPr marL="0" marR="0" lvl="2" indent="0" algn="l" rtl="0">
              <a:spcBef>
                <a:spcPts val="0"/>
              </a:spcBef>
              <a:buNone/>
              <a:defRPr sz="1200" b="0" i="0" u="none" strike="noStrike" cap="none">
                <a:solidFill>
                  <a:schemeClr val="dk2"/>
                </a:solidFill>
                <a:latin typeface="Calibri"/>
                <a:ea typeface="Calibri"/>
                <a:cs typeface="Calibri"/>
                <a:sym typeface="Calibri"/>
              </a:defRPr>
            </a:lvl3pPr>
            <a:lvl4pPr marL="0" marR="0" lvl="3" indent="0" algn="l" rtl="0">
              <a:spcBef>
                <a:spcPts val="0"/>
              </a:spcBef>
              <a:buNone/>
              <a:defRPr sz="1200" b="0" i="0" u="none" strike="noStrike" cap="none">
                <a:solidFill>
                  <a:schemeClr val="dk2"/>
                </a:solidFill>
                <a:latin typeface="Calibri"/>
                <a:ea typeface="Calibri"/>
                <a:cs typeface="Calibri"/>
                <a:sym typeface="Calibri"/>
              </a:defRPr>
            </a:lvl4pPr>
            <a:lvl5pPr marL="0" marR="0" lvl="4" indent="0" algn="l" rtl="0">
              <a:spcBef>
                <a:spcPts val="0"/>
              </a:spcBef>
              <a:buNone/>
              <a:defRPr sz="1200" b="0" i="0" u="none" strike="noStrike" cap="none">
                <a:solidFill>
                  <a:schemeClr val="dk2"/>
                </a:solidFill>
                <a:latin typeface="Calibri"/>
                <a:ea typeface="Calibri"/>
                <a:cs typeface="Calibri"/>
                <a:sym typeface="Calibri"/>
              </a:defRPr>
            </a:lvl5pPr>
            <a:lvl6pPr marL="0" marR="0" lvl="5" indent="0" algn="l" rtl="0">
              <a:spcBef>
                <a:spcPts val="0"/>
              </a:spcBef>
              <a:buNone/>
              <a:defRPr sz="1200" b="0" i="0" u="none" strike="noStrike" cap="none">
                <a:solidFill>
                  <a:schemeClr val="dk2"/>
                </a:solidFill>
                <a:latin typeface="Calibri"/>
                <a:ea typeface="Calibri"/>
                <a:cs typeface="Calibri"/>
                <a:sym typeface="Calibri"/>
              </a:defRPr>
            </a:lvl6pPr>
            <a:lvl7pPr marL="0" marR="0" lvl="6" indent="0" algn="l" rtl="0">
              <a:spcBef>
                <a:spcPts val="0"/>
              </a:spcBef>
              <a:buNone/>
              <a:defRPr sz="1200" b="0" i="0" u="none" strike="noStrike" cap="none">
                <a:solidFill>
                  <a:schemeClr val="dk2"/>
                </a:solidFill>
                <a:latin typeface="Calibri"/>
                <a:ea typeface="Calibri"/>
                <a:cs typeface="Calibri"/>
                <a:sym typeface="Calibri"/>
              </a:defRPr>
            </a:lvl7pPr>
            <a:lvl8pPr marL="0" marR="0" lvl="7" indent="0" algn="l" rtl="0">
              <a:spcBef>
                <a:spcPts val="0"/>
              </a:spcBef>
              <a:buNone/>
              <a:defRPr sz="1200" b="0" i="0" u="none" strike="noStrike" cap="none">
                <a:solidFill>
                  <a:schemeClr val="dk2"/>
                </a:solidFill>
                <a:latin typeface="Calibri"/>
                <a:ea typeface="Calibri"/>
                <a:cs typeface="Calibri"/>
                <a:sym typeface="Calibri"/>
              </a:defRPr>
            </a:lvl8pPr>
            <a:lvl9pPr marL="0" marR="0" lvl="8" indent="0" algn="l" rtl="0">
              <a:spcBef>
                <a:spcPts val="0"/>
              </a:spcBef>
              <a:buNone/>
              <a:defRPr sz="1200" b="0" i="0" u="none" strike="noStrike" cap="none">
                <a:solidFill>
                  <a:schemeClr val="dk2"/>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12" name="Google Shape;12;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accent2"/>
              </a:buClr>
              <a:buSzPts val="4400"/>
              <a:buFont typeface="Palatino"/>
              <a:buNone/>
              <a:defRPr sz="4400" b="0" i="0" u="none" strike="noStrike" cap="none">
                <a:solidFill>
                  <a:schemeClr val="accent2"/>
                </a:solidFill>
                <a:latin typeface="Palatino"/>
                <a:ea typeface="Palatino"/>
                <a:cs typeface="Palatino"/>
                <a:sym typeface="Palatin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13" name="Google Shape;13;p1" descr="A picture containing text, clipart&#10;&#10;Description automatically generated"/>
          <p:cNvPicPr preferRelativeResize="0"/>
          <p:nvPr/>
        </p:nvPicPr>
        <p:blipFill rotWithShape="1">
          <a:blip r:embed="rId10">
            <a:alphaModFix/>
          </a:blip>
          <a:srcRect/>
          <a:stretch/>
        </p:blipFill>
        <p:spPr>
          <a:xfrm>
            <a:off x="800427" y="6345089"/>
            <a:ext cx="419026" cy="419026"/>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calstate.policystat.com/policy/8919100/latest/" TargetMode="External"/><Relationship Id="rId13" Type="http://schemas.openxmlformats.org/officeDocument/2006/relationships/hyperlink" Target="https://leginfo.legislature.ca.gov/faces/billNavClient.xhtml?bill_id=202120220AB928" TargetMode="External"/><Relationship Id="rId3" Type="http://schemas.openxmlformats.org/officeDocument/2006/relationships/hyperlink" Target="http://www.assist.org/" TargetMode="External"/><Relationship Id="rId7" Type="http://schemas.openxmlformats.org/officeDocument/2006/relationships/hyperlink" Target="https://icas-ca.org/wp-content/uploads/2022/06/IGETC_STANDARDS-2.3_02June2022-Final.pdf" TargetMode="External"/><Relationship Id="rId12" Type="http://schemas.openxmlformats.org/officeDocument/2006/relationships/hyperlink" Target="https://www.cccco.edu/About-Us/Chancellors-Office/Divisions/Educational-Services-and-Support/What-we-do/Curriculum-and-Instruction-Unit/Templates-For-Approved-Transfer-Model-Curriculu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c-id.net/" TargetMode="External"/><Relationship Id="rId11" Type="http://schemas.openxmlformats.org/officeDocument/2006/relationships/hyperlink" Target="https://leginfo.legislature.ca.gov/" TargetMode="External"/><Relationship Id="rId5" Type="http://schemas.openxmlformats.org/officeDocument/2006/relationships/hyperlink" Target="https://assist.org/" TargetMode="External"/><Relationship Id="rId15" Type="http://schemas.openxmlformats.org/officeDocument/2006/relationships/hyperlink" Target="https://asccc.org/" TargetMode="External"/><Relationship Id="rId10" Type="http://schemas.openxmlformats.org/officeDocument/2006/relationships/hyperlink" Target="https://www.cccco.edu/-/media/CCCCO-Website/Reports/CCCCO_Report_Program_Course_Approval-web-102819.pdf?la=en&amp;hash=06918DD585E9F8C0805334FEA3EB1E6872C22F16" TargetMode="External"/><Relationship Id="rId4" Type="http://schemas.openxmlformats.org/officeDocument/2006/relationships/hyperlink" Target="https://www.csusb.edu/sites/default/files/upload/file/CIAC_Handbook_Spring_2013.pdf" TargetMode="External"/><Relationship Id="rId9" Type="http://schemas.openxmlformats.org/officeDocument/2006/relationships/hyperlink" Target="https://govt.westlaw.com/calregs/Document/I62D24FF34C6911EC93A8000D3A7C4BC3?viewType=FullText&amp;originationContext=documenttoc&amp;transitionType=CategoryPageItem&amp;contextData=(sc.Default)" TargetMode="External"/><Relationship Id="rId14" Type="http://schemas.openxmlformats.org/officeDocument/2006/relationships/hyperlink" Target="https://leginfo.legislature.ca.gov/faces/billNavClient.xhtml?bill_id=202120220AB1111"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2133598" y="3310152"/>
            <a:ext cx="9213852" cy="1312648"/>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400"/>
              <a:buFont typeface="Palatino"/>
              <a:buNone/>
            </a:pPr>
            <a:r>
              <a:rPr lang="en-US"/>
              <a:t>General Education Webinar Series </a:t>
            </a:r>
            <a:endParaRPr/>
          </a:p>
        </p:txBody>
      </p:sp>
      <p:sp>
        <p:nvSpPr>
          <p:cNvPr id="68" name="Google Shape;68;p10"/>
          <p:cNvSpPr txBox="1">
            <a:spLocks noGrp="1"/>
          </p:cNvSpPr>
          <p:nvPr>
            <p:ph type="subTitle" idx="1"/>
          </p:nvPr>
        </p:nvSpPr>
        <p:spPr>
          <a:xfrm>
            <a:off x="2053698" y="4791071"/>
            <a:ext cx="9213851"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4800"/>
              <a:buNone/>
            </a:pPr>
            <a:r>
              <a:rPr lang="en-US" sz="4800" b="1" dirty="0"/>
              <a:t>Role of Articulation in Transfer in regard to General Education</a:t>
            </a:r>
            <a:endParaRPr sz="7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0"/>
          <p:cNvSpPr txBox="1">
            <a:spLocks noGrp="1"/>
          </p:cNvSpPr>
          <p:nvPr>
            <p:ph type="title"/>
          </p:nvPr>
        </p:nvSpPr>
        <p:spPr>
          <a:xfrm>
            <a:off x="838200" y="1014921"/>
            <a:ext cx="10515600" cy="11469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Alignment of Local GE and Transfer GE </a:t>
            </a:r>
            <a:endParaRPr/>
          </a:p>
        </p:txBody>
      </p:sp>
      <p:sp>
        <p:nvSpPr>
          <p:cNvPr id="143" name="Google Shape;143;p20"/>
          <p:cNvSpPr txBox="1">
            <a:spLocks noGrp="1"/>
          </p:cNvSpPr>
          <p:nvPr>
            <p:ph type="body" idx="1"/>
          </p:nvPr>
        </p:nvSpPr>
        <p:spPr>
          <a:xfrm>
            <a:off x="838200" y="2286443"/>
            <a:ext cx="10515600" cy="4008000"/>
          </a:xfrm>
          <a:prstGeom prst="rect">
            <a:avLst/>
          </a:prstGeom>
        </p:spPr>
        <p:txBody>
          <a:bodyPr spcFirstLastPara="1" wrap="square" lIns="91425" tIns="45700" rIns="91425" bIns="45700" anchor="t" anchorCtr="0">
            <a:normAutofit/>
          </a:bodyPr>
          <a:lstStyle/>
          <a:p>
            <a:pPr indent="-457200"/>
            <a:r>
              <a:rPr lang="en-US" dirty="0"/>
              <a:t>Colleges will want to have conversations on ensuring that students have the most opportunity to fulfill general education requirements</a:t>
            </a:r>
          </a:p>
          <a:p>
            <a:pPr indent="-457200"/>
            <a:r>
              <a:rPr lang="en-US" dirty="0"/>
              <a:t>Some students may start out with a transfer pathway and then graduate with a local degree or vice versa- need to have the most flexibility </a:t>
            </a:r>
          </a:p>
          <a:p>
            <a:pPr indent="-457200"/>
            <a:r>
              <a:rPr lang="en-US" dirty="0"/>
              <a:t>Curriculum Committees/Faculty should discuss all GE possibilities for courses to maximize options for students. </a:t>
            </a:r>
            <a:endParaRPr dirty="0"/>
          </a:p>
        </p:txBody>
      </p:sp>
      <p:sp>
        <p:nvSpPr>
          <p:cNvPr id="144" name="Google Shape;144;p20"/>
          <p:cNvSpPr txBox="1">
            <a:spLocks noGrp="1"/>
          </p:cNvSpPr>
          <p:nvPr>
            <p:ph type="sldNum" idx="12"/>
          </p:nvPr>
        </p:nvSpPr>
        <p:spPr>
          <a:xfrm>
            <a:off x="1240719" y="6462512"/>
            <a:ext cx="820500" cy="225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3"/>
          <p:cNvSpPr txBox="1">
            <a:spLocks noGrp="1"/>
          </p:cNvSpPr>
          <p:nvPr>
            <p:ph type="title"/>
          </p:nvPr>
        </p:nvSpPr>
        <p:spPr>
          <a:xfrm>
            <a:off x="838200" y="1014921"/>
            <a:ext cx="10515600" cy="11469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AO Advocacy </a:t>
            </a:r>
            <a:endParaRPr/>
          </a:p>
        </p:txBody>
      </p:sp>
      <p:sp>
        <p:nvSpPr>
          <p:cNvPr id="167" name="Google Shape;167;p23"/>
          <p:cNvSpPr txBox="1">
            <a:spLocks noGrp="1"/>
          </p:cNvSpPr>
          <p:nvPr>
            <p:ph type="body" idx="1"/>
          </p:nvPr>
        </p:nvSpPr>
        <p:spPr>
          <a:xfrm>
            <a:off x="838200" y="2057400"/>
            <a:ext cx="10515600" cy="4237043"/>
          </a:xfrm>
          <a:prstGeom prst="rect">
            <a:avLst/>
          </a:prstGeom>
        </p:spPr>
        <p:txBody>
          <a:bodyPr spcFirstLastPara="1" wrap="square" lIns="91425" tIns="45700" rIns="91425" bIns="45700" anchor="t" anchorCtr="0">
            <a:normAutofit lnSpcReduction="10000"/>
          </a:bodyPr>
          <a:lstStyle/>
          <a:p>
            <a:pPr indent="-457200"/>
            <a:r>
              <a:rPr lang="en-US" dirty="0"/>
              <a:t>California Intersegmental Articulation Council (CIAC)</a:t>
            </a:r>
          </a:p>
          <a:p>
            <a:pPr indent="-457200"/>
            <a:r>
              <a:rPr lang="en-US" dirty="0"/>
              <a:t>ASCCC Statewide Committees </a:t>
            </a:r>
          </a:p>
          <a:p>
            <a:pPr indent="-457200"/>
            <a:r>
              <a:rPr lang="en-US" dirty="0"/>
              <a:t>Chancellor Office Appointments/Workgroups </a:t>
            </a:r>
          </a:p>
          <a:p>
            <a:pPr indent="-457200"/>
            <a:r>
              <a:rPr lang="en-US" dirty="0"/>
              <a:t>Intersegmental Collaborations </a:t>
            </a:r>
          </a:p>
          <a:p>
            <a:pPr indent="-457200"/>
            <a:r>
              <a:rPr lang="en-US" dirty="0"/>
              <a:t>CSU General Education Advisory Committee (GEAC)</a:t>
            </a:r>
          </a:p>
          <a:p>
            <a:pPr indent="-457200"/>
            <a:r>
              <a:rPr lang="en-US" dirty="0"/>
              <a:t>Local Shared Governance Bodies: Curriculum Committee, Senate, Guided Pathways, etc. </a:t>
            </a:r>
          </a:p>
          <a:p>
            <a:pPr indent="-457200"/>
            <a:r>
              <a:rPr lang="en-US" dirty="0"/>
              <a:t>CCC Bachelor’s Degree Programs </a:t>
            </a:r>
          </a:p>
          <a:p>
            <a:pPr indent="-457200"/>
            <a:r>
              <a:rPr lang="en-US" dirty="0"/>
              <a:t>California Community College Curriculum Committee (5C)</a:t>
            </a:r>
          </a:p>
          <a:p>
            <a:pPr marL="0" lvl="0" indent="0" algn="l" rtl="0">
              <a:spcBef>
                <a:spcPts val="1000"/>
              </a:spcBef>
              <a:spcAft>
                <a:spcPts val="0"/>
              </a:spcAft>
              <a:buNone/>
            </a:pPr>
            <a:endParaRPr dirty="0"/>
          </a:p>
        </p:txBody>
      </p:sp>
      <p:sp>
        <p:nvSpPr>
          <p:cNvPr id="168" name="Google Shape;168;p23"/>
          <p:cNvSpPr txBox="1">
            <a:spLocks noGrp="1"/>
          </p:cNvSpPr>
          <p:nvPr>
            <p:ph type="sldNum" idx="12"/>
          </p:nvPr>
        </p:nvSpPr>
        <p:spPr>
          <a:xfrm>
            <a:off x="1240719" y="6462512"/>
            <a:ext cx="820500" cy="225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4"/>
          <p:cNvSpPr txBox="1">
            <a:spLocks noGrp="1"/>
          </p:cNvSpPr>
          <p:nvPr>
            <p:ph type="title"/>
          </p:nvPr>
        </p:nvSpPr>
        <p:spPr>
          <a:xfrm>
            <a:off x="838200" y="1014921"/>
            <a:ext cx="10515600" cy="11469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Resources </a:t>
            </a:r>
            <a:endParaRPr/>
          </a:p>
        </p:txBody>
      </p:sp>
      <p:sp>
        <p:nvSpPr>
          <p:cNvPr id="175" name="Google Shape;175;p24"/>
          <p:cNvSpPr txBox="1">
            <a:spLocks noGrp="1"/>
          </p:cNvSpPr>
          <p:nvPr>
            <p:ph type="body" idx="1"/>
          </p:nvPr>
        </p:nvSpPr>
        <p:spPr>
          <a:xfrm>
            <a:off x="838200" y="6103620"/>
            <a:ext cx="10515600" cy="584192"/>
          </a:xfrm>
          <a:prstGeom prst="rect">
            <a:avLst/>
          </a:prstGeom>
        </p:spPr>
        <p:txBody>
          <a:bodyPr spcFirstLastPara="1" wrap="square" lIns="91425" tIns="45700" rIns="91425" bIns="45700" anchor="t" anchorCtr="0">
            <a:normAutofit/>
          </a:bodyPr>
          <a:lstStyle/>
          <a:p>
            <a:pPr marL="0" lvl="0" indent="0">
              <a:buNone/>
            </a:pPr>
            <a:endParaRPr lang="en-US" dirty="0">
              <a:hlinkClick r:id="rId3"/>
            </a:endParaRPr>
          </a:p>
          <a:p>
            <a:pPr marL="0" lvl="0" indent="0" algn="l" rtl="0">
              <a:spcBef>
                <a:spcPts val="1000"/>
              </a:spcBef>
              <a:spcAft>
                <a:spcPts val="0"/>
              </a:spcAft>
              <a:buNone/>
            </a:pPr>
            <a:endParaRPr lang="en-US" dirty="0">
              <a:hlinkClick r:id="rId3"/>
            </a:endParaRPr>
          </a:p>
        </p:txBody>
      </p:sp>
      <p:sp>
        <p:nvSpPr>
          <p:cNvPr id="176" name="Google Shape;176;p24"/>
          <p:cNvSpPr txBox="1">
            <a:spLocks noGrp="1"/>
          </p:cNvSpPr>
          <p:nvPr>
            <p:ph type="sldNum" idx="12"/>
          </p:nvPr>
        </p:nvSpPr>
        <p:spPr>
          <a:xfrm>
            <a:off x="1240719" y="6462512"/>
            <a:ext cx="820500" cy="225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12</a:t>
            </a:fld>
            <a:endParaRPr/>
          </a:p>
        </p:txBody>
      </p:sp>
      <p:sp>
        <p:nvSpPr>
          <p:cNvPr id="2" name="TextBox 1">
            <a:extLst>
              <a:ext uri="{FF2B5EF4-FFF2-40B4-BE49-F238E27FC236}">
                <a16:creationId xmlns:a16="http://schemas.microsoft.com/office/drawing/2014/main" id="{84864817-1808-4C15-9E77-720FF08147E3}"/>
              </a:ext>
            </a:extLst>
          </p:cNvPr>
          <p:cNvSpPr txBox="1"/>
          <p:nvPr/>
        </p:nvSpPr>
        <p:spPr>
          <a:xfrm>
            <a:off x="929640" y="2161821"/>
            <a:ext cx="10424160" cy="4401205"/>
          </a:xfrm>
          <a:prstGeom prst="rect">
            <a:avLst/>
          </a:prstGeom>
          <a:noFill/>
        </p:spPr>
        <p:txBody>
          <a:bodyPr wrap="square" rtlCol="0">
            <a:spAutoFit/>
          </a:bodyPr>
          <a:lstStyle/>
          <a:p>
            <a:pPr marL="285750" indent="-285750">
              <a:buFont typeface="Arial" panose="020B0604020202020204" pitchFamily="34" charset="0"/>
              <a:buChar char="•"/>
            </a:pPr>
            <a:r>
              <a:rPr lang="en-US" dirty="0"/>
              <a:t>CIAC Handbook: </a:t>
            </a:r>
            <a:r>
              <a:rPr lang="en-US" dirty="0">
                <a:hlinkClick r:id="rId4"/>
              </a:rPr>
              <a:t>https://www.csusb.edu/sites/default/files/upload/file/CIAC_Handbook_Spring_2013.pdf</a:t>
            </a:r>
            <a:r>
              <a:rPr lang="en-US" dirty="0"/>
              <a:t> </a:t>
            </a:r>
          </a:p>
          <a:p>
            <a:pPr marL="285750" indent="-285750">
              <a:buFont typeface="Arial" panose="020B0604020202020204" pitchFamily="34" charset="0"/>
              <a:buChar char="•"/>
            </a:pPr>
            <a:r>
              <a:rPr lang="en-US" dirty="0"/>
              <a:t>ASSIST: </a:t>
            </a:r>
            <a:r>
              <a:rPr lang="en-US" dirty="0">
                <a:hlinkClick r:id="rId5"/>
              </a:rPr>
              <a:t>https://assist.org/</a:t>
            </a:r>
            <a:r>
              <a:rPr lang="en-US" dirty="0"/>
              <a:t> </a:t>
            </a:r>
          </a:p>
          <a:p>
            <a:pPr marL="285750" indent="-285750">
              <a:buFont typeface="Arial" panose="020B0604020202020204" pitchFamily="34" charset="0"/>
              <a:buChar char="•"/>
            </a:pPr>
            <a:r>
              <a:rPr lang="en-US" dirty="0"/>
              <a:t>C-ID: </a:t>
            </a:r>
            <a:r>
              <a:rPr lang="en-US" dirty="0">
                <a:hlinkClick r:id="rId6"/>
              </a:rPr>
              <a:t>https://c-id.net/</a:t>
            </a:r>
            <a:endParaRPr lang="en-US" dirty="0"/>
          </a:p>
          <a:p>
            <a:pPr marL="285750" indent="-285750">
              <a:buFont typeface="Arial" panose="020B0604020202020204" pitchFamily="34" charset="0"/>
              <a:buChar char="•"/>
            </a:pPr>
            <a:r>
              <a:rPr lang="en-US" dirty="0"/>
              <a:t>IGETC Standards 2.3: </a:t>
            </a:r>
            <a:r>
              <a:rPr lang="en-US" dirty="0">
                <a:hlinkClick r:id="rId7"/>
              </a:rPr>
              <a:t>https://icas-ca.org/wp-content/uploads/2022/06/IGETC_STANDARDS-2.3_02June2022-Final.pdf</a:t>
            </a:r>
            <a:r>
              <a:rPr lang="en-US" dirty="0"/>
              <a:t> </a:t>
            </a:r>
          </a:p>
          <a:p>
            <a:pPr marL="285750" indent="-285750">
              <a:buFont typeface="Arial" panose="020B0604020202020204" pitchFamily="34" charset="0"/>
              <a:buChar char="•"/>
            </a:pPr>
            <a:r>
              <a:rPr lang="en-US" dirty="0"/>
              <a:t>CSU General Education Breadth Requirements: </a:t>
            </a:r>
            <a:r>
              <a:rPr lang="en-US" dirty="0">
                <a:hlinkClick r:id="rId8"/>
              </a:rPr>
              <a:t>https://calstate.policystat.com/policy/8919100/latest/</a:t>
            </a:r>
            <a:r>
              <a:rPr lang="en-US" dirty="0"/>
              <a:t> </a:t>
            </a:r>
          </a:p>
          <a:p>
            <a:pPr marL="285750" indent="-285750">
              <a:buFont typeface="Arial" panose="020B0604020202020204" pitchFamily="34" charset="0"/>
              <a:buChar char="•"/>
            </a:pPr>
            <a:r>
              <a:rPr lang="en-US" dirty="0"/>
              <a:t>Title 5 section 55063 (minimum requirements for the Associate Degree: </a:t>
            </a:r>
            <a:r>
              <a:rPr lang="en-US" dirty="0">
                <a:hlinkClick r:id="rId9"/>
              </a:rPr>
              <a:t>https://govt.westlaw.com/calregs/Document/I62D24FF34C6911EC93A8000D3A7C4BC3?viewType=FullText&amp;originationContext=documenttoc&amp;transitionType=CategoryPageItem&amp;contextData=(sc.Default)</a:t>
            </a:r>
            <a:r>
              <a:rPr lang="en-US" dirty="0"/>
              <a:t> </a:t>
            </a:r>
          </a:p>
          <a:p>
            <a:pPr marL="285750" indent="-285750">
              <a:buFont typeface="Arial" panose="020B0604020202020204" pitchFamily="34" charset="0"/>
              <a:buChar char="•"/>
            </a:pPr>
            <a:r>
              <a:rPr lang="en-US" dirty="0"/>
              <a:t>Program and Course Approval Handbook: </a:t>
            </a:r>
            <a:r>
              <a:rPr lang="en-US" dirty="0">
                <a:hlinkClick r:id="rId10"/>
              </a:rPr>
              <a:t>https://www.cccco.edu/-/media/CCCCO-Website/Reports/CCCCO_Report_Program_Course_Approval-web-102819.pdf?la=en&amp;hash=06918DD585E9F8C0805334FEA3EB1E6872C22F16</a:t>
            </a:r>
            <a:r>
              <a:rPr lang="en-US" dirty="0"/>
              <a:t> </a:t>
            </a:r>
          </a:p>
          <a:p>
            <a:pPr marL="285750" indent="-285750">
              <a:buFont typeface="Arial" panose="020B0604020202020204" pitchFamily="34" charset="0"/>
              <a:buChar char="•"/>
            </a:pPr>
            <a:r>
              <a:rPr lang="en-US" dirty="0"/>
              <a:t>California Legislative Information: </a:t>
            </a:r>
            <a:r>
              <a:rPr lang="en-US" dirty="0">
                <a:hlinkClick r:id="rId11"/>
              </a:rPr>
              <a:t>https://leginfo.legislature.ca.gov/</a:t>
            </a:r>
            <a:r>
              <a:rPr lang="en-US" dirty="0"/>
              <a:t> </a:t>
            </a:r>
          </a:p>
          <a:p>
            <a:pPr marL="285750" indent="-285750">
              <a:buFont typeface="Arial" panose="020B0604020202020204" pitchFamily="34" charset="0"/>
              <a:buChar char="•"/>
            </a:pPr>
            <a:r>
              <a:rPr lang="en-US" dirty="0"/>
              <a:t>TMC templates for ADTs: </a:t>
            </a:r>
            <a:r>
              <a:rPr lang="en-US" dirty="0">
                <a:hlinkClick r:id="rId12"/>
              </a:rPr>
              <a:t>https://www.cccco.edu/About-Us/Chancellors-Office/Divisions/Educational-Services-and-Support/What-we-do/Curriculum-and-Instruction-Unit/Templates-For-Approved-Transfer-Model-Curriculum</a:t>
            </a:r>
            <a:r>
              <a:rPr lang="en-US" dirty="0"/>
              <a:t> </a:t>
            </a:r>
          </a:p>
          <a:p>
            <a:pPr marL="285750" indent="-285750">
              <a:buFont typeface="Arial" panose="020B0604020202020204" pitchFamily="34" charset="0"/>
              <a:buChar char="•"/>
            </a:pPr>
            <a:r>
              <a:rPr lang="en-US" dirty="0"/>
              <a:t>AB 928: </a:t>
            </a:r>
            <a:r>
              <a:rPr lang="en-US" dirty="0">
                <a:hlinkClick r:id="rId13"/>
              </a:rPr>
              <a:t>https://leginfo.legislature.ca.gov/faces/billNavClient.xhtml?bill_id=202120220AB928</a:t>
            </a:r>
            <a:r>
              <a:rPr lang="en-US" dirty="0"/>
              <a:t> </a:t>
            </a:r>
          </a:p>
          <a:p>
            <a:pPr marL="285750" indent="-285750">
              <a:buFont typeface="Arial" panose="020B0604020202020204" pitchFamily="34" charset="0"/>
              <a:buChar char="•"/>
            </a:pPr>
            <a:r>
              <a:rPr lang="en-US" dirty="0"/>
              <a:t>AB 1111: </a:t>
            </a:r>
            <a:r>
              <a:rPr lang="en-US" dirty="0">
                <a:hlinkClick r:id="rId14"/>
              </a:rPr>
              <a:t>https://leginfo.legislature.ca.gov/faces/billNavClient.xhtml?bill_id=202120220AB1111</a:t>
            </a:r>
            <a:r>
              <a:rPr lang="en-US" dirty="0"/>
              <a:t> </a:t>
            </a:r>
          </a:p>
          <a:p>
            <a:pPr marL="285750" indent="-285750">
              <a:buFont typeface="Arial" panose="020B0604020202020204" pitchFamily="34" charset="0"/>
              <a:buChar char="•"/>
            </a:pPr>
            <a:r>
              <a:rPr lang="en-US" dirty="0"/>
              <a:t>ASCCC: </a:t>
            </a:r>
            <a:r>
              <a:rPr lang="en-US" dirty="0">
                <a:hlinkClick r:id="rId15"/>
              </a:rPr>
              <a:t>https://asccc.org/</a:t>
            </a:r>
            <a:r>
              <a:rPr lang="en-US" dirty="0"/>
              <a:t> </a:t>
            </a:r>
          </a:p>
          <a:p>
            <a:pPr marL="285750" indent="-285750">
              <a:buFont typeface="Arial" panose="020B0604020202020204" pitchFamily="34" charset="0"/>
              <a:buChar char="•"/>
            </a:pPr>
            <a:endParaRPr lang="en-US" dirty="0"/>
          </a:p>
          <a:p>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5"/>
          <p:cNvSpPr txBox="1">
            <a:spLocks noGrp="1"/>
          </p:cNvSpPr>
          <p:nvPr>
            <p:ph type="title"/>
          </p:nvPr>
        </p:nvSpPr>
        <p:spPr>
          <a:xfrm>
            <a:off x="838200" y="1014921"/>
            <a:ext cx="10515600" cy="11469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dirty="0"/>
              <a:t>Questions? </a:t>
            </a:r>
            <a:endParaRPr dirty="0"/>
          </a:p>
        </p:txBody>
      </p:sp>
      <p:sp>
        <p:nvSpPr>
          <p:cNvPr id="183" name="Google Shape;183;p25"/>
          <p:cNvSpPr txBox="1">
            <a:spLocks noGrp="1"/>
          </p:cNvSpPr>
          <p:nvPr>
            <p:ph type="body" idx="1"/>
          </p:nvPr>
        </p:nvSpPr>
        <p:spPr>
          <a:xfrm>
            <a:off x="-12189008" y="1576324"/>
            <a:ext cx="24671217" cy="7320734"/>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endParaRPr dirty="0"/>
          </a:p>
        </p:txBody>
      </p:sp>
      <p:sp>
        <p:nvSpPr>
          <p:cNvPr id="184" name="Google Shape;184;p25"/>
          <p:cNvSpPr txBox="1">
            <a:spLocks noGrp="1"/>
          </p:cNvSpPr>
          <p:nvPr>
            <p:ph type="sldNum" idx="12"/>
          </p:nvPr>
        </p:nvSpPr>
        <p:spPr>
          <a:xfrm>
            <a:off x="1240719" y="6462512"/>
            <a:ext cx="820500" cy="225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13</a:t>
            </a:fld>
            <a:endParaRPr/>
          </a:p>
        </p:txBody>
      </p:sp>
      <p:pic>
        <p:nvPicPr>
          <p:cNvPr id="1026" name="Picture 2" descr="Interview Questions to Ask the Hiring Manager | JRoss Recruiters">
            <a:extLst>
              <a:ext uri="{FF2B5EF4-FFF2-40B4-BE49-F238E27FC236}">
                <a16:creationId xmlns:a16="http://schemas.microsoft.com/office/drawing/2014/main" id="{6C3B1F17-8834-40BD-869A-4ED46FDCB0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1869" y="2435008"/>
            <a:ext cx="6681788" cy="37543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1014921"/>
            <a:ext cx="10515600" cy="114699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Presenters </a:t>
            </a:r>
            <a:endParaRPr/>
          </a:p>
        </p:txBody>
      </p:sp>
      <p:sp>
        <p:nvSpPr>
          <p:cNvPr id="74" name="Google Shape;74;p11"/>
          <p:cNvSpPr txBox="1">
            <a:spLocks noGrp="1"/>
          </p:cNvSpPr>
          <p:nvPr>
            <p:ph type="body" idx="1"/>
          </p:nvPr>
        </p:nvSpPr>
        <p:spPr>
          <a:xfrm>
            <a:off x="838200" y="2286443"/>
            <a:ext cx="10515600" cy="4008032"/>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80000"/>
              </a:lnSpc>
              <a:spcBef>
                <a:spcPts val="0"/>
              </a:spcBef>
              <a:spcAft>
                <a:spcPts val="0"/>
              </a:spcAft>
              <a:buClr>
                <a:schemeClr val="dk1"/>
              </a:buClr>
              <a:buSzPts val="5000"/>
              <a:buChar char="•"/>
            </a:pPr>
            <a:r>
              <a:rPr lang="en-US" sz="5000" dirty="0">
                <a:latin typeface="Arial"/>
                <a:ea typeface="Arial"/>
                <a:cs typeface="Arial"/>
                <a:sym typeface="Arial"/>
              </a:rPr>
              <a:t>Stephanie Curry, ASCCC Area A Representative </a:t>
            </a:r>
            <a:endParaRPr sz="2400" dirty="0">
              <a:latin typeface="Arial"/>
              <a:ea typeface="Arial"/>
              <a:cs typeface="Arial"/>
              <a:sym typeface="Arial"/>
            </a:endParaRPr>
          </a:p>
          <a:p>
            <a:pPr marL="228600" lvl="0" indent="-228600" algn="l" rtl="0">
              <a:lnSpc>
                <a:spcPct val="80000"/>
              </a:lnSpc>
              <a:spcBef>
                <a:spcPts val="1000"/>
              </a:spcBef>
              <a:spcAft>
                <a:spcPts val="0"/>
              </a:spcAft>
              <a:buClr>
                <a:schemeClr val="dk1"/>
              </a:buClr>
              <a:buSzPts val="5000"/>
              <a:buChar char="•"/>
            </a:pPr>
            <a:r>
              <a:rPr lang="en-US" sz="5000" dirty="0">
                <a:latin typeface="Arial"/>
                <a:ea typeface="Arial"/>
                <a:cs typeface="Arial"/>
                <a:sym typeface="Arial"/>
              </a:rPr>
              <a:t>LaTonya Parker, ASCCC Secretary</a:t>
            </a:r>
            <a:endParaRPr dirty="0"/>
          </a:p>
          <a:p>
            <a:pPr marL="228600" lvl="0" indent="-228600" algn="l" rtl="0">
              <a:lnSpc>
                <a:spcPct val="80000"/>
              </a:lnSpc>
              <a:spcBef>
                <a:spcPts val="1000"/>
              </a:spcBef>
              <a:spcAft>
                <a:spcPts val="0"/>
              </a:spcAft>
              <a:buClr>
                <a:schemeClr val="dk1"/>
              </a:buClr>
              <a:buSzPts val="5000"/>
              <a:buChar char="•"/>
            </a:pPr>
            <a:r>
              <a:rPr lang="en-US" sz="5000" dirty="0">
                <a:latin typeface="Arial"/>
                <a:ea typeface="Arial"/>
                <a:cs typeface="Arial"/>
                <a:sym typeface="Arial"/>
              </a:rPr>
              <a:t>Michelle Plug, AO Citrus College </a:t>
            </a:r>
            <a:endParaRPr dirty="0"/>
          </a:p>
          <a:p>
            <a:pPr marL="228600" lvl="0" indent="-228600" algn="l" rtl="0">
              <a:lnSpc>
                <a:spcPct val="80000"/>
              </a:lnSpc>
              <a:spcBef>
                <a:spcPts val="1000"/>
              </a:spcBef>
              <a:spcAft>
                <a:spcPts val="0"/>
              </a:spcAft>
              <a:buClr>
                <a:schemeClr val="dk1"/>
              </a:buClr>
              <a:buSzPts val="5000"/>
              <a:buChar char="•"/>
            </a:pPr>
            <a:r>
              <a:rPr lang="en-US" sz="5000" dirty="0">
                <a:latin typeface="Arial"/>
                <a:ea typeface="Arial"/>
                <a:cs typeface="Arial"/>
                <a:sym typeface="Arial"/>
              </a:rPr>
              <a:t>Elizabeth Ramirez, AO Rio Hondo College  </a:t>
            </a:r>
            <a:endParaRPr sz="2400" dirty="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838200" y="1014921"/>
            <a:ext cx="10515600" cy="114699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Breakout Description </a:t>
            </a:r>
            <a:endParaRPr/>
          </a:p>
        </p:txBody>
      </p:sp>
      <p:sp>
        <p:nvSpPr>
          <p:cNvPr id="80" name="Google Shape;80;p12"/>
          <p:cNvSpPr txBox="1">
            <a:spLocks noGrp="1"/>
          </p:cNvSpPr>
          <p:nvPr>
            <p:ph type="body" idx="1"/>
          </p:nvPr>
        </p:nvSpPr>
        <p:spPr>
          <a:xfrm>
            <a:off x="838200" y="2286443"/>
            <a:ext cx="10515600" cy="400803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rgbClr val="3A3838"/>
              </a:buClr>
              <a:buSzPts val="2600"/>
              <a:buNone/>
            </a:pPr>
            <a:r>
              <a:rPr lang="en-US" dirty="0"/>
              <a:t>Articulation Officers on our campuses are experts in general education and articulation. Come and learn about the articulation processes and how it impacts what courses are offered for general education. What impact will California General Education Transfer Curriculum (</a:t>
            </a:r>
            <a:r>
              <a:rPr lang="en-US" dirty="0" err="1"/>
              <a:t>CalGETC</a:t>
            </a:r>
            <a:r>
              <a:rPr lang="en-US" dirty="0"/>
              <a:t>) have on articulation processes? What partnerships are needed between instructional faculty, counselors, and articulation officers to support student completion?</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5"/>
          <p:cNvSpPr txBox="1">
            <a:spLocks noGrp="1"/>
          </p:cNvSpPr>
          <p:nvPr>
            <p:ph type="title"/>
          </p:nvPr>
        </p:nvSpPr>
        <p:spPr>
          <a:xfrm>
            <a:off x="838200" y="1014921"/>
            <a:ext cx="10515600" cy="11469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dirty="0"/>
              <a:t>Articulation </a:t>
            </a:r>
            <a:endParaRPr dirty="0"/>
          </a:p>
        </p:txBody>
      </p:sp>
      <p:sp>
        <p:nvSpPr>
          <p:cNvPr id="103" name="Google Shape;103;p15"/>
          <p:cNvSpPr txBox="1">
            <a:spLocks noGrp="1"/>
          </p:cNvSpPr>
          <p:nvPr>
            <p:ph type="body" idx="1"/>
          </p:nvPr>
        </p:nvSpPr>
        <p:spPr>
          <a:xfrm>
            <a:off x="838200" y="2286442"/>
            <a:ext cx="10515600" cy="4243897"/>
          </a:xfrm>
          <a:prstGeom prst="rect">
            <a:avLst/>
          </a:prstGeom>
        </p:spPr>
        <p:txBody>
          <a:bodyPr spcFirstLastPara="1" wrap="square" lIns="91425" tIns="45700" rIns="91425" bIns="45700" anchor="t" anchorCtr="0">
            <a:normAutofit/>
          </a:bodyPr>
          <a:lstStyle/>
          <a:p>
            <a:pPr marL="0" indent="0">
              <a:buNone/>
            </a:pPr>
            <a:r>
              <a:rPr lang="en-US" altLang="en-US" dirty="0"/>
              <a:t>The process of developing a formal, written agreement that identifies whether courses taken at a sending institution are comparable to, or acceptable in lieu of, courses at the receiving campus.</a:t>
            </a:r>
          </a:p>
          <a:p>
            <a:pPr marL="0" indent="0">
              <a:buNone/>
            </a:pPr>
            <a:r>
              <a:rPr lang="en-US" altLang="en-US" b="1" dirty="0"/>
              <a:t>Types of Articulation </a:t>
            </a:r>
          </a:p>
          <a:p>
            <a:pPr eaLnBrk="1" hangingPunct="1"/>
            <a:r>
              <a:rPr lang="en-US" altLang="en-US" dirty="0"/>
              <a:t>CSU/UC transferable - courses accepted for baccalaureate credit (CSU baccalaureate list and UC TCA)</a:t>
            </a:r>
          </a:p>
          <a:p>
            <a:pPr eaLnBrk="1" hangingPunct="1"/>
            <a:r>
              <a:rPr lang="en-US" altLang="en-US" dirty="0"/>
              <a:t>General education (IGETC, CSU GE Breadth)</a:t>
            </a:r>
          </a:p>
          <a:p>
            <a:pPr eaLnBrk="1" hangingPunct="1"/>
            <a:r>
              <a:rPr lang="en-US" altLang="en-US" dirty="0"/>
              <a:t>Lower division major preparation</a:t>
            </a:r>
          </a:p>
          <a:p>
            <a:pPr eaLnBrk="1" hangingPunct="1"/>
            <a:r>
              <a:rPr lang="en-US" altLang="en-US" dirty="0"/>
              <a:t>Course-to-course (course articulated for a specific department)</a:t>
            </a:r>
          </a:p>
          <a:p>
            <a:pPr marL="0" lvl="0" indent="0" algn="l" rtl="0">
              <a:spcBef>
                <a:spcPts val="1000"/>
              </a:spcBef>
              <a:spcAft>
                <a:spcPts val="0"/>
              </a:spcAft>
              <a:buNone/>
            </a:pPr>
            <a:endParaRPr dirty="0"/>
          </a:p>
        </p:txBody>
      </p:sp>
      <p:sp>
        <p:nvSpPr>
          <p:cNvPr id="104" name="Google Shape;104;p15"/>
          <p:cNvSpPr txBox="1">
            <a:spLocks noGrp="1"/>
          </p:cNvSpPr>
          <p:nvPr>
            <p:ph type="sldNum" idx="12"/>
          </p:nvPr>
        </p:nvSpPr>
        <p:spPr>
          <a:xfrm>
            <a:off x="1240719" y="6462512"/>
            <a:ext cx="820500" cy="225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838200" y="1014921"/>
            <a:ext cx="10515600" cy="757895"/>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dirty="0"/>
              <a:t>Role of Articulation Officers </a:t>
            </a:r>
            <a:endParaRPr dirty="0"/>
          </a:p>
        </p:txBody>
      </p:sp>
      <p:sp>
        <p:nvSpPr>
          <p:cNvPr id="95" name="Google Shape;95;p14"/>
          <p:cNvSpPr txBox="1">
            <a:spLocks noGrp="1"/>
          </p:cNvSpPr>
          <p:nvPr>
            <p:ph type="body" idx="1"/>
          </p:nvPr>
        </p:nvSpPr>
        <p:spPr>
          <a:xfrm>
            <a:off x="838200" y="2090056"/>
            <a:ext cx="10515600" cy="4204387"/>
          </a:xfrm>
          <a:prstGeom prst="rect">
            <a:avLst/>
          </a:prstGeom>
        </p:spPr>
        <p:txBody>
          <a:bodyPr spcFirstLastPara="1" wrap="square" lIns="91425" tIns="45700" rIns="91425" bIns="45700" anchor="t" anchorCtr="0">
            <a:normAutofit fontScale="25000" lnSpcReduction="20000"/>
          </a:bodyPr>
          <a:lstStyle/>
          <a:p>
            <a:pPr indent="-457200">
              <a:lnSpc>
                <a:spcPct val="120000"/>
              </a:lnSpc>
            </a:pPr>
            <a:r>
              <a:rPr lang="en-US" sz="6400" dirty="0"/>
              <a:t>Serve as an advocate for the transfer student and, through the articulation process, seek to ease the student’s transition. </a:t>
            </a:r>
          </a:p>
          <a:p>
            <a:pPr indent="-457200">
              <a:lnSpc>
                <a:spcPct val="120000"/>
              </a:lnSpc>
            </a:pPr>
            <a:r>
              <a:rPr lang="en-US" sz="6400" dirty="0"/>
              <a:t>Be a well-informed resource person for students, campus faculty, administration, counseling/advising staff, and transfer center personnel on transfer curriculum, articulation, and related matters. </a:t>
            </a:r>
          </a:p>
          <a:p>
            <a:pPr indent="-457200">
              <a:lnSpc>
                <a:spcPct val="120000"/>
              </a:lnSpc>
            </a:pPr>
            <a:r>
              <a:rPr lang="en-US" sz="6400" dirty="0"/>
              <a:t>Disseminate current and accurate articulation data to students, staff, appropriate departments, and campuses. </a:t>
            </a:r>
          </a:p>
          <a:p>
            <a:pPr indent="-457200">
              <a:lnSpc>
                <a:spcPct val="120000"/>
              </a:lnSpc>
            </a:pPr>
            <a:r>
              <a:rPr lang="en-US" sz="6400" dirty="0"/>
              <a:t>Serve on appropriate campus committees such as General Education, Curriculum, Academic Policies, and Catalog to provide input and to receive information about proposed changes in campus policy and curriculum. </a:t>
            </a:r>
          </a:p>
          <a:p>
            <a:pPr indent="-457200">
              <a:lnSpc>
                <a:spcPct val="120000"/>
              </a:lnSpc>
            </a:pPr>
            <a:r>
              <a:rPr lang="en-US" sz="6400" dirty="0"/>
              <a:t>Serve as a consultant to faculty, academic, and student services units, providing needed materials and information about course articulation proposals and acceptances. </a:t>
            </a:r>
          </a:p>
          <a:p>
            <a:pPr indent="-457200">
              <a:lnSpc>
                <a:spcPct val="120000"/>
              </a:lnSpc>
            </a:pPr>
            <a:r>
              <a:rPr lang="en-US" sz="6400" dirty="0"/>
              <a:t>Facilitate campus participation in intersegmental programs such as C-ID, regional transfer fairs, and intersegmental activities. </a:t>
            </a:r>
          </a:p>
          <a:p>
            <a:pPr indent="-457200">
              <a:lnSpc>
                <a:spcPct val="120000"/>
              </a:lnSpc>
            </a:pPr>
            <a:r>
              <a:rPr lang="en-US" sz="6400" dirty="0"/>
              <a:t>Monitor each stage of the articulation process and follow up with department and faculty for timely responses and decisions.</a:t>
            </a:r>
          </a:p>
          <a:p>
            <a:pPr marL="0" indent="0">
              <a:buNone/>
            </a:pPr>
            <a:endParaRPr dirty="0"/>
          </a:p>
        </p:txBody>
      </p:sp>
      <p:sp>
        <p:nvSpPr>
          <p:cNvPr id="96" name="Google Shape;96;p14"/>
          <p:cNvSpPr txBox="1">
            <a:spLocks noGrp="1"/>
          </p:cNvSpPr>
          <p:nvPr>
            <p:ph type="sldNum" idx="12"/>
          </p:nvPr>
        </p:nvSpPr>
        <p:spPr>
          <a:xfrm>
            <a:off x="1240719" y="6462512"/>
            <a:ext cx="820500" cy="225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572ED-C7CA-482E-8C7C-26E6EF7103BD}"/>
              </a:ext>
            </a:extLst>
          </p:cNvPr>
          <p:cNvSpPr>
            <a:spLocks noGrp="1"/>
          </p:cNvSpPr>
          <p:nvPr>
            <p:ph type="title"/>
          </p:nvPr>
        </p:nvSpPr>
        <p:spPr/>
        <p:txBody>
          <a:bodyPr/>
          <a:lstStyle/>
          <a:p>
            <a:r>
              <a:rPr lang="en-US" dirty="0"/>
              <a:t>Role of Articulation Officers (</a:t>
            </a:r>
            <a:r>
              <a:rPr lang="en-US" dirty="0" err="1"/>
              <a:t>cont</a:t>
            </a:r>
            <a:r>
              <a:rPr lang="en-US" dirty="0"/>
              <a:t>) </a:t>
            </a:r>
          </a:p>
        </p:txBody>
      </p:sp>
      <p:sp>
        <p:nvSpPr>
          <p:cNvPr id="3" name="Text Placeholder 2">
            <a:extLst>
              <a:ext uri="{FF2B5EF4-FFF2-40B4-BE49-F238E27FC236}">
                <a16:creationId xmlns:a16="http://schemas.microsoft.com/office/drawing/2014/main" id="{D4E2D85F-9D73-4F30-A9EC-BA56CDAFBD74}"/>
              </a:ext>
            </a:extLst>
          </p:cNvPr>
          <p:cNvSpPr>
            <a:spLocks noGrp="1"/>
          </p:cNvSpPr>
          <p:nvPr>
            <p:ph type="body" idx="1"/>
          </p:nvPr>
        </p:nvSpPr>
        <p:spPr/>
        <p:txBody>
          <a:bodyPr>
            <a:normAutofit fontScale="62500" lnSpcReduction="20000"/>
          </a:bodyPr>
          <a:lstStyle/>
          <a:p>
            <a:pPr indent="-457200">
              <a:lnSpc>
                <a:spcPct val="120000"/>
              </a:lnSpc>
            </a:pPr>
            <a:r>
              <a:rPr lang="en-US" sz="2800" dirty="0"/>
              <a:t>Manage and update campus articulation data and provide an annual summary of transfer-related curricular changes for both internal and external recipients.</a:t>
            </a:r>
          </a:p>
          <a:p>
            <a:pPr indent="-457200">
              <a:lnSpc>
                <a:spcPct val="120000"/>
              </a:lnSpc>
            </a:pPr>
            <a:r>
              <a:rPr lang="en-US" sz="2800" dirty="0"/>
              <a:t>Serve as a proactive agent for enhancing and improving existing articulation. Initiate faculty-approved articulation agreements between institutions of higher education.</a:t>
            </a:r>
          </a:p>
          <a:p>
            <a:pPr indent="-457200">
              <a:lnSpc>
                <a:spcPct val="120000"/>
              </a:lnSpc>
            </a:pPr>
            <a:r>
              <a:rPr lang="en-US" sz="2800" dirty="0"/>
              <a:t> Serve as an advocate for the faculty and campus academic programs. </a:t>
            </a:r>
          </a:p>
          <a:p>
            <a:pPr indent="-457200">
              <a:lnSpc>
                <a:spcPct val="120000"/>
              </a:lnSpc>
            </a:pPr>
            <a:r>
              <a:rPr lang="en-US" sz="2800" dirty="0"/>
              <a:t>Serve as an advocate for the other articulating institution. Responsible for accurately communicating and conveying information and concerns about that institution’s curriculum to the faculty. </a:t>
            </a:r>
          </a:p>
          <a:p>
            <a:pPr indent="-457200">
              <a:lnSpc>
                <a:spcPct val="120000"/>
              </a:lnSpc>
            </a:pPr>
            <a:r>
              <a:rPr lang="en-US" sz="2800" dirty="0"/>
              <a:t>Serve as a moderator and mediator of problems or disagreements between the faculties of the home campus and the articulating institutions. </a:t>
            </a:r>
          </a:p>
          <a:p>
            <a:pPr indent="-457200">
              <a:lnSpc>
                <a:spcPct val="120000"/>
              </a:lnSpc>
            </a:pPr>
            <a:r>
              <a:rPr lang="en-US" sz="2800" dirty="0"/>
              <a:t>Serve as the campus liaison to the segmental systemwide office. </a:t>
            </a:r>
          </a:p>
          <a:p>
            <a:pPr indent="-457200">
              <a:lnSpc>
                <a:spcPct val="120000"/>
              </a:lnSpc>
            </a:pPr>
            <a:r>
              <a:rPr lang="en-US" sz="2800" dirty="0"/>
              <a:t>Conduct pass-along and evaluation of courses </a:t>
            </a:r>
          </a:p>
          <a:p>
            <a:endParaRPr lang="en-US" dirty="0"/>
          </a:p>
        </p:txBody>
      </p:sp>
      <p:sp>
        <p:nvSpPr>
          <p:cNvPr id="4" name="Slide Number Placeholder 3">
            <a:extLst>
              <a:ext uri="{FF2B5EF4-FFF2-40B4-BE49-F238E27FC236}">
                <a16:creationId xmlns:a16="http://schemas.microsoft.com/office/drawing/2014/main" id="{CC8AEAD4-1956-43E5-A3A0-EB59769C071E}"/>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2423340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txBox="1">
            <a:spLocks noGrp="1"/>
          </p:cNvSpPr>
          <p:nvPr>
            <p:ph type="title"/>
          </p:nvPr>
        </p:nvSpPr>
        <p:spPr>
          <a:xfrm>
            <a:off x="838200" y="1014921"/>
            <a:ext cx="10515600" cy="785887"/>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dirty="0"/>
              <a:t>Articulation Timelines </a:t>
            </a:r>
            <a:endParaRPr dirty="0"/>
          </a:p>
        </p:txBody>
      </p:sp>
      <p:sp>
        <p:nvSpPr>
          <p:cNvPr id="111" name="Google Shape;111;p16"/>
          <p:cNvSpPr txBox="1">
            <a:spLocks noGrp="1"/>
          </p:cNvSpPr>
          <p:nvPr>
            <p:ph type="body" idx="1"/>
          </p:nvPr>
        </p:nvSpPr>
        <p:spPr>
          <a:xfrm>
            <a:off x="838200" y="2272973"/>
            <a:ext cx="10515600" cy="40080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endParaRPr lang="en-US" dirty="0"/>
          </a:p>
          <a:p>
            <a:pPr marL="0" lvl="0" indent="0" algn="l" rtl="0">
              <a:spcBef>
                <a:spcPts val="1000"/>
              </a:spcBef>
              <a:spcAft>
                <a:spcPts val="0"/>
              </a:spcAft>
              <a:buNone/>
            </a:pPr>
            <a:endParaRPr dirty="0"/>
          </a:p>
        </p:txBody>
      </p:sp>
      <p:sp>
        <p:nvSpPr>
          <p:cNvPr id="112" name="Google Shape;112;p16"/>
          <p:cNvSpPr txBox="1">
            <a:spLocks noGrp="1"/>
          </p:cNvSpPr>
          <p:nvPr>
            <p:ph type="sldNum" idx="12"/>
          </p:nvPr>
        </p:nvSpPr>
        <p:spPr>
          <a:xfrm>
            <a:off x="1240719" y="6462512"/>
            <a:ext cx="820500" cy="225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7</a:t>
            </a:fld>
            <a:endParaRPr/>
          </a:p>
        </p:txBody>
      </p:sp>
      <p:graphicFrame>
        <p:nvGraphicFramePr>
          <p:cNvPr id="3" name="Table 2">
            <a:extLst>
              <a:ext uri="{FF2B5EF4-FFF2-40B4-BE49-F238E27FC236}">
                <a16:creationId xmlns:a16="http://schemas.microsoft.com/office/drawing/2014/main" id="{329BE014-76E6-4D19-9029-B6D2895DC1A0}"/>
              </a:ext>
            </a:extLst>
          </p:cNvPr>
          <p:cNvGraphicFramePr>
            <a:graphicFrameLocks noGrp="1"/>
          </p:cNvGraphicFramePr>
          <p:nvPr>
            <p:extLst>
              <p:ext uri="{D42A27DB-BD31-4B8C-83A1-F6EECF244321}">
                <p14:modId xmlns:p14="http://schemas.microsoft.com/office/powerpoint/2010/main" val="2666342457"/>
              </p:ext>
            </p:extLst>
          </p:nvPr>
        </p:nvGraphicFramePr>
        <p:xfrm>
          <a:off x="1643270" y="2196985"/>
          <a:ext cx="8135699" cy="4287874"/>
        </p:xfrm>
        <a:graphic>
          <a:graphicData uri="http://schemas.openxmlformats.org/drawingml/2006/table">
            <a:tbl>
              <a:tblPr firstRow="1" bandRow="1">
                <a:tableStyleId>{5C22544A-7EE6-4342-B048-85BDC9FD1C3A}</a:tableStyleId>
              </a:tblPr>
              <a:tblGrid>
                <a:gridCol w="2039699">
                  <a:extLst>
                    <a:ext uri="{9D8B030D-6E8A-4147-A177-3AD203B41FA5}">
                      <a16:colId xmlns:a16="http://schemas.microsoft.com/office/drawing/2014/main" val="1644725997"/>
                    </a:ext>
                  </a:extLst>
                </a:gridCol>
                <a:gridCol w="2032000">
                  <a:extLst>
                    <a:ext uri="{9D8B030D-6E8A-4147-A177-3AD203B41FA5}">
                      <a16:colId xmlns:a16="http://schemas.microsoft.com/office/drawing/2014/main" val="1908598726"/>
                    </a:ext>
                  </a:extLst>
                </a:gridCol>
                <a:gridCol w="2032000">
                  <a:extLst>
                    <a:ext uri="{9D8B030D-6E8A-4147-A177-3AD203B41FA5}">
                      <a16:colId xmlns:a16="http://schemas.microsoft.com/office/drawing/2014/main" val="2428414031"/>
                    </a:ext>
                  </a:extLst>
                </a:gridCol>
                <a:gridCol w="2032000">
                  <a:extLst>
                    <a:ext uri="{9D8B030D-6E8A-4147-A177-3AD203B41FA5}">
                      <a16:colId xmlns:a16="http://schemas.microsoft.com/office/drawing/2014/main" val="435792834"/>
                    </a:ext>
                  </a:extLst>
                </a:gridCol>
              </a:tblGrid>
              <a:tr h="701618">
                <a:tc>
                  <a:txBody>
                    <a:bodyPr/>
                    <a:lstStyle/>
                    <a:p>
                      <a:r>
                        <a:rPr lang="en-US" dirty="0"/>
                        <a:t>Type of Articulation</a:t>
                      </a:r>
                    </a:p>
                  </a:txBody>
                  <a:tcPr/>
                </a:tc>
                <a:tc>
                  <a:txBody>
                    <a:bodyPr/>
                    <a:lstStyle/>
                    <a:p>
                      <a:r>
                        <a:rPr lang="en-US" dirty="0"/>
                        <a:t>Submission</a:t>
                      </a:r>
                    </a:p>
                  </a:txBody>
                  <a:tcPr/>
                </a:tc>
                <a:tc>
                  <a:txBody>
                    <a:bodyPr/>
                    <a:lstStyle/>
                    <a:p>
                      <a:r>
                        <a:rPr lang="en-US" dirty="0"/>
                        <a:t>Determinations Received </a:t>
                      </a:r>
                    </a:p>
                  </a:txBody>
                  <a:tcPr/>
                </a:tc>
                <a:tc>
                  <a:txBody>
                    <a:bodyPr/>
                    <a:lstStyle/>
                    <a:p>
                      <a:r>
                        <a:rPr lang="en-US" dirty="0"/>
                        <a:t>Effective Dates </a:t>
                      </a:r>
                    </a:p>
                  </a:txBody>
                  <a:tcPr/>
                </a:tc>
                <a:extLst>
                  <a:ext uri="{0D108BD9-81ED-4DB2-BD59-A6C34878D82A}">
                    <a16:rowId xmlns:a16="http://schemas.microsoft.com/office/drawing/2014/main" val="3538672588"/>
                  </a:ext>
                </a:extLst>
              </a:tr>
              <a:tr h="645548">
                <a:tc>
                  <a:txBody>
                    <a:bodyPr/>
                    <a:lstStyle/>
                    <a:p>
                      <a:r>
                        <a:rPr lang="en-US" dirty="0"/>
                        <a:t>Submit Courses for CSU GE </a:t>
                      </a:r>
                    </a:p>
                    <a:p>
                      <a:endParaRPr lang="en-US" dirty="0"/>
                    </a:p>
                  </a:txBody>
                  <a:tcPr/>
                </a:tc>
                <a:tc>
                  <a:txBody>
                    <a:bodyPr/>
                    <a:lstStyle/>
                    <a:p>
                      <a:r>
                        <a:rPr lang="en-US" dirty="0"/>
                        <a:t>Mid-December </a:t>
                      </a:r>
                    </a:p>
                  </a:txBody>
                  <a:tcPr/>
                </a:tc>
                <a:tc>
                  <a:txBody>
                    <a:bodyPr/>
                    <a:lstStyle/>
                    <a:p>
                      <a:r>
                        <a:rPr lang="en-US" dirty="0"/>
                        <a:t>April – May </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Following Academic Year </a:t>
                      </a:r>
                    </a:p>
                    <a:p>
                      <a:endParaRPr lang="en-US" dirty="0"/>
                    </a:p>
                  </a:txBody>
                  <a:tcPr/>
                </a:tc>
                <a:extLst>
                  <a:ext uri="{0D108BD9-81ED-4DB2-BD59-A6C34878D82A}">
                    <a16:rowId xmlns:a16="http://schemas.microsoft.com/office/drawing/2014/main" val="3361168619"/>
                  </a:ext>
                </a:extLst>
              </a:tr>
              <a:tr h="645548">
                <a:tc>
                  <a:txBody>
                    <a:bodyPr/>
                    <a:lstStyle/>
                    <a:p>
                      <a:r>
                        <a:rPr lang="en-US" dirty="0"/>
                        <a:t>Submit courses for IGETC </a:t>
                      </a:r>
                    </a:p>
                    <a:p>
                      <a:endParaRPr lang="en-US" dirty="0"/>
                    </a:p>
                  </a:txBody>
                  <a:tcPr/>
                </a:tc>
                <a:tc>
                  <a:txBody>
                    <a:bodyPr/>
                    <a:lstStyle/>
                    <a:p>
                      <a:r>
                        <a:rPr lang="en-US" dirty="0"/>
                        <a:t>Mid-December </a:t>
                      </a:r>
                    </a:p>
                  </a:txBody>
                  <a:tcPr/>
                </a:tc>
                <a:tc>
                  <a:txBody>
                    <a:bodyPr/>
                    <a:lstStyle/>
                    <a:p>
                      <a:r>
                        <a:rPr lang="en-US" dirty="0"/>
                        <a:t>April – May </a:t>
                      </a:r>
                    </a:p>
                  </a:txBody>
                  <a:tcPr/>
                </a:tc>
                <a:tc>
                  <a:txBody>
                    <a:bodyPr/>
                    <a:lstStyle/>
                    <a:p>
                      <a:r>
                        <a:rPr lang="en-US" dirty="0"/>
                        <a:t>Following Academic Year </a:t>
                      </a:r>
                    </a:p>
                  </a:txBody>
                  <a:tcPr/>
                </a:tc>
                <a:extLst>
                  <a:ext uri="{0D108BD9-81ED-4DB2-BD59-A6C34878D82A}">
                    <a16:rowId xmlns:a16="http://schemas.microsoft.com/office/drawing/2014/main" val="394848333"/>
                  </a:ext>
                </a:extLst>
              </a:tr>
              <a:tr h="833832">
                <a:tc>
                  <a:txBody>
                    <a:bodyPr/>
                    <a:lstStyle/>
                    <a:p>
                      <a:r>
                        <a:rPr lang="en-US" dirty="0"/>
                        <a:t>Submit courses for UCTCA </a:t>
                      </a:r>
                    </a:p>
                  </a:txBody>
                  <a:tcPr/>
                </a:tc>
                <a:tc>
                  <a:txBody>
                    <a:bodyPr/>
                    <a:lstStyle/>
                    <a:p>
                      <a:r>
                        <a:rPr lang="en-US" dirty="0"/>
                        <a:t>June – August </a:t>
                      </a:r>
                    </a:p>
                  </a:txBody>
                  <a:tcPr/>
                </a:tc>
                <a:tc>
                  <a:txBody>
                    <a:bodyPr/>
                    <a:lstStyle/>
                    <a:p>
                      <a:r>
                        <a:rPr lang="en-US" dirty="0"/>
                        <a:t>Typically by October </a:t>
                      </a:r>
                    </a:p>
                  </a:txBody>
                  <a:tcPr/>
                </a:tc>
                <a:tc>
                  <a:txBody>
                    <a:bodyPr/>
                    <a:lstStyle/>
                    <a:p>
                      <a:r>
                        <a:rPr lang="en-US" dirty="0"/>
                        <a:t>Effective the academic year submitted </a:t>
                      </a:r>
                    </a:p>
                  </a:txBody>
                  <a:tcPr/>
                </a:tc>
                <a:extLst>
                  <a:ext uri="{0D108BD9-81ED-4DB2-BD59-A6C34878D82A}">
                    <a16:rowId xmlns:a16="http://schemas.microsoft.com/office/drawing/2014/main" val="1149364812"/>
                  </a:ext>
                </a:extLst>
              </a:tr>
              <a:tr h="557864">
                <a:tc>
                  <a:txBody>
                    <a:bodyPr/>
                    <a:lstStyle/>
                    <a:p>
                      <a:r>
                        <a:rPr lang="en-US" dirty="0"/>
                        <a:t>C-ID, Major Articulation, Course-to- Course Articulation </a:t>
                      </a:r>
                    </a:p>
                  </a:txBody>
                  <a:tcPr/>
                </a:tc>
                <a:tc>
                  <a:txBody>
                    <a:bodyPr/>
                    <a:lstStyle/>
                    <a:p>
                      <a:r>
                        <a:rPr lang="en-US" dirty="0"/>
                        <a:t>Ongoing </a:t>
                      </a:r>
                    </a:p>
                  </a:txBody>
                  <a:tcPr/>
                </a:tc>
                <a:tc>
                  <a:txBody>
                    <a:bodyPr/>
                    <a:lstStyle/>
                    <a:p>
                      <a:r>
                        <a:rPr lang="en-US" dirty="0"/>
                        <a:t>Ongoing </a:t>
                      </a:r>
                    </a:p>
                  </a:txBody>
                  <a:tcPr/>
                </a:tc>
                <a:tc>
                  <a:txBody>
                    <a:bodyPr/>
                    <a:lstStyle/>
                    <a:p>
                      <a:r>
                        <a:rPr lang="en-US" dirty="0"/>
                        <a:t>Varies </a:t>
                      </a:r>
                    </a:p>
                  </a:txBody>
                  <a:tcPr/>
                </a:tc>
                <a:extLst>
                  <a:ext uri="{0D108BD9-81ED-4DB2-BD59-A6C34878D82A}">
                    <a16:rowId xmlns:a16="http://schemas.microsoft.com/office/drawing/2014/main" val="1382070935"/>
                  </a:ext>
                </a:extLst>
              </a:tr>
              <a:tr h="557864">
                <a:tc>
                  <a:txBody>
                    <a:bodyPr/>
                    <a:lstStyle/>
                    <a:p>
                      <a:r>
                        <a:rPr lang="en-US" dirty="0"/>
                        <a:t>Local GE </a:t>
                      </a:r>
                    </a:p>
                  </a:txBody>
                  <a:tcPr/>
                </a:tc>
                <a:tc>
                  <a:txBody>
                    <a:bodyPr/>
                    <a:lstStyle/>
                    <a:p>
                      <a:r>
                        <a:rPr lang="en-US" dirty="0"/>
                        <a:t>Locally Determined</a:t>
                      </a:r>
                    </a:p>
                  </a:txBody>
                  <a:tcPr/>
                </a:tc>
                <a:tc>
                  <a:txBody>
                    <a:bodyPr/>
                    <a:lstStyle/>
                    <a:p>
                      <a:r>
                        <a:rPr lang="en-US" dirty="0"/>
                        <a:t>Locally Determined </a:t>
                      </a:r>
                    </a:p>
                  </a:txBody>
                  <a:tcPr/>
                </a:tc>
                <a:tc>
                  <a:txBody>
                    <a:bodyPr/>
                    <a:lstStyle/>
                    <a:p>
                      <a:r>
                        <a:rPr lang="en-US" dirty="0"/>
                        <a:t>Locally Determined </a:t>
                      </a:r>
                    </a:p>
                  </a:txBody>
                  <a:tcPr/>
                </a:tc>
                <a:extLst>
                  <a:ext uri="{0D108BD9-81ED-4DB2-BD59-A6C34878D82A}">
                    <a16:rowId xmlns:a16="http://schemas.microsoft.com/office/drawing/2014/main" val="3432472729"/>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7"/>
          <p:cNvSpPr txBox="1">
            <a:spLocks noGrp="1"/>
          </p:cNvSpPr>
          <p:nvPr>
            <p:ph type="title"/>
          </p:nvPr>
        </p:nvSpPr>
        <p:spPr>
          <a:xfrm>
            <a:off x="838200" y="1014921"/>
            <a:ext cx="10515600" cy="11469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dirty="0"/>
              <a:t>The Role of the Articulation Officer in General Education and Curriculum Committees  </a:t>
            </a:r>
            <a:endParaRPr dirty="0"/>
          </a:p>
        </p:txBody>
      </p:sp>
      <p:sp>
        <p:nvSpPr>
          <p:cNvPr id="119" name="Google Shape;119;p17"/>
          <p:cNvSpPr txBox="1">
            <a:spLocks noGrp="1"/>
          </p:cNvSpPr>
          <p:nvPr>
            <p:ph type="body" idx="1"/>
          </p:nvPr>
        </p:nvSpPr>
        <p:spPr>
          <a:xfrm>
            <a:off x="838200" y="2286443"/>
            <a:ext cx="10515600" cy="3794761"/>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sz="2000" dirty="0"/>
              <a:t>Resource for Faculty</a:t>
            </a:r>
          </a:p>
          <a:p>
            <a:pPr marL="514350" lvl="0" indent="-514350" algn="l" rtl="0">
              <a:spcBef>
                <a:spcPts val="1000"/>
              </a:spcBef>
              <a:spcAft>
                <a:spcPts val="0"/>
              </a:spcAft>
              <a:buAutoNum type="arabicPeriod"/>
            </a:pPr>
            <a:r>
              <a:rPr lang="en-US" sz="1600" dirty="0"/>
              <a:t>General education criteria: local, CSU GE, and IGETC </a:t>
            </a:r>
          </a:p>
          <a:p>
            <a:pPr marL="514350" lvl="0" indent="-514350" algn="l" rtl="0">
              <a:spcBef>
                <a:spcPts val="1000"/>
              </a:spcBef>
              <a:spcAft>
                <a:spcPts val="0"/>
              </a:spcAft>
              <a:buAutoNum type="arabicPeriod"/>
            </a:pPr>
            <a:r>
              <a:rPr lang="en-US" sz="1600" dirty="0"/>
              <a:t>Course development/revisions – major, GE, and C-ID considerations</a:t>
            </a:r>
          </a:p>
          <a:p>
            <a:pPr marL="514350" lvl="0" indent="-514350" algn="l" rtl="0">
              <a:spcBef>
                <a:spcPts val="1000"/>
              </a:spcBef>
              <a:spcAft>
                <a:spcPts val="0"/>
              </a:spcAft>
              <a:buAutoNum type="arabicPeriod"/>
            </a:pPr>
            <a:r>
              <a:rPr lang="en-US" sz="1600" dirty="0"/>
              <a:t>Program development: ADTs, Local degrees (with goal of transfer), certificates (transfer GE), UCTP degrees </a:t>
            </a:r>
          </a:p>
          <a:p>
            <a:pPr marL="514350" lvl="0" indent="-514350" algn="l" rtl="0">
              <a:spcBef>
                <a:spcPts val="1000"/>
              </a:spcBef>
              <a:spcAft>
                <a:spcPts val="0"/>
              </a:spcAft>
              <a:buAutoNum type="arabicPeriod"/>
            </a:pPr>
            <a:r>
              <a:rPr lang="en-US" sz="1600" dirty="0"/>
              <a:t>Updates on legislation, title 5, Ed. Code, PCAH, and CCCO guidance</a:t>
            </a:r>
          </a:p>
          <a:p>
            <a:pPr marL="514350" lvl="0" indent="-514350" algn="l" rtl="0">
              <a:spcBef>
                <a:spcPts val="1000"/>
              </a:spcBef>
              <a:spcAft>
                <a:spcPts val="0"/>
              </a:spcAft>
              <a:buAutoNum type="arabicPeriod"/>
            </a:pPr>
            <a:r>
              <a:rPr lang="en-US" sz="1600" dirty="0"/>
              <a:t>Bridge between Student Services and Academic Affairs </a:t>
            </a:r>
          </a:p>
          <a:p>
            <a:pPr marL="514350" lvl="0" indent="-514350" algn="l" rtl="0">
              <a:spcBef>
                <a:spcPts val="1000"/>
              </a:spcBef>
              <a:spcAft>
                <a:spcPts val="0"/>
              </a:spcAft>
              <a:buAutoNum type="arabicPeriod"/>
            </a:pPr>
            <a:r>
              <a:rPr lang="en-US" sz="1600" dirty="0"/>
              <a:t>Student and faculty advocate </a:t>
            </a:r>
          </a:p>
          <a:p>
            <a:pPr marL="514350" lvl="0" indent="-514350" algn="l" rtl="0">
              <a:spcBef>
                <a:spcPts val="1000"/>
              </a:spcBef>
              <a:spcAft>
                <a:spcPts val="0"/>
              </a:spcAft>
              <a:buAutoNum type="arabicPeriod"/>
            </a:pPr>
            <a:r>
              <a:rPr lang="en-US" sz="1600" dirty="0"/>
              <a:t>Submit to ASSIST for CSU Baccalaureate list, UC TCA, CSU GE, American Institutions (AI), and IGETC proposals</a:t>
            </a:r>
          </a:p>
          <a:p>
            <a:pPr marL="514350" lvl="0" indent="-514350" algn="l" rtl="0">
              <a:spcBef>
                <a:spcPts val="1000"/>
              </a:spcBef>
              <a:spcAft>
                <a:spcPts val="0"/>
              </a:spcAft>
              <a:buAutoNum type="arabicPeriod"/>
            </a:pPr>
            <a:r>
              <a:rPr lang="en-US" sz="1600" dirty="0"/>
              <a:t>Submit proposals for major articulation to CSU and UC campuses, out-of-state and private/independent institutions</a:t>
            </a:r>
          </a:p>
          <a:p>
            <a:pPr marL="0" lvl="0" indent="0" algn="l" rtl="0">
              <a:spcBef>
                <a:spcPts val="1000"/>
              </a:spcBef>
              <a:spcAft>
                <a:spcPts val="0"/>
              </a:spcAft>
              <a:buNone/>
            </a:pPr>
            <a:endParaRPr lang="en-US" sz="2000" dirty="0"/>
          </a:p>
          <a:p>
            <a:pPr marL="514350" lvl="0" indent="-514350" algn="l" rtl="0">
              <a:spcBef>
                <a:spcPts val="1000"/>
              </a:spcBef>
              <a:spcAft>
                <a:spcPts val="0"/>
              </a:spcAft>
              <a:buAutoNum type="arabicPeriod"/>
            </a:pPr>
            <a:endParaRPr lang="en-US" dirty="0"/>
          </a:p>
          <a:p>
            <a:pPr marL="514350" lvl="0" indent="-514350" algn="l" rtl="0">
              <a:spcBef>
                <a:spcPts val="1000"/>
              </a:spcBef>
              <a:spcAft>
                <a:spcPts val="0"/>
              </a:spcAft>
              <a:buAutoNum type="arabicPeriod"/>
            </a:pPr>
            <a:endParaRPr lang="en-US" dirty="0"/>
          </a:p>
          <a:p>
            <a:pPr marL="514350" lvl="0" indent="-514350" algn="l" rtl="0">
              <a:spcBef>
                <a:spcPts val="1000"/>
              </a:spcBef>
              <a:spcAft>
                <a:spcPts val="0"/>
              </a:spcAft>
              <a:buAutoNum type="arabicPeriod"/>
            </a:pPr>
            <a:endParaRPr dirty="0"/>
          </a:p>
        </p:txBody>
      </p:sp>
      <p:sp>
        <p:nvSpPr>
          <p:cNvPr id="120" name="Google Shape;120;p17"/>
          <p:cNvSpPr txBox="1">
            <a:spLocks noGrp="1"/>
          </p:cNvSpPr>
          <p:nvPr>
            <p:ph type="sldNum" idx="12"/>
          </p:nvPr>
        </p:nvSpPr>
        <p:spPr>
          <a:xfrm>
            <a:off x="1240719" y="6462512"/>
            <a:ext cx="820500" cy="225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9"/>
          <p:cNvSpPr txBox="1">
            <a:spLocks noGrp="1"/>
          </p:cNvSpPr>
          <p:nvPr>
            <p:ph type="title"/>
          </p:nvPr>
        </p:nvSpPr>
        <p:spPr>
          <a:xfrm>
            <a:off x="838200" y="1014921"/>
            <a:ext cx="10515600" cy="11469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dirty="0"/>
              <a:t>How will </a:t>
            </a:r>
            <a:r>
              <a:rPr lang="en-US" dirty="0" err="1"/>
              <a:t>CalGETC</a:t>
            </a:r>
            <a:r>
              <a:rPr lang="en-US" dirty="0"/>
              <a:t> potentially impact articulation? </a:t>
            </a:r>
            <a:endParaRPr dirty="0"/>
          </a:p>
        </p:txBody>
      </p:sp>
      <p:sp>
        <p:nvSpPr>
          <p:cNvPr id="135" name="Google Shape;135;p19"/>
          <p:cNvSpPr txBox="1">
            <a:spLocks noGrp="1"/>
          </p:cNvSpPr>
          <p:nvPr>
            <p:ph type="body" idx="1"/>
          </p:nvPr>
        </p:nvSpPr>
        <p:spPr>
          <a:xfrm>
            <a:off x="642257" y="2161821"/>
            <a:ext cx="10515600" cy="4008000"/>
          </a:xfrm>
          <a:prstGeom prst="rect">
            <a:avLst/>
          </a:prstGeom>
        </p:spPr>
        <p:txBody>
          <a:bodyPr spcFirstLastPara="1" wrap="square" lIns="91425" tIns="45700" rIns="91425" bIns="45700" anchor="t" anchorCtr="0">
            <a:normAutofit fontScale="92500" lnSpcReduction="10000"/>
          </a:bodyPr>
          <a:lstStyle/>
          <a:p>
            <a:pPr marL="0" lvl="0" indent="0" algn="l" rtl="0">
              <a:spcBef>
                <a:spcPts val="1000"/>
              </a:spcBef>
              <a:spcAft>
                <a:spcPts val="0"/>
              </a:spcAft>
              <a:buNone/>
            </a:pPr>
            <a:r>
              <a:rPr lang="en-US" dirty="0"/>
              <a:t>Where to start? </a:t>
            </a:r>
            <a:endParaRPr lang="en-US" sz="1600" dirty="0"/>
          </a:p>
          <a:p>
            <a:pPr indent="-457200">
              <a:spcBef>
                <a:spcPts val="0"/>
              </a:spcBef>
            </a:pPr>
            <a:r>
              <a:rPr lang="en-US" sz="2000" dirty="0"/>
              <a:t>Attribute changes in: curriculum management systems, student information systems, catalog, degree audit/planner, guided pathways maps, advising sheets and outreach material</a:t>
            </a:r>
          </a:p>
          <a:p>
            <a:pPr indent="-457200">
              <a:spcBef>
                <a:spcPts val="0"/>
              </a:spcBef>
            </a:pPr>
            <a:r>
              <a:rPr lang="en-US" sz="2000" dirty="0"/>
              <a:t>Updating ASSIST </a:t>
            </a:r>
          </a:p>
          <a:p>
            <a:pPr indent="-457200">
              <a:spcBef>
                <a:spcPts val="0"/>
              </a:spcBef>
            </a:pPr>
            <a:r>
              <a:rPr lang="en-US" sz="2000" dirty="0"/>
              <a:t>Potential timeline changes</a:t>
            </a:r>
          </a:p>
          <a:p>
            <a:pPr indent="-457200">
              <a:spcBef>
                <a:spcPts val="0"/>
              </a:spcBef>
            </a:pPr>
            <a:r>
              <a:rPr lang="en-US" sz="2000" dirty="0"/>
              <a:t>Potential differences in criteria and standards for new </a:t>
            </a:r>
            <a:r>
              <a:rPr lang="en-US" sz="2000" dirty="0" err="1"/>
              <a:t>CalGETC</a:t>
            </a:r>
            <a:r>
              <a:rPr lang="en-US" sz="2000" dirty="0"/>
              <a:t> </a:t>
            </a:r>
          </a:p>
          <a:p>
            <a:pPr lvl="1" indent="-457200">
              <a:spcBef>
                <a:spcPts val="0"/>
              </a:spcBef>
            </a:pPr>
            <a:r>
              <a:rPr lang="en-US" sz="1800" dirty="0"/>
              <a:t>Math</a:t>
            </a:r>
          </a:p>
          <a:p>
            <a:pPr lvl="1" indent="-457200">
              <a:spcBef>
                <a:spcPts val="0"/>
              </a:spcBef>
            </a:pPr>
            <a:r>
              <a:rPr lang="en-US" sz="1800" dirty="0"/>
              <a:t>Critical Thinking</a:t>
            </a:r>
          </a:p>
          <a:p>
            <a:pPr lvl="1" indent="-457200">
              <a:spcBef>
                <a:spcPts val="0"/>
              </a:spcBef>
            </a:pPr>
            <a:r>
              <a:rPr lang="en-US" sz="1800" dirty="0"/>
              <a:t>Grades</a:t>
            </a:r>
          </a:p>
          <a:p>
            <a:pPr lvl="1" indent="-457200">
              <a:spcBef>
                <a:spcPts val="0"/>
              </a:spcBef>
            </a:pPr>
            <a:r>
              <a:rPr lang="en-US" sz="1800" dirty="0"/>
              <a:t>Credit for Prior Learning (IB, CLEP, </a:t>
            </a:r>
            <a:r>
              <a:rPr lang="en-US" sz="1800" dirty="0" err="1"/>
              <a:t>Dantes</a:t>
            </a:r>
            <a:r>
              <a:rPr lang="en-US" sz="1800" dirty="0"/>
              <a:t>)</a:t>
            </a:r>
            <a:endParaRPr lang="en-US" sz="2000" dirty="0"/>
          </a:p>
          <a:p>
            <a:pPr indent="-457200">
              <a:spcBef>
                <a:spcPts val="0"/>
              </a:spcBef>
            </a:pPr>
            <a:r>
              <a:rPr lang="en-US" sz="2000" dirty="0"/>
              <a:t>Catalog Rights? </a:t>
            </a:r>
          </a:p>
          <a:p>
            <a:pPr indent="-457200">
              <a:spcBef>
                <a:spcPts val="0"/>
              </a:spcBef>
            </a:pPr>
            <a:r>
              <a:rPr lang="en-US" sz="2000" dirty="0"/>
              <a:t>Effective GE approval dates for CSU GE/IGETC</a:t>
            </a:r>
          </a:p>
          <a:p>
            <a:pPr indent="-457200">
              <a:spcBef>
                <a:spcPts val="0"/>
              </a:spcBef>
            </a:pPr>
            <a:r>
              <a:rPr lang="en-US" sz="2000" dirty="0"/>
              <a:t>Transfer GE  for STEM? </a:t>
            </a:r>
          </a:p>
          <a:p>
            <a:pPr indent="-457200">
              <a:spcBef>
                <a:spcPts val="0"/>
              </a:spcBef>
            </a:pPr>
            <a:r>
              <a:rPr lang="en-US" sz="2000" dirty="0"/>
              <a:t>Area certification vs. partial certification </a:t>
            </a:r>
          </a:p>
          <a:p>
            <a:pPr indent="-457200">
              <a:spcBef>
                <a:spcPts val="0"/>
              </a:spcBef>
            </a:pPr>
            <a:r>
              <a:rPr lang="en-US" sz="2000" dirty="0"/>
              <a:t>ADTs? </a:t>
            </a:r>
          </a:p>
          <a:p>
            <a:pPr indent="-457200">
              <a:spcBef>
                <a:spcPts val="0"/>
              </a:spcBef>
            </a:pPr>
            <a:r>
              <a:rPr lang="en-US" sz="2000" dirty="0"/>
              <a:t>College website</a:t>
            </a:r>
          </a:p>
          <a:p>
            <a:pPr marL="0" indent="0">
              <a:spcBef>
                <a:spcPts val="0"/>
              </a:spcBef>
              <a:buNone/>
            </a:pPr>
            <a:endParaRPr lang="en-US" dirty="0"/>
          </a:p>
          <a:p>
            <a:pPr indent="-457200"/>
            <a:endParaRPr lang="en-US" dirty="0"/>
          </a:p>
          <a:p>
            <a:pPr indent="-457200"/>
            <a:endParaRPr lang="en-US" sz="1400" dirty="0"/>
          </a:p>
          <a:p>
            <a:pPr indent="-457200"/>
            <a:endParaRPr lang="en-US" dirty="0"/>
          </a:p>
          <a:p>
            <a:pPr indent="-457200"/>
            <a:endParaRPr lang="en-US" dirty="0"/>
          </a:p>
          <a:p>
            <a:pPr indent="-457200"/>
            <a:endParaRPr lang="en-US" dirty="0"/>
          </a:p>
          <a:p>
            <a:pPr marL="0" lvl="0" indent="0" algn="l" rtl="0">
              <a:spcBef>
                <a:spcPts val="1000"/>
              </a:spcBef>
              <a:spcAft>
                <a:spcPts val="0"/>
              </a:spcAft>
              <a:buNone/>
            </a:pPr>
            <a:endParaRPr lang="en-US" dirty="0"/>
          </a:p>
          <a:p>
            <a:pPr marL="0" lvl="0" indent="0" algn="l" rtl="0">
              <a:spcBef>
                <a:spcPts val="1000"/>
              </a:spcBef>
              <a:spcAft>
                <a:spcPts val="0"/>
              </a:spcAft>
              <a:buNone/>
            </a:pPr>
            <a:endParaRPr lang="en-US" dirty="0"/>
          </a:p>
        </p:txBody>
      </p:sp>
      <p:sp>
        <p:nvSpPr>
          <p:cNvPr id="136" name="Google Shape;136;p19"/>
          <p:cNvSpPr txBox="1">
            <a:spLocks noGrp="1"/>
          </p:cNvSpPr>
          <p:nvPr>
            <p:ph type="sldNum" idx="12"/>
          </p:nvPr>
        </p:nvSpPr>
        <p:spPr>
          <a:xfrm>
            <a:off x="1240719" y="6462512"/>
            <a:ext cx="820500" cy="2253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ASCCC Brand Colors 2021">
      <a:dk1>
        <a:srgbClr val="04A193"/>
      </a:dk1>
      <a:lt1>
        <a:srgbClr val="FFFFFF"/>
      </a:lt1>
      <a:dk2>
        <a:srgbClr val="044C7F"/>
      </a:dk2>
      <a:lt2>
        <a:srgbClr val="E7E6E6"/>
      </a:lt2>
      <a:accent1>
        <a:srgbClr val="8955A5"/>
      </a:accent1>
      <a:accent2>
        <a:srgbClr val="044C7F"/>
      </a:accent2>
      <a:accent3>
        <a:srgbClr val="B92083"/>
      </a:accent3>
      <a:accent4>
        <a:srgbClr val="24B6A8"/>
      </a:accent4>
      <a:accent5>
        <a:srgbClr val="F05A28"/>
      </a:accent5>
      <a:accent6>
        <a:srgbClr val="4983C4"/>
      </a:accent6>
      <a:hlink>
        <a:srgbClr val="044C7F"/>
      </a:hlink>
      <a:folHlink>
        <a:srgbClr val="044C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1206</Words>
  <Application>Microsoft Office PowerPoint</Application>
  <PresentationFormat>Widescreen</PresentationFormat>
  <Paragraphs>147</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Gill Sans</vt:lpstr>
      <vt:lpstr>Palatino</vt:lpstr>
      <vt:lpstr>Office Theme</vt:lpstr>
      <vt:lpstr>General Education Webinar Series </vt:lpstr>
      <vt:lpstr>Presenters </vt:lpstr>
      <vt:lpstr>Breakout Description </vt:lpstr>
      <vt:lpstr>Articulation </vt:lpstr>
      <vt:lpstr>Role of Articulation Officers </vt:lpstr>
      <vt:lpstr>Role of Articulation Officers (cont) </vt:lpstr>
      <vt:lpstr>Articulation Timelines </vt:lpstr>
      <vt:lpstr>The Role of the Articulation Officer in General Education and Curriculum Committees  </vt:lpstr>
      <vt:lpstr>How will CalGETC potentially impact articulation? </vt:lpstr>
      <vt:lpstr>Alignment of Local GE and Transfer GE </vt:lpstr>
      <vt:lpstr>AO Advocacy </vt:lpstr>
      <vt:lpstr>Resources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Education Webinar Series</dc:title>
  <dc:creator>Michelle Plug</dc:creator>
  <cp:lastModifiedBy>Stephanie Curry</cp:lastModifiedBy>
  <cp:revision>30</cp:revision>
  <cp:lastPrinted>2022-09-27T16:44:03Z</cp:lastPrinted>
  <dcterms:modified xsi:type="dcterms:W3CDTF">2022-09-27T16:57:58Z</dcterms:modified>
</cp:coreProperties>
</file>