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61" r:id="rId4"/>
    <p:sldId id="262" r:id="rId5"/>
    <p:sldId id="263" r:id="rId6"/>
    <p:sldId id="476" r:id="rId7"/>
    <p:sldId id="478" r:id="rId8"/>
    <p:sldId id="477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8" r:id="rId17"/>
    <p:sldId id="4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FD6"/>
    <a:srgbClr val="EA831C"/>
    <a:srgbClr val="E16C1C"/>
    <a:srgbClr val="674831"/>
    <a:srgbClr val="04A07D"/>
    <a:srgbClr val="FFDE62"/>
    <a:srgbClr val="054690"/>
    <a:srgbClr val="D0EA6F"/>
    <a:srgbClr val="D0EA5B"/>
    <a:srgbClr val="533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3682D9-A12F-4D08-8E70-670D4845050A}" v="562" dt="2020-07-02T23:27:2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94744"/>
  </p:normalViewPr>
  <p:slideViewPr>
    <p:cSldViewPr snapToGrid="0" snapToObjects="1">
      <p:cViewPr varScale="1">
        <p:scale>
          <a:sx n="97" d="100"/>
          <a:sy n="97" d="100"/>
        </p:scale>
        <p:origin x="90" y="1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 Shively" userId="2eeda6e2af04c82d" providerId="LiveId" clId="{7E3682D9-A12F-4D08-8E70-670D4845050A}"/>
    <pc:docChg chg="undo custSel addSld delSld modSld delMainMaster modMainMaster">
      <pc:chgData name="Mitch Shively" userId="2eeda6e2af04c82d" providerId="LiveId" clId="{7E3682D9-A12F-4D08-8E70-670D4845050A}" dt="2020-07-03T00:05:27.215" v="3080" actId="20577"/>
      <pc:docMkLst>
        <pc:docMk/>
      </pc:docMkLst>
      <pc:sldChg chg="modSp mod modTransition">
        <pc:chgData name="Mitch Shively" userId="2eeda6e2af04c82d" providerId="LiveId" clId="{7E3682D9-A12F-4D08-8E70-670D4845050A}" dt="2020-07-03T00:05:27.215" v="3080" actId="20577"/>
        <pc:sldMkLst>
          <pc:docMk/>
          <pc:sldMk cId="1036760029" sldId="259"/>
        </pc:sldMkLst>
        <pc:spChg chg="mod">
          <ac:chgData name="Mitch Shively" userId="2eeda6e2af04c82d" providerId="LiveId" clId="{7E3682D9-A12F-4D08-8E70-670D4845050A}" dt="2020-07-03T00:05:27.215" v="3080" actId="20577"/>
          <ac:spMkLst>
            <pc:docMk/>
            <pc:sldMk cId="1036760029" sldId="259"/>
            <ac:spMk id="2" creationId="{90701685-6854-4F4E-8886-7E7F0A6D919B}"/>
          </ac:spMkLst>
        </pc:spChg>
      </pc:sldChg>
      <pc:sldChg chg="modTransition modAnim">
        <pc:chgData name="Mitch Shively" userId="2eeda6e2af04c82d" providerId="LiveId" clId="{7E3682D9-A12F-4D08-8E70-670D4845050A}" dt="2020-07-02T21:20:57.685" v="2065"/>
        <pc:sldMkLst>
          <pc:docMk/>
          <pc:sldMk cId="3273916141" sldId="260"/>
        </pc:sldMkLst>
      </pc:sldChg>
      <pc:sldChg chg="modSp mod modTransition">
        <pc:chgData name="Mitch Shively" userId="2eeda6e2af04c82d" providerId="LiveId" clId="{7E3682D9-A12F-4D08-8E70-670D4845050A}" dt="2020-07-02T21:24:47.959" v="2293" actId="27636"/>
        <pc:sldMkLst>
          <pc:docMk/>
          <pc:sldMk cId="2812831448" sldId="261"/>
        </pc:sldMkLst>
        <pc:spChg chg="mod">
          <ac:chgData name="Mitch Shively" userId="2eeda6e2af04c82d" providerId="LiveId" clId="{7E3682D9-A12F-4D08-8E70-670D4845050A}" dt="2020-07-02T21:24:47.959" v="2293" actId="27636"/>
          <ac:spMkLst>
            <pc:docMk/>
            <pc:sldMk cId="2812831448" sldId="261"/>
            <ac:spMk id="2" creationId="{538681C7-0318-4323-8190-134FEEBCF9BB}"/>
          </ac:spMkLst>
        </pc:spChg>
      </pc:sldChg>
      <pc:sldChg chg="addSp modSp mod modTransition modAnim">
        <pc:chgData name="Mitch Shively" userId="2eeda6e2af04c82d" providerId="LiveId" clId="{7E3682D9-A12F-4D08-8E70-670D4845050A}" dt="2020-07-02T21:28:30.255" v="2513"/>
        <pc:sldMkLst>
          <pc:docMk/>
          <pc:sldMk cId="1506003788" sldId="262"/>
        </pc:sldMkLst>
        <pc:spChg chg="add mod">
          <ac:chgData name="Mitch Shively" userId="2eeda6e2af04c82d" providerId="LiveId" clId="{7E3682D9-A12F-4D08-8E70-670D4845050A}" dt="2020-07-02T21:27:58.460" v="2510" actId="1035"/>
          <ac:spMkLst>
            <pc:docMk/>
            <pc:sldMk cId="1506003788" sldId="262"/>
            <ac:spMk id="3" creationId="{0222C20E-65C5-4588-8806-5AB2BE1297D2}"/>
          </ac:spMkLst>
        </pc:spChg>
        <pc:spChg chg="mod">
          <ac:chgData name="Mitch Shively" userId="2eeda6e2af04c82d" providerId="LiveId" clId="{7E3682D9-A12F-4D08-8E70-670D4845050A}" dt="2020-07-02T21:27:52.956" v="2504" actId="1035"/>
          <ac:spMkLst>
            <pc:docMk/>
            <pc:sldMk cId="1506003788" sldId="262"/>
            <ac:spMk id="11" creationId="{51EAAA9F-BE67-45F7-9251-2EA57E6BE434}"/>
          </ac:spMkLst>
        </pc:spChg>
        <pc:spChg chg="mod">
          <ac:chgData name="Mitch Shively" userId="2eeda6e2af04c82d" providerId="LiveId" clId="{7E3682D9-A12F-4D08-8E70-670D4845050A}" dt="2020-07-02T21:27:52.956" v="2504" actId="1035"/>
          <ac:spMkLst>
            <pc:docMk/>
            <pc:sldMk cId="1506003788" sldId="262"/>
            <ac:spMk id="12" creationId="{285C878A-62EC-4DE2-AE24-F5DDE10DC8B8}"/>
          </ac:spMkLst>
        </pc:spChg>
        <pc:spChg chg="mod">
          <ac:chgData name="Mitch Shively" userId="2eeda6e2af04c82d" providerId="LiveId" clId="{7E3682D9-A12F-4D08-8E70-670D4845050A}" dt="2020-07-02T21:27:52.956" v="2504" actId="1035"/>
          <ac:spMkLst>
            <pc:docMk/>
            <pc:sldMk cId="1506003788" sldId="262"/>
            <ac:spMk id="24" creationId="{F2AFBB6E-5B63-4CFB-ADDB-4F7CD3B7A9FA}"/>
          </ac:spMkLst>
        </pc:spChg>
        <pc:grpChg chg="mod">
          <ac:chgData name="Mitch Shively" userId="2eeda6e2af04c82d" providerId="LiveId" clId="{7E3682D9-A12F-4D08-8E70-670D4845050A}" dt="2020-07-02T21:27:52.956" v="2504" actId="1035"/>
          <ac:grpSpMkLst>
            <pc:docMk/>
            <pc:sldMk cId="1506003788" sldId="262"/>
            <ac:grpSpMk id="10" creationId="{DCDE6500-7881-4835-AA89-07063848499C}"/>
          </ac:grpSpMkLst>
        </pc:grpChg>
        <pc:grpChg chg="mod">
          <ac:chgData name="Mitch Shively" userId="2eeda6e2af04c82d" providerId="LiveId" clId="{7E3682D9-A12F-4D08-8E70-670D4845050A}" dt="2020-07-02T21:27:52.956" v="2504" actId="1035"/>
          <ac:grpSpMkLst>
            <pc:docMk/>
            <pc:sldMk cId="1506003788" sldId="262"/>
            <ac:grpSpMk id="21" creationId="{70125DA6-99BE-4087-854A-7EDBD23D226F}"/>
          </ac:grpSpMkLst>
        </pc:grpChg>
        <pc:picChg chg="mod">
          <ac:chgData name="Mitch Shively" userId="2eeda6e2af04c82d" providerId="LiveId" clId="{7E3682D9-A12F-4D08-8E70-670D4845050A}" dt="2020-07-02T21:27:52.956" v="2504" actId="1035"/>
          <ac:picMkLst>
            <pc:docMk/>
            <pc:sldMk cId="1506003788" sldId="262"/>
            <ac:picMk id="4" creationId="{10E02305-2FB0-461C-AC51-93CAB8C89DA1}"/>
          </ac:picMkLst>
        </pc:picChg>
        <pc:inkChg chg="mod">
          <ac:chgData name="Mitch Shively" userId="2eeda6e2af04c82d" providerId="LiveId" clId="{7E3682D9-A12F-4D08-8E70-670D4845050A}" dt="2020-07-02T21:27:52.956" v="2504" actId="1035"/>
          <ac:inkMkLst>
            <pc:docMk/>
            <pc:sldMk cId="1506003788" sldId="262"/>
            <ac:inkMk id="22" creationId="{ACFF8451-5524-4DB7-8DBA-594469B81651}"/>
          </ac:inkMkLst>
        </pc:inkChg>
        <pc:inkChg chg="mod">
          <ac:chgData name="Mitch Shively" userId="2eeda6e2af04c82d" providerId="LiveId" clId="{7E3682D9-A12F-4D08-8E70-670D4845050A}" dt="2020-07-02T21:27:52.956" v="2504" actId="1035"/>
          <ac:inkMkLst>
            <pc:docMk/>
            <pc:sldMk cId="1506003788" sldId="262"/>
            <ac:inkMk id="23" creationId="{F3937234-734F-46AA-91EF-2A4015340EFA}"/>
          </ac:inkMkLst>
        </pc:inkChg>
      </pc:sldChg>
      <pc:sldChg chg="modSp mod modTransition">
        <pc:chgData name="Mitch Shively" userId="2eeda6e2af04c82d" providerId="LiveId" clId="{7E3682D9-A12F-4D08-8E70-670D4845050A}" dt="2020-07-02T21:24:47.969" v="2294" actId="27636"/>
        <pc:sldMkLst>
          <pc:docMk/>
          <pc:sldMk cId="2884737368" sldId="263"/>
        </pc:sldMkLst>
        <pc:spChg chg="mod">
          <ac:chgData name="Mitch Shively" userId="2eeda6e2af04c82d" providerId="LiveId" clId="{7E3682D9-A12F-4D08-8E70-670D4845050A}" dt="2020-07-02T21:24:47.969" v="2294" actId="27636"/>
          <ac:spMkLst>
            <pc:docMk/>
            <pc:sldMk cId="2884737368" sldId="263"/>
            <ac:spMk id="2" creationId="{035C328E-869F-43C3-8301-9E4E2D4B0F9C}"/>
          </ac:spMkLst>
        </pc:spChg>
      </pc:sldChg>
      <pc:sldChg chg="del">
        <pc:chgData name="Mitch Shively" userId="2eeda6e2af04c82d" providerId="LiveId" clId="{7E3682D9-A12F-4D08-8E70-670D4845050A}" dt="2020-07-02T17:51:34.776" v="603" actId="47"/>
        <pc:sldMkLst>
          <pc:docMk/>
          <pc:sldMk cId="625775180" sldId="439"/>
        </pc:sldMkLst>
      </pc:sldChg>
      <pc:sldChg chg="modSp add del mod">
        <pc:chgData name="Mitch Shively" userId="2eeda6e2af04c82d" providerId="LiveId" clId="{7E3682D9-A12F-4D08-8E70-670D4845050A}" dt="2020-07-02T16:59:57.687" v="168" actId="47"/>
        <pc:sldMkLst>
          <pc:docMk/>
          <pc:sldMk cId="3723379000" sldId="472"/>
        </pc:sldMkLst>
        <pc:spChg chg="mod">
          <ac:chgData name="Mitch Shively" userId="2eeda6e2af04c82d" providerId="LiveId" clId="{7E3682D9-A12F-4D08-8E70-670D4845050A}" dt="2020-07-02T16:52:16.994" v="2" actId="27636"/>
          <ac:spMkLst>
            <pc:docMk/>
            <pc:sldMk cId="3723379000" sldId="472"/>
            <ac:spMk id="11" creationId="{0EAF99E5-15E6-4F49-82B9-E687FB106A3D}"/>
          </ac:spMkLst>
        </pc:spChg>
        <pc:spChg chg="mod">
          <ac:chgData name="Mitch Shively" userId="2eeda6e2af04c82d" providerId="LiveId" clId="{7E3682D9-A12F-4D08-8E70-670D4845050A}" dt="2020-07-02T16:52:16.991" v="1" actId="27636"/>
          <ac:spMkLst>
            <pc:docMk/>
            <pc:sldMk cId="3723379000" sldId="472"/>
            <ac:spMk id="17" creationId="{ED7664BF-11AB-43C8-B7F5-A846D19AEAE1}"/>
          </ac:spMkLst>
        </pc:spChg>
      </pc:sldChg>
      <pc:sldChg chg="add del">
        <pc:chgData name="Mitch Shively" userId="2eeda6e2af04c82d" providerId="LiveId" clId="{7E3682D9-A12F-4D08-8E70-670D4845050A}" dt="2020-07-02T17:58:06.436" v="836" actId="47"/>
        <pc:sldMkLst>
          <pc:docMk/>
          <pc:sldMk cId="1538170807" sldId="473"/>
        </pc:sldMkLst>
      </pc:sldChg>
      <pc:sldChg chg="modSp add del mod">
        <pc:chgData name="Mitch Shively" userId="2eeda6e2af04c82d" providerId="LiveId" clId="{7E3682D9-A12F-4D08-8E70-670D4845050A}" dt="2020-07-02T17:42:45.838" v="280" actId="47"/>
        <pc:sldMkLst>
          <pc:docMk/>
          <pc:sldMk cId="607852419" sldId="474"/>
        </pc:sldMkLst>
        <pc:spChg chg="mod">
          <ac:chgData name="Mitch Shively" userId="2eeda6e2af04c82d" providerId="LiveId" clId="{7E3682D9-A12F-4D08-8E70-670D4845050A}" dt="2020-07-02T16:52:17.088" v="3" actId="27636"/>
          <ac:spMkLst>
            <pc:docMk/>
            <pc:sldMk cId="607852419" sldId="474"/>
            <ac:spMk id="11" creationId="{0EAF99E5-15E6-4F49-82B9-E687FB106A3D}"/>
          </ac:spMkLst>
        </pc:spChg>
      </pc:sldChg>
      <pc:sldChg chg="add del">
        <pc:chgData name="Mitch Shively" userId="2eeda6e2af04c82d" providerId="LiveId" clId="{7E3682D9-A12F-4D08-8E70-670D4845050A}" dt="2020-07-02T17:01:06.785" v="235" actId="2696"/>
        <pc:sldMkLst>
          <pc:docMk/>
          <pc:sldMk cId="1355251636" sldId="475"/>
        </pc:sldMkLst>
      </pc:sldChg>
      <pc:sldChg chg="addSp delSp modSp new mod modTransition modAnim">
        <pc:chgData name="Mitch Shively" userId="2eeda6e2af04c82d" providerId="LiveId" clId="{7E3682D9-A12F-4D08-8E70-670D4845050A}" dt="2020-07-02T21:19:57.636" v="2064"/>
        <pc:sldMkLst>
          <pc:docMk/>
          <pc:sldMk cId="3486013010" sldId="476"/>
        </pc:sldMkLst>
        <pc:spChg chg="mod">
          <ac:chgData name="Mitch Shively" userId="2eeda6e2af04c82d" providerId="LiveId" clId="{7E3682D9-A12F-4D08-8E70-670D4845050A}" dt="2020-07-02T16:59:35.377" v="152" actId="1036"/>
          <ac:spMkLst>
            <pc:docMk/>
            <pc:sldMk cId="3486013010" sldId="476"/>
            <ac:spMk id="2" creationId="{F3CBF1C2-656D-4288-90B6-63DFA3CC090A}"/>
          </ac:spMkLst>
        </pc:spChg>
        <pc:spChg chg="del">
          <ac:chgData name="Mitch Shively" userId="2eeda6e2af04c82d" providerId="LiveId" clId="{7E3682D9-A12F-4D08-8E70-670D4845050A}" dt="2020-07-02T16:56:22.978" v="9" actId="478"/>
          <ac:spMkLst>
            <pc:docMk/>
            <pc:sldMk cId="3486013010" sldId="476"/>
            <ac:spMk id="3" creationId="{48E32CA8-315B-475E-90BB-C15ED2A1B075}"/>
          </ac:spMkLst>
        </pc:spChg>
        <pc:spChg chg="add mod">
          <ac:chgData name="Mitch Shively" userId="2eeda6e2af04c82d" providerId="LiveId" clId="{7E3682D9-A12F-4D08-8E70-670D4845050A}" dt="2020-07-02T17:01:19.096" v="236" actId="207"/>
          <ac:spMkLst>
            <pc:docMk/>
            <pc:sldMk cId="3486013010" sldId="476"/>
            <ac:spMk id="5" creationId="{2CA5739B-3053-43BA-A51A-0A0C11A6460F}"/>
          </ac:spMkLst>
        </pc:spChg>
        <pc:spChg chg="add mod">
          <ac:chgData name="Mitch Shively" userId="2eeda6e2af04c82d" providerId="LiveId" clId="{7E3682D9-A12F-4D08-8E70-670D4845050A}" dt="2020-07-02T17:01:19.096" v="236" actId="207"/>
          <ac:spMkLst>
            <pc:docMk/>
            <pc:sldMk cId="3486013010" sldId="476"/>
            <ac:spMk id="6" creationId="{4825F2CA-3D18-4F25-AFBE-E9C3A3464372}"/>
          </ac:spMkLst>
        </pc:spChg>
        <pc:spChg chg="mod">
          <ac:chgData name="Mitch Shively" userId="2eeda6e2af04c82d" providerId="LiveId" clId="{7E3682D9-A12F-4D08-8E70-670D4845050A}" dt="2020-07-02T17:43:34.819" v="281"/>
          <ac:spMkLst>
            <pc:docMk/>
            <pc:sldMk cId="3486013010" sldId="476"/>
            <ac:spMk id="9" creationId="{4947CD18-AA74-44C5-A867-FFCECAD540F5}"/>
          </ac:spMkLst>
        </pc:spChg>
        <pc:spChg chg="add del mod">
          <ac:chgData name="Mitch Shively" userId="2eeda6e2af04c82d" providerId="LiveId" clId="{7E3682D9-A12F-4D08-8E70-670D4845050A}" dt="2020-07-02T17:43:39.948" v="282"/>
          <ac:spMkLst>
            <pc:docMk/>
            <pc:sldMk cId="3486013010" sldId="476"/>
            <ac:spMk id="11" creationId="{241A20AD-AB4C-4B5F-88E4-C3FB51C995E3}"/>
          </ac:spMkLst>
        </pc:spChg>
        <pc:spChg chg="add del mod">
          <ac:chgData name="Mitch Shively" userId="2eeda6e2af04c82d" providerId="LiveId" clId="{7E3682D9-A12F-4D08-8E70-670D4845050A}" dt="2020-07-02T17:43:39.948" v="282"/>
          <ac:spMkLst>
            <pc:docMk/>
            <pc:sldMk cId="3486013010" sldId="476"/>
            <ac:spMk id="14" creationId="{656DAAAB-EDA4-4B00-AB43-1A1DD5AC7941}"/>
          </ac:spMkLst>
        </pc:spChg>
        <pc:spChg chg="add del mod">
          <ac:chgData name="Mitch Shively" userId="2eeda6e2af04c82d" providerId="LiveId" clId="{7E3682D9-A12F-4D08-8E70-670D4845050A}" dt="2020-07-02T17:43:39.948" v="282"/>
          <ac:spMkLst>
            <pc:docMk/>
            <pc:sldMk cId="3486013010" sldId="476"/>
            <ac:spMk id="15" creationId="{E0909071-C575-4860-A6AD-37E510799E93}"/>
          </ac:spMkLst>
        </pc:spChg>
        <pc:grpChg chg="add del mod">
          <ac:chgData name="Mitch Shively" userId="2eeda6e2af04c82d" providerId="LiveId" clId="{7E3682D9-A12F-4D08-8E70-670D4845050A}" dt="2020-07-02T17:43:39.948" v="282"/>
          <ac:grpSpMkLst>
            <pc:docMk/>
            <pc:sldMk cId="3486013010" sldId="476"/>
            <ac:grpSpMk id="7" creationId="{59834916-C338-4E55-A0ED-42C91EEA7549}"/>
          </ac:grpSpMkLst>
        </pc:grpChg>
        <pc:picChg chg="add mod">
          <ac:chgData name="Mitch Shively" userId="2eeda6e2af04c82d" providerId="LiveId" clId="{7E3682D9-A12F-4D08-8E70-670D4845050A}" dt="2020-07-02T16:57:24.593" v="26" actId="14100"/>
          <ac:picMkLst>
            <pc:docMk/>
            <pc:sldMk cId="3486013010" sldId="476"/>
            <ac:picMk id="4" creationId="{3B59C1C3-5DBD-4C38-A518-642B752A9507}"/>
          </ac:picMkLst>
        </pc:picChg>
        <pc:picChg chg="mod">
          <ac:chgData name="Mitch Shively" userId="2eeda6e2af04c82d" providerId="LiveId" clId="{7E3682D9-A12F-4D08-8E70-670D4845050A}" dt="2020-07-02T17:43:34.819" v="281"/>
          <ac:picMkLst>
            <pc:docMk/>
            <pc:sldMk cId="3486013010" sldId="476"/>
            <ac:picMk id="8" creationId="{2F24E442-B090-4BD3-B663-4929CF0A6DB3}"/>
          </ac:picMkLst>
        </pc:picChg>
        <pc:picChg chg="add del mod">
          <ac:chgData name="Mitch Shively" userId="2eeda6e2af04c82d" providerId="LiveId" clId="{7E3682D9-A12F-4D08-8E70-670D4845050A}" dt="2020-07-02T17:43:39.948" v="282"/>
          <ac:picMkLst>
            <pc:docMk/>
            <pc:sldMk cId="3486013010" sldId="476"/>
            <ac:picMk id="10" creationId="{63272CC8-7EF6-4AAA-BCD9-14AC8E6D6304}"/>
          </ac:picMkLst>
        </pc:picChg>
        <pc:picChg chg="add del mod">
          <ac:chgData name="Mitch Shively" userId="2eeda6e2af04c82d" providerId="LiveId" clId="{7E3682D9-A12F-4D08-8E70-670D4845050A}" dt="2020-07-02T17:43:39.948" v="282"/>
          <ac:picMkLst>
            <pc:docMk/>
            <pc:sldMk cId="3486013010" sldId="476"/>
            <ac:picMk id="12" creationId="{947B8137-5E6A-46C0-BFB7-AD476E6FF54E}"/>
          </ac:picMkLst>
        </pc:picChg>
        <pc:picChg chg="add del mod">
          <ac:chgData name="Mitch Shively" userId="2eeda6e2af04c82d" providerId="LiveId" clId="{7E3682D9-A12F-4D08-8E70-670D4845050A}" dt="2020-07-02T17:43:39.948" v="282"/>
          <ac:picMkLst>
            <pc:docMk/>
            <pc:sldMk cId="3486013010" sldId="476"/>
            <ac:picMk id="13" creationId="{D8EA7AF2-4EAA-4971-B9B2-43F08D8A8265}"/>
          </ac:picMkLst>
        </pc:picChg>
      </pc:sldChg>
      <pc:sldChg chg="addSp delSp modSp add mod modTransition">
        <pc:chgData name="Mitch Shively" userId="2eeda6e2af04c82d" providerId="LiveId" clId="{7E3682D9-A12F-4D08-8E70-670D4845050A}" dt="2020-07-02T21:19:57.636" v="2064"/>
        <pc:sldMkLst>
          <pc:docMk/>
          <pc:sldMk cId="2380536123" sldId="477"/>
        </pc:sldMkLst>
        <pc:spChg chg="mod">
          <ac:chgData name="Mitch Shively" userId="2eeda6e2af04c82d" providerId="LiveId" clId="{7E3682D9-A12F-4D08-8E70-670D4845050A}" dt="2020-07-02T17:40:00.492" v="261" actId="404"/>
          <ac:spMkLst>
            <pc:docMk/>
            <pc:sldMk cId="2380536123" sldId="477"/>
            <ac:spMk id="2" creationId="{F3CBF1C2-656D-4288-90B6-63DFA3CC090A}"/>
          </ac:spMkLst>
        </pc:spChg>
        <pc:spChg chg="mod">
          <ac:chgData name="Mitch Shively" userId="2eeda6e2af04c82d" providerId="LiveId" clId="{7E3682D9-A12F-4D08-8E70-670D4845050A}" dt="2020-07-02T17:42:37.701" v="279" actId="948"/>
          <ac:spMkLst>
            <pc:docMk/>
            <pc:sldMk cId="2380536123" sldId="477"/>
            <ac:spMk id="5" creationId="{2CA5739B-3053-43BA-A51A-0A0C11A6460F}"/>
          </ac:spMkLst>
        </pc:spChg>
        <pc:spChg chg="del">
          <ac:chgData name="Mitch Shively" userId="2eeda6e2af04c82d" providerId="LiveId" clId="{7E3682D9-A12F-4D08-8E70-670D4845050A}" dt="2020-07-02T17:40:26.506" v="263" actId="478"/>
          <ac:spMkLst>
            <pc:docMk/>
            <pc:sldMk cId="2380536123" sldId="477"/>
            <ac:spMk id="6" creationId="{4825F2CA-3D18-4F25-AFBE-E9C3A3464372}"/>
          </ac:spMkLst>
        </pc:spChg>
        <pc:picChg chg="del">
          <ac:chgData name="Mitch Shively" userId="2eeda6e2af04c82d" providerId="LiveId" clId="{7E3682D9-A12F-4D08-8E70-670D4845050A}" dt="2020-07-02T17:40:19.291" v="262" actId="478"/>
          <ac:picMkLst>
            <pc:docMk/>
            <pc:sldMk cId="2380536123" sldId="477"/>
            <ac:picMk id="4" creationId="{3B59C1C3-5DBD-4C38-A518-642B752A9507}"/>
          </ac:picMkLst>
        </pc:picChg>
        <pc:picChg chg="add mod">
          <ac:chgData name="Mitch Shively" userId="2eeda6e2af04c82d" providerId="LiveId" clId="{7E3682D9-A12F-4D08-8E70-670D4845050A}" dt="2020-07-02T17:42:25.250" v="278" actId="1076"/>
          <ac:picMkLst>
            <pc:docMk/>
            <pc:sldMk cId="2380536123" sldId="477"/>
            <ac:picMk id="7" creationId="{789FAF0B-0155-4DD2-83BD-DBB0E560DAA8}"/>
          </ac:picMkLst>
        </pc:picChg>
      </pc:sldChg>
      <pc:sldChg chg="addSp modSp new mod modTransition">
        <pc:chgData name="Mitch Shively" userId="2eeda6e2af04c82d" providerId="LiveId" clId="{7E3682D9-A12F-4D08-8E70-670D4845050A}" dt="2020-07-02T21:30:13.226" v="2527" actId="1035"/>
        <pc:sldMkLst>
          <pc:docMk/>
          <pc:sldMk cId="1510021912" sldId="478"/>
        </pc:sldMkLst>
        <pc:spChg chg="mod">
          <ac:chgData name="Mitch Shively" userId="2eeda6e2af04c82d" providerId="LiveId" clId="{7E3682D9-A12F-4D08-8E70-670D4845050A}" dt="2020-07-02T21:24:47.979" v="2295" actId="27636"/>
          <ac:spMkLst>
            <pc:docMk/>
            <pc:sldMk cId="1510021912" sldId="478"/>
            <ac:spMk id="2" creationId="{CCBAF4E5-B773-48E5-93D7-AA23BA2E77BB}"/>
          </ac:spMkLst>
        </pc:spChg>
        <pc:spChg chg="mod">
          <ac:chgData name="Mitch Shively" userId="2eeda6e2af04c82d" providerId="LiveId" clId="{7E3682D9-A12F-4D08-8E70-670D4845050A}" dt="2020-07-02T21:30:13.226" v="2527" actId="1035"/>
          <ac:spMkLst>
            <pc:docMk/>
            <pc:sldMk cId="1510021912" sldId="478"/>
            <ac:spMk id="3" creationId="{E8624835-D1A1-4BF3-9A91-A398E29C9C32}"/>
          </ac:spMkLst>
        </pc:spChg>
        <pc:spChg chg="add mod">
          <ac:chgData name="Mitch Shively" userId="2eeda6e2af04c82d" providerId="LiveId" clId="{7E3682D9-A12F-4D08-8E70-670D4845050A}" dt="2020-07-02T17:45:51.483" v="593" actId="1036"/>
          <ac:spMkLst>
            <pc:docMk/>
            <pc:sldMk cId="1510021912" sldId="478"/>
            <ac:spMk id="6" creationId="{A0F75CC8-C349-48CF-B9AC-DBFB3E83A665}"/>
          </ac:spMkLst>
        </pc:spChg>
        <pc:spChg chg="add mod">
          <ac:chgData name="Mitch Shively" userId="2eeda6e2af04c82d" providerId="LiveId" clId="{7E3682D9-A12F-4D08-8E70-670D4845050A}" dt="2020-07-02T17:45:51.483" v="593" actId="1036"/>
          <ac:spMkLst>
            <pc:docMk/>
            <pc:sldMk cId="1510021912" sldId="478"/>
            <ac:spMk id="7" creationId="{987FF28D-09C4-496F-BC17-C11C7D5E25E5}"/>
          </ac:spMkLst>
        </pc:spChg>
        <pc:picChg chg="add mod">
          <ac:chgData name="Mitch Shively" userId="2eeda6e2af04c82d" providerId="LiveId" clId="{7E3682D9-A12F-4D08-8E70-670D4845050A}" dt="2020-07-02T17:50:58.817" v="595" actId="1076"/>
          <ac:picMkLst>
            <pc:docMk/>
            <pc:sldMk cId="1510021912" sldId="478"/>
            <ac:picMk id="4" creationId="{EC9B50FF-F3B1-436D-8173-9559EB21A066}"/>
          </ac:picMkLst>
        </pc:picChg>
        <pc:picChg chg="add mod">
          <ac:chgData name="Mitch Shively" userId="2eeda6e2af04c82d" providerId="LiveId" clId="{7E3682D9-A12F-4D08-8E70-670D4845050A}" dt="2020-07-02T17:51:09.394" v="596" actId="1076"/>
          <ac:picMkLst>
            <pc:docMk/>
            <pc:sldMk cId="1510021912" sldId="478"/>
            <ac:picMk id="5" creationId="{E76CD5F8-F8E2-4579-BE4E-90DDBF9F0252}"/>
          </ac:picMkLst>
        </pc:picChg>
      </pc:sldChg>
      <pc:sldChg chg="addSp delSp modSp new mod modTransition modAnim">
        <pc:chgData name="Mitch Shively" userId="2eeda6e2af04c82d" providerId="LiveId" clId="{7E3682D9-A12F-4D08-8E70-670D4845050A}" dt="2020-07-02T21:24:47.987" v="2296" actId="27636"/>
        <pc:sldMkLst>
          <pc:docMk/>
          <pc:sldMk cId="41652664" sldId="479"/>
        </pc:sldMkLst>
        <pc:spChg chg="mod">
          <ac:chgData name="Mitch Shively" userId="2eeda6e2af04c82d" providerId="LiveId" clId="{7E3682D9-A12F-4D08-8E70-670D4845050A}" dt="2020-07-02T21:24:47.987" v="2296" actId="27636"/>
          <ac:spMkLst>
            <pc:docMk/>
            <pc:sldMk cId="41652664" sldId="479"/>
            <ac:spMk id="2" creationId="{4B3AA1C4-E54E-46F2-B751-2C1370580054}"/>
          </ac:spMkLst>
        </pc:spChg>
        <pc:spChg chg="del">
          <ac:chgData name="Mitch Shively" userId="2eeda6e2af04c82d" providerId="LiveId" clId="{7E3682D9-A12F-4D08-8E70-670D4845050A}" dt="2020-07-02T17:52:53.100" v="674" actId="478"/>
          <ac:spMkLst>
            <pc:docMk/>
            <pc:sldMk cId="41652664" sldId="479"/>
            <ac:spMk id="3" creationId="{2AD1CC02-C053-4BF2-8418-934260F49340}"/>
          </ac:spMkLst>
        </pc:spChg>
        <pc:spChg chg="add mod">
          <ac:chgData name="Mitch Shively" userId="2eeda6e2af04c82d" providerId="LiveId" clId="{7E3682D9-A12F-4D08-8E70-670D4845050A}" dt="2020-07-02T17:55:56.419" v="734"/>
          <ac:spMkLst>
            <pc:docMk/>
            <pc:sldMk cId="41652664" sldId="479"/>
            <ac:spMk id="6" creationId="{300F8725-B7D5-47CD-8ADF-02DAE25C04FB}"/>
          </ac:spMkLst>
        </pc:spChg>
        <pc:spChg chg="add mod">
          <ac:chgData name="Mitch Shively" userId="2eeda6e2af04c82d" providerId="LiveId" clId="{7E3682D9-A12F-4D08-8E70-670D4845050A}" dt="2020-07-02T17:56:18.276" v="736"/>
          <ac:spMkLst>
            <pc:docMk/>
            <pc:sldMk cId="41652664" sldId="479"/>
            <ac:spMk id="7" creationId="{A042D4C5-E586-4FB9-A004-51DCDA1F6978}"/>
          </ac:spMkLst>
        </pc:spChg>
        <pc:spChg chg="add mod">
          <ac:chgData name="Mitch Shively" userId="2eeda6e2af04c82d" providerId="LiveId" clId="{7E3682D9-A12F-4D08-8E70-670D4845050A}" dt="2020-07-02T17:56:07.217" v="735"/>
          <ac:spMkLst>
            <pc:docMk/>
            <pc:sldMk cId="41652664" sldId="479"/>
            <ac:spMk id="8" creationId="{3133D042-A44D-461A-A392-9576409B6544}"/>
          </ac:spMkLst>
        </pc:spChg>
        <pc:spChg chg="add mod">
          <ac:chgData name="Mitch Shively" userId="2eeda6e2af04c82d" providerId="LiveId" clId="{7E3682D9-A12F-4D08-8E70-670D4845050A}" dt="2020-07-02T17:55:47.206" v="733"/>
          <ac:spMkLst>
            <pc:docMk/>
            <pc:sldMk cId="41652664" sldId="479"/>
            <ac:spMk id="9" creationId="{16C71693-BE98-4B13-9768-CD1E4AA260D3}"/>
          </ac:spMkLst>
        </pc:spChg>
        <pc:spChg chg="add mod">
          <ac:chgData name="Mitch Shively" userId="2eeda6e2af04c82d" providerId="LiveId" clId="{7E3682D9-A12F-4D08-8E70-670D4845050A}" dt="2020-07-02T17:57:45.723" v="833" actId="207"/>
          <ac:spMkLst>
            <pc:docMk/>
            <pc:sldMk cId="41652664" sldId="479"/>
            <ac:spMk id="10" creationId="{4EA399C9-AEDA-453C-BFD2-AC11619ED9B9}"/>
          </ac:spMkLst>
        </pc:spChg>
        <pc:picChg chg="add mod">
          <ac:chgData name="Mitch Shively" userId="2eeda6e2af04c82d" providerId="LiveId" clId="{7E3682D9-A12F-4D08-8E70-670D4845050A}" dt="2020-07-02T17:55:01.515" v="730" actId="1038"/>
          <ac:picMkLst>
            <pc:docMk/>
            <pc:sldMk cId="41652664" sldId="479"/>
            <ac:picMk id="4" creationId="{601D6F6F-1902-4405-8323-E00FAD07C33F}"/>
          </ac:picMkLst>
        </pc:picChg>
        <pc:picChg chg="add mod">
          <ac:chgData name="Mitch Shively" userId="2eeda6e2af04c82d" providerId="LiveId" clId="{7E3682D9-A12F-4D08-8E70-670D4845050A}" dt="2020-07-02T17:54:40.706" v="698" actId="1036"/>
          <ac:picMkLst>
            <pc:docMk/>
            <pc:sldMk cId="41652664" sldId="479"/>
            <ac:picMk id="5" creationId="{6B67E203-866C-487B-B37A-B182B24788CB}"/>
          </ac:picMkLst>
        </pc:picChg>
      </pc:sldChg>
      <pc:sldChg chg="addSp delSp modSp new mod modTransition modAnim">
        <pc:chgData name="Mitch Shively" userId="2eeda6e2af04c82d" providerId="LiveId" clId="{7E3682D9-A12F-4D08-8E70-670D4845050A}" dt="2020-07-02T21:36:46.368" v="2634"/>
        <pc:sldMkLst>
          <pc:docMk/>
          <pc:sldMk cId="370027483" sldId="480"/>
        </pc:sldMkLst>
        <pc:spChg chg="mod">
          <ac:chgData name="Mitch Shively" userId="2eeda6e2af04c82d" providerId="LiveId" clId="{7E3682D9-A12F-4D08-8E70-670D4845050A}" dt="2020-07-02T21:24:47.996" v="2297" actId="27636"/>
          <ac:spMkLst>
            <pc:docMk/>
            <pc:sldMk cId="370027483" sldId="480"/>
            <ac:spMk id="2" creationId="{D3814BC4-5B04-42EF-B47A-1C218D7BD654}"/>
          </ac:spMkLst>
        </pc:spChg>
        <pc:spChg chg="del">
          <ac:chgData name="Mitch Shively" userId="2eeda6e2af04c82d" providerId="LiveId" clId="{7E3682D9-A12F-4D08-8E70-670D4845050A}" dt="2020-07-02T17:59:32.386" v="894" actId="478"/>
          <ac:spMkLst>
            <pc:docMk/>
            <pc:sldMk cId="370027483" sldId="480"/>
            <ac:spMk id="3" creationId="{C921B179-E5BF-47BB-B066-0994A52A33EC}"/>
          </ac:spMkLst>
        </pc:spChg>
        <pc:graphicFrameChg chg="add mod">
          <ac:chgData name="Mitch Shively" userId="2eeda6e2af04c82d" providerId="LiveId" clId="{7E3682D9-A12F-4D08-8E70-670D4845050A}" dt="2020-07-02T18:17:43.420" v="912" actId="207"/>
          <ac:graphicFrameMkLst>
            <pc:docMk/>
            <pc:sldMk cId="370027483" sldId="480"/>
            <ac:graphicFrameMk id="6" creationId="{C3EEAF0D-B47B-4797-8BF2-490B41BB2CB1}"/>
          </ac:graphicFrameMkLst>
        </pc:graphicFrameChg>
        <pc:picChg chg="add mod">
          <ac:chgData name="Mitch Shively" userId="2eeda6e2af04c82d" providerId="LiveId" clId="{7E3682D9-A12F-4D08-8E70-670D4845050A}" dt="2020-07-02T21:35:54.074" v="2627" actId="1076"/>
          <ac:picMkLst>
            <pc:docMk/>
            <pc:sldMk cId="370027483" sldId="480"/>
            <ac:picMk id="3" creationId="{ECFE0F96-7DA0-43BF-A20F-ABB446BC8B3E}"/>
          </ac:picMkLst>
        </pc:picChg>
        <pc:picChg chg="add mod">
          <ac:chgData name="Mitch Shively" userId="2eeda6e2af04c82d" providerId="LiveId" clId="{7E3682D9-A12F-4D08-8E70-670D4845050A}" dt="2020-07-02T21:33:40.474" v="2568" actId="1037"/>
          <ac:picMkLst>
            <pc:docMk/>
            <pc:sldMk cId="370027483" sldId="480"/>
            <ac:picMk id="4" creationId="{73D80D85-BE83-41C9-804A-0FDB0DCCBD25}"/>
          </ac:picMkLst>
        </pc:picChg>
        <pc:picChg chg="add mod">
          <ac:chgData name="Mitch Shively" userId="2eeda6e2af04c82d" providerId="LiveId" clId="{7E3682D9-A12F-4D08-8E70-670D4845050A}" dt="2020-07-02T21:33:47.329" v="2612" actId="1037"/>
          <ac:picMkLst>
            <pc:docMk/>
            <pc:sldMk cId="370027483" sldId="480"/>
            <ac:picMk id="5" creationId="{BB85F250-7821-4D83-ACDD-5EBCFFAD56E5}"/>
          </ac:picMkLst>
        </pc:picChg>
        <pc:picChg chg="add mod">
          <ac:chgData name="Mitch Shively" userId="2eeda6e2af04c82d" providerId="LiveId" clId="{7E3682D9-A12F-4D08-8E70-670D4845050A}" dt="2020-07-02T18:15:42.990" v="905" actId="14861"/>
          <ac:picMkLst>
            <pc:docMk/>
            <pc:sldMk cId="370027483" sldId="480"/>
            <ac:picMk id="7" creationId="{77F6B1D5-CB82-435B-B9A4-4C43CEA4BEB8}"/>
          </ac:picMkLst>
        </pc:picChg>
        <pc:picChg chg="add mod">
          <ac:chgData name="Mitch Shively" userId="2eeda6e2af04c82d" providerId="LiveId" clId="{7E3682D9-A12F-4D08-8E70-670D4845050A}" dt="2020-07-02T21:35:57.753" v="2628" actId="1076"/>
          <ac:picMkLst>
            <pc:docMk/>
            <pc:sldMk cId="370027483" sldId="480"/>
            <ac:picMk id="8" creationId="{66D70E77-A620-4A1F-9227-02E9DF347446}"/>
          </ac:picMkLst>
        </pc:picChg>
      </pc:sldChg>
      <pc:sldChg chg="addSp delSp modSp new mod modTransition modAnim">
        <pc:chgData name="Mitch Shively" userId="2eeda6e2af04c82d" providerId="LiveId" clId="{7E3682D9-A12F-4D08-8E70-670D4845050A}" dt="2020-07-02T21:39:37.321" v="2644"/>
        <pc:sldMkLst>
          <pc:docMk/>
          <pc:sldMk cId="658129206" sldId="481"/>
        </pc:sldMkLst>
        <pc:spChg chg="mod">
          <ac:chgData name="Mitch Shively" userId="2eeda6e2af04c82d" providerId="LiveId" clId="{7E3682D9-A12F-4D08-8E70-670D4845050A}" dt="2020-07-02T18:28:41.406" v="1256" actId="114"/>
          <ac:spMkLst>
            <pc:docMk/>
            <pc:sldMk cId="658129206" sldId="481"/>
            <ac:spMk id="2" creationId="{7958A11E-9646-43EB-84CB-1F38075C6440}"/>
          </ac:spMkLst>
        </pc:spChg>
        <pc:spChg chg="del">
          <ac:chgData name="Mitch Shively" userId="2eeda6e2af04c82d" providerId="LiveId" clId="{7E3682D9-A12F-4D08-8E70-670D4845050A}" dt="2020-07-02T18:21:12.524" v="963" actId="478"/>
          <ac:spMkLst>
            <pc:docMk/>
            <pc:sldMk cId="658129206" sldId="481"/>
            <ac:spMk id="3" creationId="{244FD4B2-31A3-437E-98F3-FCC7A285177C}"/>
          </ac:spMkLst>
        </pc:spChg>
        <pc:spChg chg="del">
          <ac:chgData name="Mitch Shively" userId="2eeda6e2af04c82d" providerId="LiveId" clId="{7E3682D9-A12F-4D08-8E70-670D4845050A}" dt="2020-07-02T18:21:11.187" v="962" actId="478"/>
          <ac:spMkLst>
            <pc:docMk/>
            <pc:sldMk cId="658129206" sldId="481"/>
            <ac:spMk id="4" creationId="{07A39494-0D85-4A84-9233-3A5198CD0A63}"/>
          </ac:spMkLst>
        </pc:spChg>
        <pc:spChg chg="add mod">
          <ac:chgData name="Mitch Shively" userId="2eeda6e2af04c82d" providerId="LiveId" clId="{7E3682D9-A12F-4D08-8E70-670D4845050A}" dt="2020-07-02T18:36:59.899" v="1480" actId="2085"/>
          <ac:spMkLst>
            <pc:docMk/>
            <pc:sldMk cId="658129206" sldId="481"/>
            <ac:spMk id="9" creationId="{2EC935F3-E2C1-480B-B5F6-BB9EA91129AE}"/>
          </ac:spMkLst>
        </pc:spChg>
        <pc:graphicFrameChg chg="add del mod modGraphic">
          <ac:chgData name="Mitch Shively" userId="2eeda6e2af04c82d" providerId="LiveId" clId="{7E3682D9-A12F-4D08-8E70-670D4845050A}" dt="2020-07-02T18:22:56.041" v="1007" actId="478"/>
          <ac:graphicFrameMkLst>
            <pc:docMk/>
            <pc:sldMk cId="658129206" sldId="481"/>
            <ac:graphicFrameMk id="5" creationId="{04B9DB70-0DC7-4515-AC87-E4161F56F8A0}"/>
          </ac:graphicFrameMkLst>
        </pc:graphicFrameChg>
        <pc:graphicFrameChg chg="add mod modGraphic">
          <ac:chgData name="Mitch Shively" userId="2eeda6e2af04c82d" providerId="LiveId" clId="{7E3682D9-A12F-4D08-8E70-670D4845050A}" dt="2020-07-02T21:39:37.321" v="2644"/>
          <ac:graphicFrameMkLst>
            <pc:docMk/>
            <pc:sldMk cId="658129206" sldId="481"/>
            <ac:graphicFrameMk id="6" creationId="{73D922AE-547B-423A-B028-3BAE2E9E8D43}"/>
          </ac:graphicFrameMkLst>
        </pc:graphicFrameChg>
        <pc:picChg chg="add del mod ord">
          <ac:chgData name="Mitch Shively" userId="2eeda6e2af04c82d" providerId="LiveId" clId="{7E3682D9-A12F-4D08-8E70-670D4845050A}" dt="2020-07-02T18:35:38.821" v="1427" actId="478"/>
          <ac:picMkLst>
            <pc:docMk/>
            <pc:sldMk cId="658129206" sldId="481"/>
            <ac:picMk id="7" creationId="{AC6C89CC-F294-4EE4-8DEE-34C8198F0F58}"/>
          </ac:picMkLst>
        </pc:picChg>
        <pc:picChg chg="add mod ord">
          <ac:chgData name="Mitch Shively" userId="2eeda6e2af04c82d" providerId="LiveId" clId="{7E3682D9-A12F-4D08-8E70-670D4845050A}" dt="2020-07-02T18:36:16.315" v="1451" actId="1038"/>
          <ac:picMkLst>
            <pc:docMk/>
            <pc:sldMk cId="658129206" sldId="481"/>
            <ac:picMk id="8" creationId="{F15DCD76-54BD-4689-A8A4-93D429EBFD29}"/>
          </ac:picMkLst>
        </pc:picChg>
      </pc:sldChg>
      <pc:sldChg chg="addSp delSp modSp new mod modTransition modAnim">
        <pc:chgData name="Mitch Shively" userId="2eeda6e2af04c82d" providerId="LiveId" clId="{7E3682D9-A12F-4D08-8E70-670D4845050A}" dt="2020-07-02T21:43:09.257" v="2772"/>
        <pc:sldMkLst>
          <pc:docMk/>
          <pc:sldMk cId="2823940289" sldId="482"/>
        </pc:sldMkLst>
        <pc:spChg chg="mod">
          <ac:chgData name="Mitch Shively" userId="2eeda6e2af04c82d" providerId="LiveId" clId="{7E3682D9-A12F-4D08-8E70-670D4845050A}" dt="2020-07-02T18:38:48.921" v="1522" actId="1076"/>
          <ac:spMkLst>
            <pc:docMk/>
            <pc:sldMk cId="2823940289" sldId="482"/>
            <ac:spMk id="2" creationId="{03ADD357-2361-4268-8196-9F78606E571D}"/>
          </ac:spMkLst>
        </pc:spChg>
        <pc:spChg chg="del mod">
          <ac:chgData name="Mitch Shively" userId="2eeda6e2af04c82d" providerId="LiveId" clId="{7E3682D9-A12F-4D08-8E70-670D4845050A}" dt="2020-07-02T18:39:05.392" v="1524"/>
          <ac:spMkLst>
            <pc:docMk/>
            <pc:sldMk cId="2823940289" sldId="482"/>
            <ac:spMk id="3" creationId="{6C484606-EF10-44CE-9E3E-2EDB20AA2FC7}"/>
          </ac:spMkLst>
        </pc:spChg>
        <pc:spChg chg="add mod">
          <ac:chgData name="Mitch Shively" userId="2eeda6e2af04c82d" providerId="LiveId" clId="{7E3682D9-A12F-4D08-8E70-670D4845050A}" dt="2020-07-02T18:42:14.862" v="1651" actId="1038"/>
          <ac:spMkLst>
            <pc:docMk/>
            <pc:sldMk cId="2823940289" sldId="482"/>
            <ac:spMk id="6" creationId="{5663B28B-8A4E-4BD4-9DA5-E91B12CD2B54}"/>
          </ac:spMkLst>
        </pc:spChg>
        <pc:picChg chg="add mod">
          <ac:chgData name="Mitch Shively" userId="2eeda6e2af04c82d" providerId="LiveId" clId="{7E3682D9-A12F-4D08-8E70-670D4845050A}" dt="2020-07-02T21:42:51.888" v="2770" actId="14861"/>
          <ac:picMkLst>
            <pc:docMk/>
            <pc:sldMk cId="2823940289" sldId="482"/>
            <ac:picMk id="3" creationId="{708C21FA-A88E-4B66-8EC4-55B7D8A294B3}"/>
          </ac:picMkLst>
        </pc:picChg>
        <pc:picChg chg="add mod">
          <ac:chgData name="Mitch Shively" userId="2eeda6e2af04c82d" providerId="LiveId" clId="{7E3682D9-A12F-4D08-8E70-670D4845050A}" dt="2020-07-02T21:42:32.018" v="2767" actId="1037"/>
          <ac:picMkLst>
            <pc:docMk/>
            <pc:sldMk cId="2823940289" sldId="482"/>
            <ac:picMk id="4" creationId="{BE761D1E-E760-4BAC-8CA2-AA8B3A16B9C7}"/>
          </ac:picMkLst>
        </pc:picChg>
        <pc:picChg chg="add mod">
          <ac:chgData name="Mitch Shively" userId="2eeda6e2af04c82d" providerId="LiveId" clId="{7E3682D9-A12F-4D08-8E70-670D4845050A}" dt="2020-07-02T21:42:22.202" v="2744" actId="1035"/>
          <ac:picMkLst>
            <pc:docMk/>
            <pc:sldMk cId="2823940289" sldId="482"/>
            <ac:picMk id="5" creationId="{95296E5C-96BD-463B-A218-98D5EC7CF8FF}"/>
          </ac:picMkLst>
        </pc:picChg>
      </pc:sldChg>
      <pc:sldChg chg="addSp delSp modSp new mod modTransition modClrScheme modAnim chgLayout">
        <pc:chgData name="Mitch Shively" userId="2eeda6e2af04c82d" providerId="LiveId" clId="{7E3682D9-A12F-4D08-8E70-670D4845050A}" dt="2020-07-02T21:46:57.761" v="3007"/>
        <pc:sldMkLst>
          <pc:docMk/>
          <pc:sldMk cId="1942328935" sldId="483"/>
        </pc:sldMkLst>
        <pc:spChg chg="add mod">
          <ac:chgData name="Mitch Shively" userId="2eeda6e2af04c82d" providerId="LiveId" clId="{7E3682D9-A12F-4D08-8E70-670D4845050A}" dt="2020-07-02T21:46:43.098" v="3004" actId="5793"/>
          <ac:spMkLst>
            <pc:docMk/>
            <pc:sldMk cId="1942328935" sldId="483"/>
            <ac:spMk id="2" creationId="{6F4CBD33-A294-4765-B251-76A82E925C15}"/>
          </ac:spMkLst>
        </pc:spChg>
        <pc:spChg chg="del mod ord">
          <ac:chgData name="Mitch Shively" userId="2eeda6e2af04c82d" providerId="LiveId" clId="{7E3682D9-A12F-4D08-8E70-670D4845050A}" dt="2020-07-02T18:42:46.122" v="1655" actId="700"/>
          <ac:spMkLst>
            <pc:docMk/>
            <pc:sldMk cId="1942328935" sldId="483"/>
            <ac:spMk id="2" creationId="{DF9A3BE8-7E76-494E-B19B-327C93D340BF}"/>
          </ac:spMkLst>
        </pc:spChg>
        <pc:spChg chg="del mod ord">
          <ac:chgData name="Mitch Shively" userId="2eeda6e2af04c82d" providerId="LiveId" clId="{7E3682D9-A12F-4D08-8E70-670D4845050A}" dt="2020-07-02T18:42:46.122" v="1655" actId="700"/>
          <ac:spMkLst>
            <pc:docMk/>
            <pc:sldMk cId="1942328935" sldId="483"/>
            <ac:spMk id="3" creationId="{BCDC18C4-3AAA-43BC-9DA6-B0163B4BFA23}"/>
          </ac:spMkLst>
        </pc:spChg>
        <pc:spChg chg="mod ord">
          <ac:chgData name="Mitch Shively" userId="2eeda6e2af04c82d" providerId="LiveId" clId="{7E3682D9-A12F-4D08-8E70-670D4845050A}" dt="2020-07-02T18:42:46.122" v="1655" actId="700"/>
          <ac:spMkLst>
            <pc:docMk/>
            <pc:sldMk cId="1942328935" sldId="483"/>
            <ac:spMk id="4" creationId="{38C28AFD-76C9-4D72-BED8-4861ABAC9615}"/>
          </ac:spMkLst>
        </pc:spChg>
        <pc:spChg chg="add mod ord">
          <ac:chgData name="Mitch Shively" userId="2eeda6e2af04c82d" providerId="LiveId" clId="{7E3682D9-A12F-4D08-8E70-670D4845050A}" dt="2020-07-02T21:24:48.010" v="2298" actId="27636"/>
          <ac:spMkLst>
            <pc:docMk/>
            <pc:sldMk cId="1942328935" sldId="483"/>
            <ac:spMk id="5" creationId="{9FF5E5B2-663E-43A3-9E15-892583360330}"/>
          </ac:spMkLst>
        </pc:spChg>
        <pc:spChg chg="add del mod ord">
          <ac:chgData name="Mitch Shively" userId="2eeda6e2af04c82d" providerId="LiveId" clId="{7E3682D9-A12F-4D08-8E70-670D4845050A}" dt="2020-07-02T18:43:42.140" v="1736" actId="478"/>
          <ac:spMkLst>
            <pc:docMk/>
            <pc:sldMk cId="1942328935" sldId="483"/>
            <ac:spMk id="6" creationId="{12B85E23-7838-43D6-9AA6-FA9BF9445D8F}"/>
          </ac:spMkLst>
        </pc:spChg>
        <pc:picChg chg="add mod">
          <ac:chgData name="Mitch Shively" userId="2eeda6e2af04c82d" providerId="LiveId" clId="{7E3682D9-A12F-4D08-8E70-670D4845050A}" dt="2020-07-02T21:45:55.361" v="2958" actId="1038"/>
          <ac:picMkLst>
            <pc:docMk/>
            <pc:sldMk cId="1942328935" sldId="483"/>
            <ac:picMk id="7" creationId="{1A11FD2A-288D-40BD-A0C0-5F3770680882}"/>
          </ac:picMkLst>
        </pc:picChg>
      </pc:sldChg>
      <pc:sldChg chg="addSp delSp modSp new mod modTransition modAnim">
        <pc:chgData name="Mitch Shively" userId="2eeda6e2af04c82d" providerId="LiveId" clId="{7E3682D9-A12F-4D08-8E70-670D4845050A}" dt="2020-07-02T21:19:57.636" v="2064"/>
        <pc:sldMkLst>
          <pc:docMk/>
          <pc:sldMk cId="141145175" sldId="484"/>
        </pc:sldMkLst>
        <pc:spChg chg="del">
          <ac:chgData name="Mitch Shively" userId="2eeda6e2af04c82d" providerId="LiveId" clId="{7E3682D9-A12F-4D08-8E70-670D4845050A}" dt="2020-07-02T18:45:18.020" v="1781" actId="478"/>
          <ac:spMkLst>
            <pc:docMk/>
            <pc:sldMk cId="141145175" sldId="484"/>
            <ac:spMk id="2" creationId="{531B2A0C-4A0F-45C0-AFAB-37506AB4B92E}"/>
          </ac:spMkLst>
        </pc:spChg>
        <pc:spChg chg="del">
          <ac:chgData name="Mitch Shively" userId="2eeda6e2af04c82d" providerId="LiveId" clId="{7E3682D9-A12F-4D08-8E70-670D4845050A}" dt="2020-07-02T18:45:20.636" v="1782" actId="478"/>
          <ac:spMkLst>
            <pc:docMk/>
            <pc:sldMk cId="141145175" sldId="484"/>
            <ac:spMk id="3" creationId="{105BD7D9-A6A1-4A71-BD8A-00F7CB63F8FD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5" creationId="{CF5BA094-BBE1-42F9-9745-B41C487D5898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6" creationId="{D5FF2497-66FD-422F-B903-292D209E8ABE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7" creationId="{BB69F488-CE29-4402-A1C2-1DEA54431FDF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8" creationId="{1DF3863F-CF4E-4B80-BC9C-8657F3CC848C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24" creationId="{E901D047-90BC-4BE1-89CA-CF114AC62D23}"/>
          </ac:spMkLst>
        </pc:spChg>
        <pc:spChg chg="add del mod">
          <ac:chgData name="Mitch Shively" userId="2eeda6e2af04c82d" providerId="LiveId" clId="{7E3682D9-A12F-4D08-8E70-670D4845050A}" dt="2020-07-02T18:46:00.871" v="1784"/>
          <ac:spMkLst>
            <pc:docMk/>
            <pc:sldMk cId="141145175" sldId="484"/>
            <ac:spMk id="25" creationId="{F806E188-14A6-4B2D-A34A-693155D853AB}"/>
          </ac:spMkLst>
        </pc:spChg>
        <pc:spChg chg="add mod">
          <ac:chgData name="Mitch Shively" userId="2eeda6e2af04c82d" providerId="LiveId" clId="{7E3682D9-A12F-4D08-8E70-670D4845050A}" dt="2020-07-02T18:46:05.422" v="1785"/>
          <ac:spMkLst>
            <pc:docMk/>
            <pc:sldMk cId="141145175" sldId="484"/>
            <ac:spMk id="27" creationId="{3098F12A-7276-436B-8688-C071FB496143}"/>
          </ac:spMkLst>
        </pc:spChg>
        <pc:spChg chg="add mod">
          <ac:chgData name="Mitch Shively" userId="2eeda6e2af04c82d" providerId="LiveId" clId="{7E3682D9-A12F-4D08-8E70-670D4845050A}" dt="2020-07-02T18:46:05.422" v="1785"/>
          <ac:spMkLst>
            <pc:docMk/>
            <pc:sldMk cId="141145175" sldId="484"/>
            <ac:spMk id="28" creationId="{C255F539-1A5A-44AD-B08A-E84B9FC11000}"/>
          </ac:spMkLst>
        </pc:spChg>
        <pc:spChg chg="add mod">
          <ac:chgData name="Mitch Shively" userId="2eeda6e2af04c82d" providerId="LiveId" clId="{7E3682D9-A12F-4D08-8E70-670D4845050A}" dt="2020-07-02T18:46:05.422" v="1785"/>
          <ac:spMkLst>
            <pc:docMk/>
            <pc:sldMk cId="141145175" sldId="484"/>
            <ac:spMk id="29" creationId="{25B07219-2F3C-4F98-AD0F-1C213FDED048}"/>
          </ac:spMkLst>
        </pc:spChg>
        <pc:spChg chg="add mod">
          <ac:chgData name="Mitch Shively" userId="2eeda6e2af04c82d" providerId="LiveId" clId="{7E3682D9-A12F-4D08-8E70-670D4845050A}" dt="2020-07-02T18:46:34.540" v="1837" actId="20577"/>
          <ac:spMkLst>
            <pc:docMk/>
            <pc:sldMk cId="141145175" sldId="484"/>
            <ac:spMk id="30" creationId="{1F11B5B8-8B3F-40CB-B8EC-88A467ABF057}"/>
          </ac:spMkLst>
        </pc:spChg>
        <pc:spChg chg="add mod">
          <ac:chgData name="Mitch Shively" userId="2eeda6e2af04c82d" providerId="LiveId" clId="{7E3682D9-A12F-4D08-8E70-670D4845050A}" dt="2020-07-02T18:47:06.339" v="1839" actId="207"/>
          <ac:spMkLst>
            <pc:docMk/>
            <pc:sldMk cId="141145175" sldId="484"/>
            <ac:spMk id="46" creationId="{BEE766F4-9185-47E3-8472-F53E265FED95}"/>
          </ac:spMkLst>
        </pc:spChg>
        <pc:spChg chg="add mod">
          <ac:chgData name="Mitch Shively" userId="2eeda6e2af04c82d" providerId="LiveId" clId="{7E3682D9-A12F-4D08-8E70-670D4845050A}" dt="2020-07-02T18:46:56.212" v="1838" actId="207"/>
          <ac:spMkLst>
            <pc:docMk/>
            <pc:sldMk cId="141145175" sldId="484"/>
            <ac:spMk id="47" creationId="{8E81CD76-8F01-4330-B517-8594D8C96F8A}"/>
          </ac:spMkLst>
        </pc:spChg>
        <pc:grpChg chg="add del mod">
          <ac:chgData name="Mitch Shively" userId="2eeda6e2af04c82d" providerId="LiveId" clId="{7E3682D9-A12F-4D08-8E70-670D4845050A}" dt="2020-07-02T18:46:00.871" v="1784"/>
          <ac:grpSpMkLst>
            <pc:docMk/>
            <pc:sldMk cId="141145175" sldId="484"/>
            <ac:grpSpMk id="9" creationId="{0318D066-C870-416D-A908-7D1E0ECD33BC}"/>
          </ac:grpSpMkLst>
        </pc:grpChg>
        <pc:grpChg chg="add del mod">
          <ac:chgData name="Mitch Shively" userId="2eeda6e2af04c82d" providerId="LiveId" clId="{7E3682D9-A12F-4D08-8E70-670D4845050A}" dt="2020-07-02T18:46:00.871" v="1784"/>
          <ac:grpSpMkLst>
            <pc:docMk/>
            <pc:sldMk cId="141145175" sldId="484"/>
            <ac:grpSpMk id="13" creationId="{1D765C0B-5AEE-48E1-AACA-E4BEDCA0880B}"/>
          </ac:grpSpMkLst>
        </pc:grpChg>
        <pc:grpChg chg="add del mod">
          <ac:chgData name="Mitch Shively" userId="2eeda6e2af04c82d" providerId="LiveId" clId="{7E3682D9-A12F-4D08-8E70-670D4845050A}" dt="2020-07-02T18:46:00.871" v="1784"/>
          <ac:grpSpMkLst>
            <pc:docMk/>
            <pc:sldMk cId="141145175" sldId="484"/>
            <ac:grpSpMk id="18" creationId="{FB5629D7-E49E-4F82-B4BF-79C14FDDACE2}"/>
          </ac:grpSpMkLst>
        </pc:grpChg>
        <pc:grpChg chg="mod">
          <ac:chgData name="Mitch Shively" userId="2eeda6e2af04c82d" providerId="LiveId" clId="{7E3682D9-A12F-4D08-8E70-670D4845050A}" dt="2020-07-02T18:45:52.362" v="1783"/>
          <ac:grpSpMkLst>
            <pc:docMk/>
            <pc:sldMk cId="141145175" sldId="484"/>
            <ac:grpSpMk id="20" creationId="{BD016A3A-FA96-4E95-9A36-FCC46ADF109A}"/>
          </ac:grpSpMkLst>
        </pc:grpChg>
        <pc:grpChg chg="add del mod">
          <ac:chgData name="Mitch Shively" userId="2eeda6e2af04c82d" providerId="LiveId" clId="{7E3682D9-A12F-4D08-8E70-670D4845050A}" dt="2020-07-02T18:47:34.804" v="1897" actId="165"/>
          <ac:grpSpMkLst>
            <pc:docMk/>
            <pc:sldMk cId="141145175" sldId="484"/>
            <ac:grpSpMk id="31" creationId="{BA766813-8183-4C3E-833E-213C2180DD61}"/>
          </ac:grpSpMkLst>
        </pc:grpChg>
        <pc:grpChg chg="add mod">
          <ac:chgData name="Mitch Shively" userId="2eeda6e2af04c82d" providerId="LiveId" clId="{7E3682D9-A12F-4D08-8E70-670D4845050A}" dt="2020-07-02T18:46:05.422" v="1785"/>
          <ac:grpSpMkLst>
            <pc:docMk/>
            <pc:sldMk cId="141145175" sldId="484"/>
            <ac:grpSpMk id="35" creationId="{C7F4AF2B-2F2A-42EA-9667-ACFE4A5688E6}"/>
          </ac:grpSpMkLst>
        </pc:grpChg>
        <pc:grpChg chg="add mod">
          <ac:chgData name="Mitch Shively" userId="2eeda6e2af04c82d" providerId="LiveId" clId="{7E3682D9-A12F-4D08-8E70-670D4845050A}" dt="2020-07-02T18:46:05.422" v="1785"/>
          <ac:grpSpMkLst>
            <pc:docMk/>
            <pc:sldMk cId="141145175" sldId="484"/>
            <ac:grpSpMk id="40" creationId="{30BAFC3B-7E34-435E-B54E-BFD05688FE14}"/>
          </ac:grpSpMkLst>
        </pc:grpChg>
        <pc:grpChg chg="mod">
          <ac:chgData name="Mitch Shively" userId="2eeda6e2af04c82d" providerId="LiveId" clId="{7E3682D9-A12F-4D08-8E70-670D4845050A}" dt="2020-07-02T18:46:05.422" v="1785"/>
          <ac:grpSpMkLst>
            <pc:docMk/>
            <pc:sldMk cId="141145175" sldId="484"/>
            <ac:grpSpMk id="42" creationId="{AB25E5C4-EB1A-4DCB-A8F0-023783F67C60}"/>
          </ac:grpSpMkLst>
        </pc:grpChg>
        <pc:grpChg chg="add mod">
          <ac:chgData name="Mitch Shively" userId="2eeda6e2af04c82d" providerId="LiveId" clId="{7E3682D9-A12F-4D08-8E70-670D4845050A}" dt="2020-07-02T18:48:24.924" v="1901" actId="164"/>
          <ac:grpSpMkLst>
            <pc:docMk/>
            <pc:sldMk cId="141145175" sldId="484"/>
            <ac:grpSpMk id="50" creationId="{7BE5F62E-DADC-4A66-A100-18FE006970A1}"/>
          </ac:grpSpMkLst>
        </pc:grpChg>
        <pc:picChg chg="add del mod">
          <ac:chgData name="Mitch Shively" userId="2eeda6e2af04c82d" providerId="LiveId" clId="{7E3682D9-A12F-4D08-8E70-670D4845050A}" dt="2020-07-02T18:46:00.871" v="1784"/>
          <ac:picMkLst>
            <pc:docMk/>
            <pc:sldMk cId="141145175" sldId="484"/>
            <ac:picMk id="4" creationId="{F145EFA8-10B6-4039-B234-B279C7D3F880}"/>
          </ac:picMkLst>
        </pc:picChg>
        <pc:picChg chg="mod">
          <ac:chgData name="Mitch Shively" userId="2eeda6e2af04c82d" providerId="LiveId" clId="{7E3682D9-A12F-4D08-8E70-670D4845050A}" dt="2020-07-02T18:45:52.362" v="1783"/>
          <ac:picMkLst>
            <pc:docMk/>
            <pc:sldMk cId="141145175" sldId="484"/>
            <ac:picMk id="10" creationId="{7C5C6C22-DE1A-4F6F-BB6A-24D8D2806973}"/>
          </ac:picMkLst>
        </pc:picChg>
        <pc:picChg chg="mod">
          <ac:chgData name="Mitch Shively" userId="2eeda6e2af04c82d" providerId="LiveId" clId="{7E3682D9-A12F-4D08-8E70-670D4845050A}" dt="2020-07-02T18:45:52.362" v="1783"/>
          <ac:picMkLst>
            <pc:docMk/>
            <pc:sldMk cId="141145175" sldId="484"/>
            <ac:picMk id="14" creationId="{85B06C50-CCDF-4D2F-AA2F-52F4A8764645}"/>
          </ac:picMkLst>
        </pc:picChg>
        <pc:picChg chg="mod">
          <ac:chgData name="Mitch Shively" userId="2eeda6e2af04c82d" providerId="LiveId" clId="{7E3682D9-A12F-4D08-8E70-670D4845050A}" dt="2020-07-02T18:45:52.362" v="1783"/>
          <ac:picMkLst>
            <pc:docMk/>
            <pc:sldMk cId="141145175" sldId="484"/>
            <ac:picMk id="15" creationId="{A7CCEA9A-ECAA-4948-A496-C0908F66F941}"/>
          </ac:picMkLst>
        </pc:picChg>
        <pc:picChg chg="mod">
          <ac:chgData name="Mitch Shively" userId="2eeda6e2af04c82d" providerId="LiveId" clId="{7E3682D9-A12F-4D08-8E70-670D4845050A}" dt="2020-07-02T18:45:52.362" v="1783"/>
          <ac:picMkLst>
            <pc:docMk/>
            <pc:sldMk cId="141145175" sldId="484"/>
            <ac:picMk id="19" creationId="{DB4F65B6-190B-4A1D-BAA6-342ACDB78ECE}"/>
          </ac:picMkLst>
        </pc:picChg>
        <pc:picChg chg="mod">
          <ac:chgData name="Mitch Shively" userId="2eeda6e2af04c82d" providerId="LiveId" clId="{7E3682D9-A12F-4D08-8E70-670D4845050A}" dt="2020-07-02T18:45:52.362" v="1783"/>
          <ac:picMkLst>
            <pc:docMk/>
            <pc:sldMk cId="141145175" sldId="484"/>
            <ac:picMk id="21" creationId="{FC90B561-60B9-4F27-AE6D-010A15D9CE94}"/>
          </ac:picMkLst>
        </pc:picChg>
        <pc:picChg chg="add mod">
          <ac:chgData name="Mitch Shively" userId="2eeda6e2af04c82d" providerId="LiveId" clId="{7E3682D9-A12F-4D08-8E70-670D4845050A}" dt="2020-07-02T18:46:05.422" v="1785"/>
          <ac:picMkLst>
            <pc:docMk/>
            <pc:sldMk cId="141145175" sldId="484"/>
            <ac:picMk id="26" creationId="{493C96E9-F2E4-4B31-BD4C-E286023B6DA4}"/>
          </ac:picMkLst>
        </pc:picChg>
        <pc:picChg chg="mod topLvl">
          <ac:chgData name="Mitch Shively" userId="2eeda6e2af04c82d" providerId="LiveId" clId="{7E3682D9-A12F-4D08-8E70-670D4845050A}" dt="2020-07-02T18:48:24.924" v="1901" actId="164"/>
          <ac:picMkLst>
            <pc:docMk/>
            <pc:sldMk cId="141145175" sldId="484"/>
            <ac:picMk id="32" creationId="{57963CE2-02A7-4449-B4D5-765B470B0372}"/>
          </ac:picMkLst>
        </pc:picChg>
        <pc:picChg chg="mod">
          <ac:chgData name="Mitch Shively" userId="2eeda6e2af04c82d" providerId="LiveId" clId="{7E3682D9-A12F-4D08-8E70-670D4845050A}" dt="2020-07-02T18:46:05.422" v="1785"/>
          <ac:picMkLst>
            <pc:docMk/>
            <pc:sldMk cId="141145175" sldId="484"/>
            <ac:picMk id="36" creationId="{0D75DF35-B19A-495F-8CF6-830ACEAD897E}"/>
          </ac:picMkLst>
        </pc:picChg>
        <pc:picChg chg="mod">
          <ac:chgData name="Mitch Shively" userId="2eeda6e2af04c82d" providerId="LiveId" clId="{7E3682D9-A12F-4D08-8E70-670D4845050A}" dt="2020-07-02T18:46:05.422" v="1785"/>
          <ac:picMkLst>
            <pc:docMk/>
            <pc:sldMk cId="141145175" sldId="484"/>
            <ac:picMk id="37" creationId="{604BD460-A440-4B44-B4CF-8EF5F588DC7B}"/>
          </ac:picMkLst>
        </pc:picChg>
        <pc:picChg chg="mod">
          <ac:chgData name="Mitch Shively" userId="2eeda6e2af04c82d" providerId="LiveId" clId="{7E3682D9-A12F-4D08-8E70-670D4845050A}" dt="2020-07-02T18:46:05.422" v="1785"/>
          <ac:picMkLst>
            <pc:docMk/>
            <pc:sldMk cId="141145175" sldId="484"/>
            <ac:picMk id="41" creationId="{5347F0A8-10FC-4A91-BE90-3321D6F44703}"/>
          </ac:picMkLst>
        </pc:picChg>
        <pc:picChg chg="mod">
          <ac:chgData name="Mitch Shively" userId="2eeda6e2af04c82d" providerId="LiveId" clId="{7E3682D9-A12F-4D08-8E70-670D4845050A}" dt="2020-07-02T18:46:05.422" v="1785"/>
          <ac:picMkLst>
            <pc:docMk/>
            <pc:sldMk cId="141145175" sldId="484"/>
            <ac:picMk id="43" creationId="{7405FE35-DA30-47AB-B83A-A1211E5BEAAD}"/>
          </ac:picMkLst>
        </pc:pic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11" creationId="{B6B22510-61B2-416A-8AC6-0BED2F33E85E}"/>
          </ac:cxnSpMkLst>
        </pc:cxn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12" creationId="{814B4AA5-C3C7-4D79-8987-3CDE8BF9009A}"/>
          </ac:cxnSpMkLst>
        </pc:cxn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16" creationId="{9AD6E280-8043-41D7-8223-65D19438DA91}"/>
          </ac:cxnSpMkLst>
        </pc:cxn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17" creationId="{C91A6D0B-DBC6-4B98-AEE0-AA2527842D6D}"/>
          </ac:cxnSpMkLst>
        </pc:cxn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22" creationId="{9610B8E7-46ED-42AB-AD19-4B2BEFABBB05}"/>
          </ac:cxnSpMkLst>
        </pc:cxnChg>
        <pc:cxnChg chg="mod">
          <ac:chgData name="Mitch Shively" userId="2eeda6e2af04c82d" providerId="LiveId" clId="{7E3682D9-A12F-4D08-8E70-670D4845050A}" dt="2020-07-02T18:45:52.362" v="1783"/>
          <ac:cxnSpMkLst>
            <pc:docMk/>
            <pc:sldMk cId="141145175" sldId="484"/>
            <ac:cxnSpMk id="23" creationId="{A38E3573-CB2F-4927-AA4B-E74E6068F928}"/>
          </ac:cxnSpMkLst>
        </pc:cxnChg>
        <pc:cxnChg chg="mod topLvl">
          <ac:chgData name="Mitch Shively" userId="2eeda6e2af04c82d" providerId="LiveId" clId="{7E3682D9-A12F-4D08-8E70-670D4845050A}" dt="2020-07-02T18:48:24.924" v="1901" actId="164"/>
          <ac:cxnSpMkLst>
            <pc:docMk/>
            <pc:sldMk cId="141145175" sldId="484"/>
            <ac:cxnSpMk id="33" creationId="{B5F020E0-865F-4D7C-A91E-3EA79CAD8683}"/>
          </ac:cxnSpMkLst>
        </pc:cxnChg>
        <pc:cxnChg chg="mod topLvl">
          <ac:chgData name="Mitch Shively" userId="2eeda6e2af04c82d" providerId="LiveId" clId="{7E3682D9-A12F-4D08-8E70-670D4845050A}" dt="2020-07-02T18:48:24.924" v="1901" actId="164"/>
          <ac:cxnSpMkLst>
            <pc:docMk/>
            <pc:sldMk cId="141145175" sldId="484"/>
            <ac:cxnSpMk id="34" creationId="{59A1165D-AB00-46D2-8968-0D8206B3B32A}"/>
          </ac:cxnSpMkLst>
        </pc:cxnChg>
        <pc:cxnChg chg="mod">
          <ac:chgData name="Mitch Shively" userId="2eeda6e2af04c82d" providerId="LiveId" clId="{7E3682D9-A12F-4D08-8E70-670D4845050A}" dt="2020-07-02T18:46:05.422" v="1785"/>
          <ac:cxnSpMkLst>
            <pc:docMk/>
            <pc:sldMk cId="141145175" sldId="484"/>
            <ac:cxnSpMk id="38" creationId="{C7DB032D-055E-41A6-8718-15A025BDCBA7}"/>
          </ac:cxnSpMkLst>
        </pc:cxnChg>
        <pc:cxnChg chg="mod">
          <ac:chgData name="Mitch Shively" userId="2eeda6e2af04c82d" providerId="LiveId" clId="{7E3682D9-A12F-4D08-8E70-670D4845050A}" dt="2020-07-02T18:46:05.422" v="1785"/>
          <ac:cxnSpMkLst>
            <pc:docMk/>
            <pc:sldMk cId="141145175" sldId="484"/>
            <ac:cxnSpMk id="39" creationId="{73AD7B68-18FF-4CC9-97F0-06391715C4BF}"/>
          </ac:cxnSpMkLst>
        </pc:cxnChg>
        <pc:cxnChg chg="mod">
          <ac:chgData name="Mitch Shively" userId="2eeda6e2af04c82d" providerId="LiveId" clId="{7E3682D9-A12F-4D08-8E70-670D4845050A}" dt="2020-07-02T18:46:05.422" v="1785"/>
          <ac:cxnSpMkLst>
            <pc:docMk/>
            <pc:sldMk cId="141145175" sldId="484"/>
            <ac:cxnSpMk id="44" creationId="{EAD764A3-46C3-43D2-B53F-CD3E0280A66F}"/>
          </ac:cxnSpMkLst>
        </pc:cxnChg>
        <pc:cxnChg chg="mod">
          <ac:chgData name="Mitch Shively" userId="2eeda6e2af04c82d" providerId="LiveId" clId="{7E3682D9-A12F-4D08-8E70-670D4845050A}" dt="2020-07-02T18:46:05.422" v="1785"/>
          <ac:cxnSpMkLst>
            <pc:docMk/>
            <pc:sldMk cId="141145175" sldId="484"/>
            <ac:cxnSpMk id="45" creationId="{99BCE735-6D57-466D-9EDD-5819FC0F4711}"/>
          </ac:cxnSpMkLst>
        </pc:cxnChg>
      </pc:sldChg>
      <pc:sldChg chg="addSp delSp modSp new mod modTransition modAnim">
        <pc:chgData name="Mitch Shively" userId="2eeda6e2af04c82d" providerId="LiveId" clId="{7E3682D9-A12F-4D08-8E70-670D4845050A}" dt="2020-07-02T21:19:57.636" v="2064"/>
        <pc:sldMkLst>
          <pc:docMk/>
          <pc:sldMk cId="1162514535" sldId="485"/>
        </pc:sldMkLst>
        <pc:spChg chg="mod">
          <ac:chgData name="Mitch Shively" userId="2eeda6e2af04c82d" providerId="LiveId" clId="{7E3682D9-A12F-4D08-8E70-670D4845050A}" dt="2020-07-02T18:50:15.084" v="1954" actId="1035"/>
          <ac:spMkLst>
            <pc:docMk/>
            <pc:sldMk cId="1162514535" sldId="485"/>
            <ac:spMk id="2" creationId="{EEC7D66C-2034-48C7-A92C-D45F12F9B8F9}"/>
          </ac:spMkLst>
        </pc:spChg>
        <pc:spChg chg="del">
          <ac:chgData name="Mitch Shively" userId="2eeda6e2af04c82d" providerId="LiveId" clId="{7E3682D9-A12F-4D08-8E70-670D4845050A}" dt="2020-07-02T18:50:17.390" v="1955" actId="478"/>
          <ac:spMkLst>
            <pc:docMk/>
            <pc:sldMk cId="1162514535" sldId="485"/>
            <ac:spMk id="3" creationId="{A6D6FCB5-A5ED-4590-A9E6-715223DA8456}"/>
          </ac:spMkLst>
        </pc:spChg>
        <pc:spChg chg="add mod">
          <ac:chgData name="Mitch Shively" userId="2eeda6e2af04c82d" providerId="LiveId" clId="{7E3682D9-A12F-4D08-8E70-670D4845050A}" dt="2020-07-02T18:50:41.283" v="1957" actId="27636"/>
          <ac:spMkLst>
            <pc:docMk/>
            <pc:sldMk cId="1162514535" sldId="485"/>
            <ac:spMk id="5" creationId="{A7F6E1C5-6696-45CB-8281-6CB6B165BC01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8" creationId="{053F3D5A-8676-4E90-81E0-1DD76196F035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10" creationId="{D34176A8-7297-47B5-8374-3FD7DEEA4589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13" creationId="{5522306D-22CD-468F-ABF4-F629FA684546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15" creationId="{D6529B88-6F4F-427A-AE3F-A7403D1FE8BB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18" creationId="{7DB5A2CA-F459-4D13-BC3C-ACA2E4262F5C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20" creationId="{11C7D61A-5656-4F66-94C9-972FE2AECAA9}"/>
          </ac:spMkLst>
        </pc:spChg>
        <pc:spChg chg="add mod">
          <ac:chgData name="Mitch Shively" userId="2eeda6e2af04c82d" providerId="LiveId" clId="{7E3682D9-A12F-4D08-8E70-670D4845050A}" dt="2020-07-02T18:50:41.283" v="1957" actId="27636"/>
          <ac:spMkLst>
            <pc:docMk/>
            <pc:sldMk cId="1162514535" sldId="485"/>
            <ac:spMk id="22" creationId="{654B729B-F5FD-463F-80A0-6B60C933AD51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25" creationId="{358C2670-5E11-4555-89A4-F4FDD93C42C2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27" creationId="{27DA1631-20F1-4854-B883-661D732406AD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30" creationId="{0E617BDF-15F0-4883-A49F-48031B1797D0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31" creationId="{152D263E-4F74-437F-97C8-1E74D617D900}"/>
          </ac:spMkLst>
        </pc:spChg>
        <pc:spChg chg="mod">
          <ac:chgData name="Mitch Shively" userId="2eeda6e2af04c82d" providerId="LiveId" clId="{7E3682D9-A12F-4D08-8E70-670D4845050A}" dt="2020-07-02T18:50:40.936" v="1956"/>
          <ac:spMkLst>
            <pc:docMk/>
            <pc:sldMk cId="1162514535" sldId="485"/>
            <ac:spMk id="34" creationId="{C67020BF-F1AC-49B8-A1FF-0586A39FD6B7}"/>
          </ac:spMkLst>
        </pc:spChg>
        <pc:spChg chg="add mod">
          <ac:chgData name="Mitch Shively" userId="2eeda6e2af04c82d" providerId="LiveId" clId="{7E3682D9-A12F-4D08-8E70-670D4845050A}" dt="2020-07-02T18:50:41.283" v="1957" actId="27636"/>
          <ac:spMkLst>
            <pc:docMk/>
            <pc:sldMk cId="1162514535" sldId="485"/>
            <ac:spMk id="35" creationId="{30471C1D-4EA2-4A01-8930-4C90DD33B931}"/>
          </ac:spMkLst>
        </pc:spChg>
        <pc:grpChg chg="add mod">
          <ac:chgData name="Mitch Shively" userId="2eeda6e2af04c82d" providerId="LiveId" clId="{7E3682D9-A12F-4D08-8E70-670D4845050A}" dt="2020-07-02T18:50:41.283" v="1957" actId="27636"/>
          <ac:grpSpMkLst>
            <pc:docMk/>
            <pc:sldMk cId="1162514535" sldId="485"/>
            <ac:grpSpMk id="6" creationId="{4CB10809-28C7-465C-8CDF-AC9BE08C3F4C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7" creationId="{03CD3A0D-D108-4397-960A-097B2EFFE2AE}"/>
          </ac:grpSpMkLst>
        </pc:grpChg>
        <pc:grpChg chg="add mod">
          <ac:chgData name="Mitch Shively" userId="2eeda6e2af04c82d" providerId="LiveId" clId="{7E3682D9-A12F-4D08-8E70-670D4845050A}" dt="2020-07-02T18:50:41.283" v="1957" actId="27636"/>
          <ac:grpSpMkLst>
            <pc:docMk/>
            <pc:sldMk cId="1162514535" sldId="485"/>
            <ac:grpSpMk id="11" creationId="{F6B3653D-3C3C-4D8F-9E45-A603AF81227A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12" creationId="{95A3631F-B6DC-4C55-B746-A508593CFBB0}"/>
          </ac:grpSpMkLst>
        </pc:grpChg>
        <pc:grpChg chg="add mod">
          <ac:chgData name="Mitch Shively" userId="2eeda6e2af04c82d" providerId="LiveId" clId="{7E3682D9-A12F-4D08-8E70-670D4845050A}" dt="2020-07-02T18:50:41.283" v="1957" actId="27636"/>
          <ac:grpSpMkLst>
            <pc:docMk/>
            <pc:sldMk cId="1162514535" sldId="485"/>
            <ac:grpSpMk id="16" creationId="{8E102F30-5D92-4068-B5D9-7ACA02FA45C4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17" creationId="{60631427-4C02-4AC6-B7B1-C853F115EC3A}"/>
          </ac:grpSpMkLst>
        </pc:grpChg>
        <pc:grpChg chg="add mod">
          <ac:chgData name="Mitch Shively" userId="2eeda6e2af04c82d" providerId="LiveId" clId="{7E3682D9-A12F-4D08-8E70-670D4845050A}" dt="2020-07-02T18:50:41.283" v="1957" actId="27636"/>
          <ac:grpSpMkLst>
            <pc:docMk/>
            <pc:sldMk cId="1162514535" sldId="485"/>
            <ac:grpSpMk id="23" creationId="{0E6029F8-6529-44ED-A66C-F36617E852D4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24" creationId="{06624A57-DB7A-48D2-A587-4D7C7B053EFA}"/>
          </ac:grpSpMkLst>
        </pc:grpChg>
        <pc:grpChg chg="add mod">
          <ac:chgData name="Mitch Shively" userId="2eeda6e2af04c82d" providerId="LiveId" clId="{7E3682D9-A12F-4D08-8E70-670D4845050A}" dt="2020-07-02T18:50:41.283" v="1957" actId="27636"/>
          <ac:grpSpMkLst>
            <pc:docMk/>
            <pc:sldMk cId="1162514535" sldId="485"/>
            <ac:grpSpMk id="28" creationId="{EA545139-3968-4D87-A618-EB140C27578A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29" creationId="{1C8A099E-A341-4811-9A5A-3EA03E3569E7}"/>
          </ac:grpSpMkLst>
        </pc:grpChg>
        <pc:grpChg chg="mod">
          <ac:chgData name="Mitch Shively" userId="2eeda6e2af04c82d" providerId="LiveId" clId="{7E3682D9-A12F-4D08-8E70-670D4845050A}" dt="2020-07-02T18:50:40.936" v="1956"/>
          <ac:grpSpMkLst>
            <pc:docMk/>
            <pc:sldMk cId="1162514535" sldId="485"/>
            <ac:grpSpMk id="32" creationId="{468835BE-371E-4805-BA22-429D08A04E86}"/>
          </ac:grpSpMkLst>
        </pc:grpChg>
        <pc:picChg chg="add mod">
          <ac:chgData name="Mitch Shively" userId="2eeda6e2af04c82d" providerId="LiveId" clId="{7E3682D9-A12F-4D08-8E70-670D4845050A}" dt="2020-07-02T18:50:41.283" v="1957" actId="27636"/>
          <ac:picMkLst>
            <pc:docMk/>
            <pc:sldMk cId="1162514535" sldId="485"/>
            <ac:picMk id="4" creationId="{25E5EC7F-46CD-4ABC-927E-1B997195BDD8}"/>
          </ac:picMkLst>
        </pc:picChg>
        <pc:picChg chg="mod">
          <ac:chgData name="Mitch Shively" userId="2eeda6e2af04c82d" providerId="LiveId" clId="{7E3682D9-A12F-4D08-8E70-670D4845050A}" dt="2020-07-02T18:50:40.936" v="1956"/>
          <ac:picMkLst>
            <pc:docMk/>
            <pc:sldMk cId="1162514535" sldId="485"/>
            <ac:picMk id="9" creationId="{33D74941-1836-4AAD-8865-10CFA0CA7F8B}"/>
          </ac:picMkLst>
        </pc:picChg>
        <pc:picChg chg="mod">
          <ac:chgData name="Mitch Shively" userId="2eeda6e2af04c82d" providerId="LiveId" clId="{7E3682D9-A12F-4D08-8E70-670D4845050A}" dt="2020-07-02T18:50:40.936" v="1956"/>
          <ac:picMkLst>
            <pc:docMk/>
            <pc:sldMk cId="1162514535" sldId="485"/>
            <ac:picMk id="14" creationId="{A4D5DA60-5CCB-4A1C-AB98-BE1F7B46B83C}"/>
          </ac:picMkLst>
        </pc:picChg>
        <pc:picChg chg="mod">
          <ac:chgData name="Mitch Shively" userId="2eeda6e2af04c82d" providerId="LiveId" clId="{7E3682D9-A12F-4D08-8E70-670D4845050A}" dt="2020-07-02T18:50:40.936" v="1956"/>
          <ac:picMkLst>
            <pc:docMk/>
            <pc:sldMk cId="1162514535" sldId="485"/>
            <ac:picMk id="19" creationId="{9637F629-A761-46C1-BA80-44A32BFF9AD5}"/>
          </ac:picMkLst>
        </pc:picChg>
        <pc:picChg chg="add mod">
          <ac:chgData name="Mitch Shively" userId="2eeda6e2af04c82d" providerId="LiveId" clId="{7E3682D9-A12F-4D08-8E70-670D4845050A}" dt="2020-07-02T18:50:41.283" v="1957" actId="27636"/>
          <ac:picMkLst>
            <pc:docMk/>
            <pc:sldMk cId="1162514535" sldId="485"/>
            <ac:picMk id="21" creationId="{7828D18A-DDA6-439C-81D8-52CE0A1B43D6}"/>
          </ac:picMkLst>
        </pc:picChg>
        <pc:picChg chg="mod">
          <ac:chgData name="Mitch Shively" userId="2eeda6e2af04c82d" providerId="LiveId" clId="{7E3682D9-A12F-4D08-8E70-670D4845050A}" dt="2020-07-02T18:50:40.936" v="1956"/>
          <ac:picMkLst>
            <pc:docMk/>
            <pc:sldMk cId="1162514535" sldId="485"/>
            <ac:picMk id="26" creationId="{70F33974-A73B-473F-B4AB-025505D815C1}"/>
          </ac:picMkLst>
        </pc:picChg>
        <pc:picChg chg="mod">
          <ac:chgData name="Mitch Shively" userId="2eeda6e2af04c82d" providerId="LiveId" clId="{7E3682D9-A12F-4D08-8E70-670D4845050A}" dt="2020-07-02T18:50:40.936" v="1956"/>
          <ac:picMkLst>
            <pc:docMk/>
            <pc:sldMk cId="1162514535" sldId="485"/>
            <ac:picMk id="33" creationId="{ACE7BA0B-5562-4763-860C-28BB551B2D19}"/>
          </ac:picMkLst>
        </pc:picChg>
      </pc:sldChg>
      <pc:sldChg chg="modSp new mod modTransition">
        <pc:chgData name="Mitch Shively" userId="2eeda6e2af04c82d" providerId="LiveId" clId="{7E3682D9-A12F-4D08-8E70-670D4845050A}" dt="2020-07-02T21:19:57.636" v="2064"/>
        <pc:sldMkLst>
          <pc:docMk/>
          <pc:sldMk cId="1567873429" sldId="486"/>
        </pc:sldMkLst>
        <pc:spChg chg="mod">
          <ac:chgData name="Mitch Shively" userId="2eeda6e2af04c82d" providerId="LiveId" clId="{7E3682D9-A12F-4D08-8E70-670D4845050A}" dt="2020-07-02T18:51:13.948" v="1967" actId="20577"/>
          <ac:spMkLst>
            <pc:docMk/>
            <pc:sldMk cId="1567873429" sldId="486"/>
            <ac:spMk id="2" creationId="{9F932EF4-0072-4E0B-9E14-96DE6248D16B}"/>
          </ac:spMkLst>
        </pc:spChg>
        <pc:spChg chg="mod">
          <ac:chgData name="Mitch Shively" userId="2eeda6e2af04c82d" providerId="LiveId" clId="{7E3682D9-A12F-4D08-8E70-670D4845050A}" dt="2020-07-02T18:51:41.906" v="2054" actId="122"/>
          <ac:spMkLst>
            <pc:docMk/>
            <pc:sldMk cId="1567873429" sldId="486"/>
            <ac:spMk id="3" creationId="{08DA16A7-F425-4CE9-9560-27C034CCF61C}"/>
          </ac:spMkLst>
        </pc:spChg>
      </pc:sldChg>
      <pc:sldChg chg="addSp modSp new del mod">
        <pc:chgData name="Mitch Shively" userId="2eeda6e2af04c82d" providerId="LiveId" clId="{7E3682D9-A12F-4D08-8E70-670D4845050A}" dt="2020-07-02T23:28:09.240" v="3078" actId="47"/>
        <pc:sldMkLst>
          <pc:docMk/>
          <pc:sldMk cId="623588605" sldId="487"/>
        </pc:sldMkLst>
        <pc:picChg chg="add mod modCrop">
          <ac:chgData name="Mitch Shively" userId="2eeda6e2af04c82d" providerId="LiveId" clId="{7E3682D9-A12F-4D08-8E70-670D4845050A}" dt="2020-07-02T23:19:01.558" v="3012" actId="732"/>
          <ac:picMkLst>
            <pc:docMk/>
            <pc:sldMk cId="623588605" sldId="487"/>
            <ac:picMk id="3" creationId="{59F1C364-1999-4E64-9FDE-A9CF0D4A7F33}"/>
          </ac:picMkLst>
        </pc:picChg>
      </pc:sldChg>
      <pc:sldChg chg="addSp delSp modSp new mod modAnim">
        <pc:chgData name="Mitch Shively" userId="2eeda6e2af04c82d" providerId="LiveId" clId="{7E3682D9-A12F-4D08-8E70-670D4845050A}" dt="2020-07-02T23:27:26.206" v="3077" actId="1582"/>
        <pc:sldMkLst>
          <pc:docMk/>
          <pc:sldMk cId="971085112" sldId="488"/>
        </pc:sldMkLst>
        <pc:spChg chg="mod">
          <ac:chgData name="Mitch Shively" userId="2eeda6e2af04c82d" providerId="LiveId" clId="{7E3682D9-A12F-4D08-8E70-670D4845050A}" dt="2020-07-02T23:19:51.600" v="3060" actId="20577"/>
          <ac:spMkLst>
            <pc:docMk/>
            <pc:sldMk cId="971085112" sldId="488"/>
            <ac:spMk id="2" creationId="{947854F2-2DE3-44C2-B0D9-B30824EE770A}"/>
          </ac:spMkLst>
        </pc:spChg>
        <pc:spChg chg="del">
          <ac:chgData name="Mitch Shively" userId="2eeda6e2af04c82d" providerId="LiveId" clId="{7E3682D9-A12F-4D08-8E70-670D4845050A}" dt="2020-07-02T23:19:37.352" v="3014" actId="478"/>
          <ac:spMkLst>
            <pc:docMk/>
            <pc:sldMk cId="971085112" sldId="488"/>
            <ac:spMk id="3" creationId="{41FE2BC8-8BA2-45A6-8D9F-56FAE7FEC48F}"/>
          </ac:spMkLst>
        </pc:spChg>
        <pc:spChg chg="add mod">
          <ac:chgData name="Mitch Shively" userId="2eeda6e2af04c82d" providerId="LiveId" clId="{7E3682D9-A12F-4D08-8E70-670D4845050A}" dt="2020-07-02T23:27:26.206" v="3077" actId="1582"/>
          <ac:spMkLst>
            <pc:docMk/>
            <pc:sldMk cId="971085112" sldId="488"/>
            <ac:spMk id="6" creationId="{B3B98427-E0E1-4561-B8C5-D29EB04AA60F}"/>
          </ac:spMkLst>
        </pc:spChg>
        <pc:picChg chg="add mod">
          <ac:chgData name="Mitch Shively" userId="2eeda6e2af04c82d" providerId="LiveId" clId="{7E3682D9-A12F-4D08-8E70-670D4845050A}" dt="2020-07-02T23:21:02.082" v="3064" actId="14861"/>
          <ac:picMkLst>
            <pc:docMk/>
            <pc:sldMk cId="971085112" sldId="488"/>
            <ac:picMk id="4" creationId="{E4675D8F-CFAC-4DED-B105-47940105A21E}"/>
          </ac:picMkLst>
        </pc:picChg>
        <pc:picChg chg="add mod">
          <ac:chgData name="Mitch Shively" userId="2eeda6e2af04c82d" providerId="LiveId" clId="{7E3682D9-A12F-4D08-8E70-670D4845050A}" dt="2020-07-02T23:22:23.862" v="3066" actId="1076"/>
          <ac:picMkLst>
            <pc:docMk/>
            <pc:sldMk cId="971085112" sldId="488"/>
            <ac:picMk id="5" creationId="{3ABFE4BE-42F9-4860-BE5D-C9F07197746A}"/>
          </ac:picMkLst>
        </pc:picChg>
      </pc:sldChg>
      <pc:sldMasterChg chg="delSldLayout modSldLayout">
        <pc:chgData name="Mitch Shively" userId="2eeda6e2af04c82d" providerId="LiveId" clId="{7E3682D9-A12F-4D08-8E70-670D4845050A}" dt="2020-07-02T21:24:47.907" v="2292" actId="14100"/>
        <pc:sldMasterMkLst>
          <pc:docMk/>
          <pc:sldMasterMk cId="984657070" sldId="2147483648"/>
        </pc:sldMasterMkLst>
        <pc:sldLayoutChg chg="modSp mod">
          <pc:chgData name="Mitch Shively" userId="2eeda6e2af04c82d" providerId="LiveId" clId="{7E3682D9-A12F-4D08-8E70-670D4845050A}" dt="2020-07-02T21:24:47.907" v="2292" actId="14100"/>
          <pc:sldLayoutMkLst>
            <pc:docMk/>
            <pc:sldMasterMk cId="984657070" sldId="2147483648"/>
            <pc:sldLayoutMk cId="1582964494" sldId="2147483666"/>
          </pc:sldLayoutMkLst>
          <pc:spChg chg="mod">
            <ac:chgData name="Mitch Shively" userId="2eeda6e2af04c82d" providerId="LiveId" clId="{7E3682D9-A12F-4D08-8E70-670D4845050A}" dt="2020-07-02T21:24:47.907" v="2292" actId="14100"/>
            <ac:spMkLst>
              <pc:docMk/>
              <pc:sldMasterMk cId="984657070" sldId="2147483648"/>
              <pc:sldLayoutMk cId="1582964494" sldId="2147483666"/>
              <ac:spMk id="2" creationId="{CADEDC0F-3BCC-4B40-AC8B-5FD51655BC3D}"/>
            </ac:spMkLst>
          </pc:spChg>
        </pc:sldLayoutChg>
        <pc:sldLayoutChg chg="del">
          <pc:chgData name="Mitch Shively" userId="2eeda6e2af04c82d" providerId="LiveId" clId="{7E3682D9-A12F-4D08-8E70-670D4845050A}" dt="2020-07-02T17:42:45.838" v="280" actId="47"/>
          <pc:sldLayoutMkLst>
            <pc:docMk/>
            <pc:sldMasterMk cId="984657070" sldId="2147483648"/>
            <pc:sldLayoutMk cId="1985155454" sldId="2147483669"/>
          </pc:sldLayoutMkLst>
        </pc:sldLayoutChg>
      </pc:sldMasterChg>
      <pc:sldMasterChg chg="del delSldLayout">
        <pc:chgData name="Mitch Shively" userId="2eeda6e2af04c82d" providerId="LiveId" clId="{7E3682D9-A12F-4D08-8E70-670D4845050A}" dt="2020-07-02T17:51:34.776" v="603" actId="47"/>
        <pc:sldMasterMkLst>
          <pc:docMk/>
          <pc:sldMasterMk cId="2056161318" sldId="2147483669"/>
        </pc:sldMasterMkLst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1316412489" sldId="2147483670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3630656421" sldId="2147483671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2472301904" sldId="2147483672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3929317228" sldId="2147483673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4102677927" sldId="2147483674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2088076581" sldId="2147483675"/>
          </pc:sldLayoutMkLst>
        </pc:sldLayoutChg>
        <pc:sldLayoutChg chg="del">
          <pc:chgData name="Mitch Shively" userId="2eeda6e2af04c82d" providerId="LiveId" clId="{7E3682D9-A12F-4D08-8E70-670D4845050A}" dt="2020-07-02T17:51:34.776" v="603" actId="47"/>
          <pc:sldLayoutMkLst>
            <pc:docMk/>
            <pc:sldMasterMk cId="2056161318" sldId="2147483669"/>
            <pc:sldLayoutMk cId="3392552618" sldId="2147483676"/>
          </pc:sldLayoutMkLst>
        </pc:sldLayoutChg>
      </pc:sldMasterChg>
      <pc:sldMasterChg chg="del delSldLayout">
        <pc:chgData name="Mitch Shively" userId="2eeda6e2af04c82d" providerId="LiveId" clId="{7E3682D9-A12F-4D08-8E70-670D4845050A}" dt="2020-07-02T17:58:06.436" v="836" actId="47"/>
        <pc:sldMasterMkLst>
          <pc:docMk/>
          <pc:sldMasterMk cId="3996287001" sldId="2147483669"/>
        </pc:sldMasterMkLst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879703867" sldId="2147483670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260308346" sldId="2147483671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1384204704" sldId="2147483672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1240059104" sldId="2147483673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3788437402" sldId="2147483674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758500411" sldId="2147483675"/>
          </pc:sldLayoutMkLst>
        </pc:sldLayoutChg>
        <pc:sldLayoutChg chg="del">
          <pc:chgData name="Mitch Shively" userId="2eeda6e2af04c82d" providerId="LiveId" clId="{7E3682D9-A12F-4D08-8E70-670D4845050A}" dt="2020-07-02T17:58:06.436" v="836" actId="47"/>
          <pc:sldLayoutMkLst>
            <pc:docMk/>
            <pc:sldMasterMk cId="3996287001" sldId="2147483669"/>
            <pc:sldLayoutMk cId="1210333074" sldId="214748367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B53C7-BDCE-496D-BFAC-9A39419A5B2E}" type="doc">
      <dgm:prSet loTypeId="urn:microsoft.com/office/officeart/2005/8/layout/chart3" loCatId="cycle" qsTypeId="urn:microsoft.com/office/officeart/2005/8/quickstyle/3d3" qsCatId="3D" csTypeId="urn:microsoft.com/office/officeart/2005/8/colors/accent1_2" csCatId="accent1" phldr="1"/>
      <dgm:spPr/>
    </dgm:pt>
    <dgm:pt modelId="{785FDFAD-AEF4-4BA0-B82F-B808D6B99958}">
      <dgm:prSet phldrT="[Text]"/>
      <dgm:spPr>
        <a:solidFill>
          <a:srgbClr val="00B050"/>
        </a:solidFill>
      </dgm:spPr>
      <dgm:t>
        <a:bodyPr/>
        <a:lstStyle/>
        <a:p>
          <a:r>
            <a:rPr lang="en-US" b="1" cap="none" spc="0" dirty="0" err="1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Curr</a:t>
          </a:r>
          <a:r>
            <a:rPr lang="en-US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 </a:t>
          </a:r>
          <a:r>
            <a:rPr lang="en-US" b="1" cap="none" spc="0" dirty="0" err="1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Mgmt</a:t>
          </a:r>
          <a:endParaRPr lang="en-US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tx2"/>
            </a:solidFill>
            <a:effectLst>
              <a:outerShdw dist="38100" dir="2640000" algn="bl" rotWithShape="0">
                <a:schemeClr val="accent1"/>
              </a:outerShdw>
            </a:effectLst>
          </a:endParaRPr>
        </a:p>
      </dgm:t>
    </dgm:pt>
    <dgm:pt modelId="{42DDAD0B-8197-4C23-AEA0-6F6B62EBAC53}" type="parTrans" cxnId="{9F913337-68FB-467E-8EB7-E51FB790CFCA}">
      <dgm:prSet/>
      <dgm:spPr/>
      <dgm:t>
        <a:bodyPr/>
        <a:lstStyle/>
        <a:p>
          <a:endParaRPr lang="en-US"/>
        </a:p>
      </dgm:t>
    </dgm:pt>
    <dgm:pt modelId="{FEE009CC-9254-4EC4-AC63-695F149C3C6E}" type="sibTrans" cxnId="{9F913337-68FB-467E-8EB7-E51FB790CFCA}">
      <dgm:prSet/>
      <dgm:spPr/>
      <dgm:t>
        <a:bodyPr/>
        <a:lstStyle/>
        <a:p>
          <a:endParaRPr lang="en-US"/>
        </a:p>
      </dgm:t>
    </dgm:pt>
    <dgm:pt modelId="{6A5AF564-887A-4E28-BBF0-3DD854D7FDE4}">
      <dgm:prSet phldrT="[Text]"/>
      <dgm:spPr>
        <a:solidFill>
          <a:srgbClr val="FF0000"/>
        </a:solidFill>
      </dgm:spPr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en-US" b="1" cap="none" spc="0" baseline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LMS</a:t>
          </a:r>
          <a:endParaRPr lang="en-US" baseline="0" dirty="0">
            <a:solidFill>
              <a:schemeClr val="tx2"/>
            </a:solidFill>
          </a:endParaRPr>
        </a:p>
      </dgm:t>
    </dgm:pt>
    <dgm:pt modelId="{E97A6B08-D6C7-464A-933A-5EED895D17B1}" type="parTrans" cxnId="{8C0CA885-5847-4394-BEF1-B048D814862F}">
      <dgm:prSet/>
      <dgm:spPr/>
      <dgm:t>
        <a:bodyPr/>
        <a:lstStyle/>
        <a:p>
          <a:endParaRPr lang="en-US"/>
        </a:p>
      </dgm:t>
    </dgm:pt>
    <dgm:pt modelId="{AD0853E0-326C-437A-957A-66DD3E6956D9}" type="sibTrans" cxnId="{8C0CA885-5847-4394-BEF1-B048D814862F}">
      <dgm:prSet/>
      <dgm:spPr/>
      <dgm:t>
        <a:bodyPr/>
        <a:lstStyle/>
        <a:p>
          <a:endParaRPr lang="en-US"/>
        </a:p>
      </dgm:t>
    </dgm:pt>
    <dgm:pt modelId="{B9BDEE68-59D9-44BD-BC02-2DFD89617472}">
      <dgm:prSet phldrT="[Text]"/>
      <dgm:spPr>
        <a:solidFill>
          <a:srgbClr val="0070C0"/>
        </a:solidFill>
      </dgm:spPr>
      <dgm:t>
        <a:bodyPr/>
        <a:lstStyle/>
        <a:p>
          <a:r>
            <a:rPr lang="en-US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SIS</a:t>
          </a:r>
          <a:endParaRPr lang="en-US" dirty="0">
            <a:ln w="12700">
              <a:solidFill>
                <a:schemeClr val="bg1"/>
              </a:solidFill>
              <a:prstDash val="solid"/>
            </a:ln>
            <a:solidFill>
              <a:schemeClr val="tx2"/>
            </a:solidFill>
          </a:endParaRPr>
        </a:p>
      </dgm:t>
    </dgm:pt>
    <dgm:pt modelId="{A2DC1686-8EB3-47D7-BAAE-AD08F9D3F411}" type="parTrans" cxnId="{89E8105F-B59C-4121-BB0B-2A9EED2C9EBC}">
      <dgm:prSet/>
      <dgm:spPr/>
      <dgm:t>
        <a:bodyPr/>
        <a:lstStyle/>
        <a:p>
          <a:endParaRPr lang="en-US"/>
        </a:p>
      </dgm:t>
    </dgm:pt>
    <dgm:pt modelId="{E43B282E-4D9F-472F-B3FB-E9E0B187F255}" type="sibTrans" cxnId="{89E8105F-B59C-4121-BB0B-2A9EED2C9EBC}">
      <dgm:prSet/>
      <dgm:spPr/>
      <dgm:t>
        <a:bodyPr/>
        <a:lstStyle/>
        <a:p>
          <a:endParaRPr lang="en-US"/>
        </a:p>
      </dgm:t>
    </dgm:pt>
    <dgm:pt modelId="{15FDBC48-F592-4F6B-A1C6-FED68C2E38DA}" type="pres">
      <dgm:prSet presAssocID="{4E1B53C7-BDCE-496D-BFAC-9A39419A5B2E}" presName="compositeShape" presStyleCnt="0">
        <dgm:presLayoutVars>
          <dgm:chMax val="7"/>
          <dgm:dir/>
          <dgm:resizeHandles val="exact"/>
        </dgm:presLayoutVars>
      </dgm:prSet>
      <dgm:spPr/>
    </dgm:pt>
    <dgm:pt modelId="{17957DDD-ADAA-4A39-8DFB-F8F40E01767A}" type="pres">
      <dgm:prSet presAssocID="{4E1B53C7-BDCE-496D-BFAC-9A39419A5B2E}" presName="wedge1" presStyleLbl="node1" presStyleIdx="0" presStyleCnt="3"/>
      <dgm:spPr/>
    </dgm:pt>
    <dgm:pt modelId="{CB1F6E7F-839A-4668-8820-4F1940939A2D}" type="pres">
      <dgm:prSet presAssocID="{4E1B53C7-BDCE-496D-BFAC-9A39419A5B2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8B005BB-04FB-445C-8D1D-89750A9431F8}" type="pres">
      <dgm:prSet presAssocID="{4E1B53C7-BDCE-496D-BFAC-9A39419A5B2E}" presName="wedge2" presStyleLbl="node1" presStyleIdx="1" presStyleCnt="3"/>
      <dgm:spPr/>
    </dgm:pt>
    <dgm:pt modelId="{664D9107-FEE1-4B68-870E-A9C32346CAAE}" type="pres">
      <dgm:prSet presAssocID="{4E1B53C7-BDCE-496D-BFAC-9A39419A5B2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D33071D-8D5F-4B86-B060-6A66CCDD6F3C}" type="pres">
      <dgm:prSet presAssocID="{4E1B53C7-BDCE-496D-BFAC-9A39419A5B2E}" presName="wedge3" presStyleLbl="node1" presStyleIdx="2" presStyleCnt="3"/>
      <dgm:spPr/>
    </dgm:pt>
    <dgm:pt modelId="{579EEC7A-5209-426E-944C-E83609624686}" type="pres">
      <dgm:prSet presAssocID="{4E1B53C7-BDCE-496D-BFAC-9A39419A5B2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76B1904-2651-4E0F-91D0-A639D5AEE3B3}" type="presOf" srcId="{6A5AF564-887A-4E28-BBF0-3DD854D7FDE4}" destId="{664D9107-FEE1-4B68-870E-A9C32346CAAE}" srcOrd="1" destOrd="0" presId="urn:microsoft.com/office/officeart/2005/8/layout/chart3"/>
    <dgm:cxn modelId="{5AF4C218-E53D-419A-97D0-48F1CF90D6B3}" type="presOf" srcId="{B9BDEE68-59D9-44BD-BC02-2DFD89617472}" destId="{579EEC7A-5209-426E-944C-E83609624686}" srcOrd="1" destOrd="0" presId="urn:microsoft.com/office/officeart/2005/8/layout/chart3"/>
    <dgm:cxn modelId="{9F913337-68FB-467E-8EB7-E51FB790CFCA}" srcId="{4E1B53C7-BDCE-496D-BFAC-9A39419A5B2E}" destId="{785FDFAD-AEF4-4BA0-B82F-B808D6B99958}" srcOrd="0" destOrd="0" parTransId="{42DDAD0B-8197-4C23-AEA0-6F6B62EBAC53}" sibTransId="{FEE009CC-9254-4EC4-AC63-695F149C3C6E}"/>
    <dgm:cxn modelId="{89E8105F-B59C-4121-BB0B-2A9EED2C9EBC}" srcId="{4E1B53C7-BDCE-496D-BFAC-9A39419A5B2E}" destId="{B9BDEE68-59D9-44BD-BC02-2DFD89617472}" srcOrd="2" destOrd="0" parTransId="{A2DC1686-8EB3-47D7-BAAE-AD08F9D3F411}" sibTransId="{E43B282E-4D9F-472F-B3FB-E9E0B187F255}"/>
    <dgm:cxn modelId="{9C6E3D80-D133-4685-9A06-61B1E02222BD}" type="presOf" srcId="{785FDFAD-AEF4-4BA0-B82F-B808D6B99958}" destId="{17957DDD-ADAA-4A39-8DFB-F8F40E01767A}" srcOrd="0" destOrd="0" presId="urn:microsoft.com/office/officeart/2005/8/layout/chart3"/>
    <dgm:cxn modelId="{8C0CA885-5847-4394-BEF1-B048D814862F}" srcId="{4E1B53C7-BDCE-496D-BFAC-9A39419A5B2E}" destId="{6A5AF564-887A-4E28-BBF0-3DD854D7FDE4}" srcOrd="1" destOrd="0" parTransId="{E97A6B08-D6C7-464A-933A-5EED895D17B1}" sibTransId="{AD0853E0-326C-437A-957A-66DD3E6956D9}"/>
    <dgm:cxn modelId="{DAADB29E-49C6-4052-9B39-1DAA2FB33960}" type="presOf" srcId="{B9BDEE68-59D9-44BD-BC02-2DFD89617472}" destId="{2D33071D-8D5F-4B86-B060-6A66CCDD6F3C}" srcOrd="0" destOrd="0" presId="urn:microsoft.com/office/officeart/2005/8/layout/chart3"/>
    <dgm:cxn modelId="{2388A6B9-E556-45A7-BDDF-B402AE3F4FE2}" type="presOf" srcId="{4E1B53C7-BDCE-496D-BFAC-9A39419A5B2E}" destId="{15FDBC48-F592-4F6B-A1C6-FED68C2E38DA}" srcOrd="0" destOrd="0" presId="urn:microsoft.com/office/officeart/2005/8/layout/chart3"/>
    <dgm:cxn modelId="{67510AC4-82A0-4544-A2F9-81C68A4A9789}" type="presOf" srcId="{6A5AF564-887A-4E28-BBF0-3DD854D7FDE4}" destId="{A8B005BB-04FB-445C-8D1D-89750A9431F8}" srcOrd="0" destOrd="0" presId="urn:microsoft.com/office/officeart/2005/8/layout/chart3"/>
    <dgm:cxn modelId="{1748C1EF-98C5-458D-B7EA-6AD6EE82079A}" type="presOf" srcId="{785FDFAD-AEF4-4BA0-B82F-B808D6B99958}" destId="{CB1F6E7F-839A-4668-8820-4F1940939A2D}" srcOrd="1" destOrd="0" presId="urn:microsoft.com/office/officeart/2005/8/layout/chart3"/>
    <dgm:cxn modelId="{BB854517-86B0-475B-81C6-0D873CF9EBA0}" type="presParOf" srcId="{15FDBC48-F592-4F6B-A1C6-FED68C2E38DA}" destId="{17957DDD-ADAA-4A39-8DFB-F8F40E01767A}" srcOrd="0" destOrd="0" presId="urn:microsoft.com/office/officeart/2005/8/layout/chart3"/>
    <dgm:cxn modelId="{64D023BA-A852-41A5-9F5F-2BF0D30858E4}" type="presParOf" srcId="{15FDBC48-F592-4F6B-A1C6-FED68C2E38DA}" destId="{CB1F6E7F-839A-4668-8820-4F1940939A2D}" srcOrd="1" destOrd="0" presId="urn:microsoft.com/office/officeart/2005/8/layout/chart3"/>
    <dgm:cxn modelId="{3F7A5A2F-81E4-4A96-8084-303731623ECB}" type="presParOf" srcId="{15FDBC48-F592-4F6B-A1C6-FED68C2E38DA}" destId="{A8B005BB-04FB-445C-8D1D-89750A9431F8}" srcOrd="2" destOrd="0" presId="urn:microsoft.com/office/officeart/2005/8/layout/chart3"/>
    <dgm:cxn modelId="{B3CF2A3C-37E8-4714-B15E-DE693532A1D5}" type="presParOf" srcId="{15FDBC48-F592-4F6B-A1C6-FED68C2E38DA}" destId="{664D9107-FEE1-4B68-870E-A9C32346CAAE}" srcOrd="3" destOrd="0" presId="urn:microsoft.com/office/officeart/2005/8/layout/chart3"/>
    <dgm:cxn modelId="{954CFFAF-E359-4ABC-A1B7-3989E7CF6300}" type="presParOf" srcId="{15FDBC48-F592-4F6B-A1C6-FED68C2E38DA}" destId="{2D33071D-8D5F-4B86-B060-6A66CCDD6F3C}" srcOrd="4" destOrd="0" presId="urn:microsoft.com/office/officeart/2005/8/layout/chart3"/>
    <dgm:cxn modelId="{9A2E6C65-C502-494D-B948-0B4038475ED2}" type="presParOf" srcId="{15FDBC48-F592-4F6B-A1C6-FED68C2E38DA}" destId="{579EEC7A-5209-426E-944C-E8360962468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785D74-645F-4F18-ABE1-4DBAE4EAC295}" type="doc">
      <dgm:prSet loTypeId="urn:microsoft.com/office/officeart/2005/8/layout/cycle1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A4A3A4-5CBF-4865-961F-94205DE36FE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Assess Outcomes</a:t>
          </a:r>
        </a:p>
      </dgm:t>
    </dgm:pt>
    <dgm:pt modelId="{465918D7-A5FA-4403-9137-138EC19DE4FA}" type="parTrans" cxnId="{E0D9D10C-7017-4341-B1EB-6F70B2021412}">
      <dgm:prSet/>
      <dgm:spPr/>
      <dgm:t>
        <a:bodyPr/>
        <a:lstStyle/>
        <a:p>
          <a:endParaRPr lang="en-US"/>
        </a:p>
      </dgm:t>
    </dgm:pt>
    <dgm:pt modelId="{35327968-48A2-464F-9CBB-BE21B63A1787}" type="sibTrans" cxnId="{E0D9D10C-7017-4341-B1EB-6F70B2021412}">
      <dgm:prSet/>
      <dgm:spPr/>
      <dgm:t>
        <a:bodyPr/>
        <a:lstStyle/>
        <a:p>
          <a:endParaRPr lang="en-US"/>
        </a:p>
      </dgm:t>
    </dgm:pt>
    <dgm:pt modelId="{6927CC1D-AE3E-4617-BBD7-45B7AA5817EC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Analyze Results</a:t>
          </a:r>
        </a:p>
      </dgm:t>
    </dgm:pt>
    <dgm:pt modelId="{242220CE-D394-4004-9A4E-54221A305AE9}" type="parTrans" cxnId="{CCECB27F-311E-4436-BC9E-501025849E84}">
      <dgm:prSet/>
      <dgm:spPr/>
      <dgm:t>
        <a:bodyPr/>
        <a:lstStyle/>
        <a:p>
          <a:endParaRPr lang="en-US"/>
        </a:p>
      </dgm:t>
    </dgm:pt>
    <dgm:pt modelId="{A7527EE9-C363-45B7-9B47-762E90FA063F}" type="sibTrans" cxnId="{CCECB27F-311E-4436-BC9E-501025849E84}">
      <dgm:prSet/>
      <dgm:spPr/>
      <dgm:t>
        <a:bodyPr/>
        <a:lstStyle/>
        <a:p>
          <a:endParaRPr lang="en-US"/>
        </a:p>
      </dgm:t>
    </dgm:pt>
    <dgm:pt modelId="{FF8FC79D-170E-46E7-A3AC-AB325C4C8189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Propose and Budget Actions</a:t>
          </a:r>
        </a:p>
      </dgm:t>
    </dgm:pt>
    <dgm:pt modelId="{9CFB496F-5591-450E-87AC-FE9F72258468}" type="parTrans" cxnId="{DEAB9C29-A344-4AB2-BE0B-59195ED5336D}">
      <dgm:prSet/>
      <dgm:spPr/>
      <dgm:t>
        <a:bodyPr/>
        <a:lstStyle/>
        <a:p>
          <a:endParaRPr lang="en-US"/>
        </a:p>
      </dgm:t>
    </dgm:pt>
    <dgm:pt modelId="{59231809-0CA7-4227-9CB4-67B7438D9305}" type="sibTrans" cxnId="{DEAB9C29-A344-4AB2-BE0B-59195ED5336D}">
      <dgm:prSet/>
      <dgm:spPr/>
      <dgm:t>
        <a:bodyPr/>
        <a:lstStyle/>
        <a:p>
          <a:endParaRPr lang="en-US"/>
        </a:p>
      </dgm:t>
    </dgm:pt>
    <dgm:pt modelId="{4F702DA2-1BA1-4372-9198-993B158286E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Implement Approved Actions</a:t>
          </a:r>
        </a:p>
      </dgm:t>
    </dgm:pt>
    <dgm:pt modelId="{F66B9F50-FF9F-4901-8C61-FA47E01F2E63}" type="parTrans" cxnId="{815D66D7-96BE-4B13-9E51-19E9FE87FD2E}">
      <dgm:prSet/>
      <dgm:spPr/>
      <dgm:t>
        <a:bodyPr/>
        <a:lstStyle/>
        <a:p>
          <a:endParaRPr lang="en-US"/>
        </a:p>
      </dgm:t>
    </dgm:pt>
    <dgm:pt modelId="{C08BD03F-EE1B-46A8-BE20-33C482001F33}" type="sibTrans" cxnId="{815D66D7-96BE-4B13-9E51-19E9FE87FD2E}">
      <dgm:prSet/>
      <dgm:spPr/>
      <dgm:t>
        <a:bodyPr/>
        <a:lstStyle/>
        <a:p>
          <a:endParaRPr lang="en-US"/>
        </a:p>
      </dgm:t>
    </dgm:pt>
    <dgm:pt modelId="{E19963EA-1921-40F5-95EF-DB0D66D1366D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Define/Revise Curriculum</a:t>
          </a:r>
        </a:p>
      </dgm:t>
    </dgm:pt>
    <dgm:pt modelId="{288AA833-83A1-48F8-85B0-A2A5C7F02055}" type="parTrans" cxnId="{99DC55E7-123F-46B0-BFF6-B598387A41CE}">
      <dgm:prSet/>
      <dgm:spPr/>
      <dgm:t>
        <a:bodyPr/>
        <a:lstStyle/>
        <a:p>
          <a:endParaRPr lang="en-US"/>
        </a:p>
      </dgm:t>
    </dgm:pt>
    <dgm:pt modelId="{385215D5-A2B1-446E-8BD8-917F18B5C0AC}" type="sibTrans" cxnId="{99DC55E7-123F-46B0-BFF6-B598387A41CE}">
      <dgm:prSet/>
      <dgm:spPr/>
      <dgm:t>
        <a:bodyPr/>
        <a:lstStyle/>
        <a:p>
          <a:endParaRPr lang="en-US"/>
        </a:p>
      </dgm:t>
    </dgm:pt>
    <dgm:pt modelId="{AF5D3177-92EB-4EBD-B01E-D8C5E1C427D5}" type="pres">
      <dgm:prSet presAssocID="{87785D74-645F-4F18-ABE1-4DBAE4EAC295}" presName="cycle" presStyleCnt="0">
        <dgm:presLayoutVars>
          <dgm:dir/>
          <dgm:resizeHandles val="exact"/>
        </dgm:presLayoutVars>
      </dgm:prSet>
      <dgm:spPr/>
    </dgm:pt>
    <dgm:pt modelId="{144B0B23-C507-434D-A293-DA2B1BB1BEDE}" type="pres">
      <dgm:prSet presAssocID="{89A4A3A4-5CBF-4865-961F-94205DE36FE8}" presName="dummy" presStyleCnt="0"/>
      <dgm:spPr/>
    </dgm:pt>
    <dgm:pt modelId="{46BA0A4D-190B-4867-8FBC-30D8FFEAB9D2}" type="pres">
      <dgm:prSet presAssocID="{89A4A3A4-5CBF-4865-961F-94205DE36FE8}" presName="node" presStyleLbl="revTx" presStyleIdx="0" presStyleCnt="5">
        <dgm:presLayoutVars>
          <dgm:bulletEnabled val="1"/>
        </dgm:presLayoutVars>
      </dgm:prSet>
      <dgm:spPr/>
    </dgm:pt>
    <dgm:pt modelId="{6B0EB3A1-CEE7-44B6-870C-6558FED2255A}" type="pres">
      <dgm:prSet presAssocID="{35327968-48A2-464F-9CBB-BE21B63A1787}" presName="sibTrans" presStyleLbl="node1" presStyleIdx="0" presStyleCnt="5"/>
      <dgm:spPr/>
    </dgm:pt>
    <dgm:pt modelId="{2940EBBD-0E58-4275-998D-E8C80156D620}" type="pres">
      <dgm:prSet presAssocID="{6927CC1D-AE3E-4617-BBD7-45B7AA5817EC}" presName="dummy" presStyleCnt="0"/>
      <dgm:spPr/>
    </dgm:pt>
    <dgm:pt modelId="{8F0EA342-B0BE-43BA-82D1-55CD3D057FB8}" type="pres">
      <dgm:prSet presAssocID="{6927CC1D-AE3E-4617-BBD7-45B7AA5817EC}" presName="node" presStyleLbl="revTx" presStyleIdx="1" presStyleCnt="5">
        <dgm:presLayoutVars>
          <dgm:bulletEnabled val="1"/>
        </dgm:presLayoutVars>
      </dgm:prSet>
      <dgm:spPr/>
    </dgm:pt>
    <dgm:pt modelId="{E39E36EE-40F9-4FBE-A6F2-C8124BAEEB29}" type="pres">
      <dgm:prSet presAssocID="{A7527EE9-C363-45B7-9B47-762E90FA063F}" presName="sibTrans" presStyleLbl="node1" presStyleIdx="1" presStyleCnt="5"/>
      <dgm:spPr/>
    </dgm:pt>
    <dgm:pt modelId="{FA4C8C82-CE26-4EB0-A84D-31B1BF1468D0}" type="pres">
      <dgm:prSet presAssocID="{FF8FC79D-170E-46E7-A3AC-AB325C4C8189}" presName="dummy" presStyleCnt="0"/>
      <dgm:spPr/>
    </dgm:pt>
    <dgm:pt modelId="{D99FEBAF-7CD6-4FA1-87FA-00BF490099D8}" type="pres">
      <dgm:prSet presAssocID="{FF8FC79D-170E-46E7-A3AC-AB325C4C8189}" presName="node" presStyleLbl="revTx" presStyleIdx="2" presStyleCnt="5">
        <dgm:presLayoutVars>
          <dgm:bulletEnabled val="1"/>
        </dgm:presLayoutVars>
      </dgm:prSet>
      <dgm:spPr/>
    </dgm:pt>
    <dgm:pt modelId="{B633495C-9582-4E2F-AA4B-3D520ED23255}" type="pres">
      <dgm:prSet presAssocID="{59231809-0CA7-4227-9CB4-67B7438D9305}" presName="sibTrans" presStyleLbl="node1" presStyleIdx="2" presStyleCnt="5"/>
      <dgm:spPr/>
    </dgm:pt>
    <dgm:pt modelId="{56D476C9-59CF-45E4-9435-BFE31276449C}" type="pres">
      <dgm:prSet presAssocID="{4F702DA2-1BA1-4372-9198-993B158286E0}" presName="dummy" presStyleCnt="0"/>
      <dgm:spPr/>
    </dgm:pt>
    <dgm:pt modelId="{000918CB-67EA-4572-ABE1-E5B8852BA6D8}" type="pres">
      <dgm:prSet presAssocID="{4F702DA2-1BA1-4372-9198-993B158286E0}" presName="node" presStyleLbl="revTx" presStyleIdx="3" presStyleCnt="5">
        <dgm:presLayoutVars>
          <dgm:bulletEnabled val="1"/>
        </dgm:presLayoutVars>
      </dgm:prSet>
      <dgm:spPr/>
    </dgm:pt>
    <dgm:pt modelId="{32C34701-5A03-4507-9330-4555F3407B66}" type="pres">
      <dgm:prSet presAssocID="{C08BD03F-EE1B-46A8-BE20-33C482001F33}" presName="sibTrans" presStyleLbl="node1" presStyleIdx="3" presStyleCnt="5"/>
      <dgm:spPr/>
    </dgm:pt>
    <dgm:pt modelId="{3E61C244-C6A0-4C23-8B3A-7EFBC0136C1D}" type="pres">
      <dgm:prSet presAssocID="{E19963EA-1921-40F5-95EF-DB0D66D1366D}" presName="dummy" presStyleCnt="0"/>
      <dgm:spPr/>
    </dgm:pt>
    <dgm:pt modelId="{1FB962D4-5513-47B5-B957-A0E25A2780DC}" type="pres">
      <dgm:prSet presAssocID="{E19963EA-1921-40F5-95EF-DB0D66D1366D}" presName="node" presStyleLbl="revTx" presStyleIdx="4" presStyleCnt="5">
        <dgm:presLayoutVars>
          <dgm:bulletEnabled val="1"/>
        </dgm:presLayoutVars>
      </dgm:prSet>
      <dgm:spPr/>
    </dgm:pt>
    <dgm:pt modelId="{B39DBB3C-F449-4501-B097-C2C2B0F083B5}" type="pres">
      <dgm:prSet presAssocID="{385215D5-A2B1-446E-8BD8-917F18B5C0AC}" presName="sibTrans" presStyleLbl="node1" presStyleIdx="4" presStyleCnt="5"/>
      <dgm:spPr/>
    </dgm:pt>
  </dgm:ptLst>
  <dgm:cxnLst>
    <dgm:cxn modelId="{D29F2404-B7B3-4B7B-A86F-9F0F2C4E1620}" type="presOf" srcId="{4F702DA2-1BA1-4372-9198-993B158286E0}" destId="{000918CB-67EA-4572-ABE1-E5B8852BA6D8}" srcOrd="0" destOrd="0" presId="urn:microsoft.com/office/officeart/2005/8/layout/cycle1"/>
    <dgm:cxn modelId="{9A494C05-5424-4284-B449-E5A6F8B41E01}" type="presOf" srcId="{385215D5-A2B1-446E-8BD8-917F18B5C0AC}" destId="{B39DBB3C-F449-4501-B097-C2C2B0F083B5}" srcOrd="0" destOrd="0" presId="urn:microsoft.com/office/officeart/2005/8/layout/cycle1"/>
    <dgm:cxn modelId="{E0D9D10C-7017-4341-B1EB-6F70B2021412}" srcId="{87785D74-645F-4F18-ABE1-4DBAE4EAC295}" destId="{89A4A3A4-5CBF-4865-961F-94205DE36FE8}" srcOrd="0" destOrd="0" parTransId="{465918D7-A5FA-4403-9137-138EC19DE4FA}" sibTransId="{35327968-48A2-464F-9CBB-BE21B63A1787}"/>
    <dgm:cxn modelId="{08C3D620-EE12-4BD8-A5A1-533253D210BE}" type="presOf" srcId="{E19963EA-1921-40F5-95EF-DB0D66D1366D}" destId="{1FB962D4-5513-47B5-B957-A0E25A2780DC}" srcOrd="0" destOrd="0" presId="urn:microsoft.com/office/officeart/2005/8/layout/cycle1"/>
    <dgm:cxn modelId="{DEAB9C29-A344-4AB2-BE0B-59195ED5336D}" srcId="{87785D74-645F-4F18-ABE1-4DBAE4EAC295}" destId="{FF8FC79D-170E-46E7-A3AC-AB325C4C8189}" srcOrd="2" destOrd="0" parTransId="{9CFB496F-5591-450E-87AC-FE9F72258468}" sibTransId="{59231809-0CA7-4227-9CB4-67B7438D9305}"/>
    <dgm:cxn modelId="{66968C63-8E4E-449C-B1FD-F5515AE86654}" type="presOf" srcId="{FF8FC79D-170E-46E7-A3AC-AB325C4C8189}" destId="{D99FEBAF-7CD6-4FA1-87FA-00BF490099D8}" srcOrd="0" destOrd="0" presId="urn:microsoft.com/office/officeart/2005/8/layout/cycle1"/>
    <dgm:cxn modelId="{FA912850-2681-4CEB-AADE-1AD154D57B6D}" type="presOf" srcId="{C08BD03F-EE1B-46A8-BE20-33C482001F33}" destId="{32C34701-5A03-4507-9330-4555F3407B66}" srcOrd="0" destOrd="0" presId="urn:microsoft.com/office/officeart/2005/8/layout/cycle1"/>
    <dgm:cxn modelId="{B9A26657-2B55-4C48-8010-EE0D6BC7AF02}" type="presOf" srcId="{87785D74-645F-4F18-ABE1-4DBAE4EAC295}" destId="{AF5D3177-92EB-4EBD-B01E-D8C5E1C427D5}" srcOrd="0" destOrd="0" presId="urn:microsoft.com/office/officeart/2005/8/layout/cycle1"/>
    <dgm:cxn modelId="{CCECB27F-311E-4436-BC9E-501025849E84}" srcId="{87785D74-645F-4F18-ABE1-4DBAE4EAC295}" destId="{6927CC1D-AE3E-4617-BBD7-45B7AA5817EC}" srcOrd="1" destOrd="0" parTransId="{242220CE-D394-4004-9A4E-54221A305AE9}" sibTransId="{A7527EE9-C363-45B7-9B47-762E90FA063F}"/>
    <dgm:cxn modelId="{11DD538E-13B8-4865-8A9F-032CBD669434}" type="presOf" srcId="{A7527EE9-C363-45B7-9B47-762E90FA063F}" destId="{E39E36EE-40F9-4FBE-A6F2-C8124BAEEB29}" srcOrd="0" destOrd="0" presId="urn:microsoft.com/office/officeart/2005/8/layout/cycle1"/>
    <dgm:cxn modelId="{D9D6D5BA-4E7B-4F7A-ADE7-CA10CDB5B896}" type="presOf" srcId="{6927CC1D-AE3E-4617-BBD7-45B7AA5817EC}" destId="{8F0EA342-B0BE-43BA-82D1-55CD3D057FB8}" srcOrd="0" destOrd="0" presId="urn:microsoft.com/office/officeart/2005/8/layout/cycle1"/>
    <dgm:cxn modelId="{3DF591CC-4924-47CC-A783-47266E15BC31}" type="presOf" srcId="{89A4A3A4-5CBF-4865-961F-94205DE36FE8}" destId="{46BA0A4D-190B-4867-8FBC-30D8FFEAB9D2}" srcOrd="0" destOrd="0" presId="urn:microsoft.com/office/officeart/2005/8/layout/cycle1"/>
    <dgm:cxn modelId="{815D66D7-96BE-4B13-9E51-19E9FE87FD2E}" srcId="{87785D74-645F-4F18-ABE1-4DBAE4EAC295}" destId="{4F702DA2-1BA1-4372-9198-993B158286E0}" srcOrd="3" destOrd="0" parTransId="{F66B9F50-FF9F-4901-8C61-FA47E01F2E63}" sibTransId="{C08BD03F-EE1B-46A8-BE20-33C482001F33}"/>
    <dgm:cxn modelId="{BEFC99E6-1A41-4D0E-BCE7-AF75DE6A82AC}" type="presOf" srcId="{35327968-48A2-464F-9CBB-BE21B63A1787}" destId="{6B0EB3A1-CEE7-44B6-870C-6558FED2255A}" srcOrd="0" destOrd="0" presId="urn:microsoft.com/office/officeart/2005/8/layout/cycle1"/>
    <dgm:cxn modelId="{99DC55E7-123F-46B0-BFF6-B598387A41CE}" srcId="{87785D74-645F-4F18-ABE1-4DBAE4EAC295}" destId="{E19963EA-1921-40F5-95EF-DB0D66D1366D}" srcOrd="4" destOrd="0" parTransId="{288AA833-83A1-48F8-85B0-A2A5C7F02055}" sibTransId="{385215D5-A2B1-446E-8BD8-917F18B5C0AC}"/>
    <dgm:cxn modelId="{DB5B05FC-57E0-4B80-990E-A7A91DB618AB}" type="presOf" srcId="{59231809-0CA7-4227-9CB4-67B7438D9305}" destId="{B633495C-9582-4E2F-AA4B-3D520ED23255}" srcOrd="0" destOrd="0" presId="urn:microsoft.com/office/officeart/2005/8/layout/cycle1"/>
    <dgm:cxn modelId="{53136048-F21E-4B17-BB7E-268002C16025}" type="presParOf" srcId="{AF5D3177-92EB-4EBD-B01E-D8C5E1C427D5}" destId="{144B0B23-C507-434D-A293-DA2B1BB1BEDE}" srcOrd="0" destOrd="0" presId="urn:microsoft.com/office/officeart/2005/8/layout/cycle1"/>
    <dgm:cxn modelId="{F71DC2AC-FCE4-40F1-AF75-0549F8C74DCA}" type="presParOf" srcId="{AF5D3177-92EB-4EBD-B01E-D8C5E1C427D5}" destId="{46BA0A4D-190B-4867-8FBC-30D8FFEAB9D2}" srcOrd="1" destOrd="0" presId="urn:microsoft.com/office/officeart/2005/8/layout/cycle1"/>
    <dgm:cxn modelId="{AC4EF838-874C-4272-AE71-5EF3F5107B08}" type="presParOf" srcId="{AF5D3177-92EB-4EBD-B01E-D8C5E1C427D5}" destId="{6B0EB3A1-CEE7-44B6-870C-6558FED2255A}" srcOrd="2" destOrd="0" presId="urn:microsoft.com/office/officeart/2005/8/layout/cycle1"/>
    <dgm:cxn modelId="{160BB845-A55D-45B7-A1FF-82FE9DE8629E}" type="presParOf" srcId="{AF5D3177-92EB-4EBD-B01E-D8C5E1C427D5}" destId="{2940EBBD-0E58-4275-998D-E8C80156D620}" srcOrd="3" destOrd="0" presId="urn:microsoft.com/office/officeart/2005/8/layout/cycle1"/>
    <dgm:cxn modelId="{6C6F4BCE-2EC8-47E7-B439-69209CCB1DB6}" type="presParOf" srcId="{AF5D3177-92EB-4EBD-B01E-D8C5E1C427D5}" destId="{8F0EA342-B0BE-43BA-82D1-55CD3D057FB8}" srcOrd="4" destOrd="0" presId="urn:microsoft.com/office/officeart/2005/8/layout/cycle1"/>
    <dgm:cxn modelId="{D0571727-3410-428B-BC5F-752440951576}" type="presParOf" srcId="{AF5D3177-92EB-4EBD-B01E-D8C5E1C427D5}" destId="{E39E36EE-40F9-4FBE-A6F2-C8124BAEEB29}" srcOrd="5" destOrd="0" presId="urn:microsoft.com/office/officeart/2005/8/layout/cycle1"/>
    <dgm:cxn modelId="{9952C840-CB1A-4BFF-92FA-734B2CAB5773}" type="presParOf" srcId="{AF5D3177-92EB-4EBD-B01E-D8C5E1C427D5}" destId="{FA4C8C82-CE26-4EB0-A84D-31B1BF1468D0}" srcOrd="6" destOrd="0" presId="urn:microsoft.com/office/officeart/2005/8/layout/cycle1"/>
    <dgm:cxn modelId="{D8167526-91E3-4B29-9E47-286B061ABA6D}" type="presParOf" srcId="{AF5D3177-92EB-4EBD-B01E-D8C5E1C427D5}" destId="{D99FEBAF-7CD6-4FA1-87FA-00BF490099D8}" srcOrd="7" destOrd="0" presId="urn:microsoft.com/office/officeart/2005/8/layout/cycle1"/>
    <dgm:cxn modelId="{3F0F8781-C027-4FE2-AD92-245339ECB2E7}" type="presParOf" srcId="{AF5D3177-92EB-4EBD-B01E-D8C5E1C427D5}" destId="{B633495C-9582-4E2F-AA4B-3D520ED23255}" srcOrd="8" destOrd="0" presId="urn:microsoft.com/office/officeart/2005/8/layout/cycle1"/>
    <dgm:cxn modelId="{FA8C47E3-BDB2-4962-B37B-6EB65E63B041}" type="presParOf" srcId="{AF5D3177-92EB-4EBD-B01E-D8C5E1C427D5}" destId="{56D476C9-59CF-45E4-9435-BFE31276449C}" srcOrd="9" destOrd="0" presId="urn:microsoft.com/office/officeart/2005/8/layout/cycle1"/>
    <dgm:cxn modelId="{598CEE82-46D6-49D5-8612-E476745D9C36}" type="presParOf" srcId="{AF5D3177-92EB-4EBD-B01E-D8C5E1C427D5}" destId="{000918CB-67EA-4572-ABE1-E5B8852BA6D8}" srcOrd="10" destOrd="0" presId="urn:microsoft.com/office/officeart/2005/8/layout/cycle1"/>
    <dgm:cxn modelId="{2BE41C0B-57E8-465C-8692-65FEDE97FB31}" type="presParOf" srcId="{AF5D3177-92EB-4EBD-B01E-D8C5E1C427D5}" destId="{32C34701-5A03-4507-9330-4555F3407B66}" srcOrd="11" destOrd="0" presId="urn:microsoft.com/office/officeart/2005/8/layout/cycle1"/>
    <dgm:cxn modelId="{33CDBDBE-CB03-477B-81EB-2E82A154B2C3}" type="presParOf" srcId="{AF5D3177-92EB-4EBD-B01E-D8C5E1C427D5}" destId="{3E61C244-C6A0-4C23-8B3A-7EFBC0136C1D}" srcOrd="12" destOrd="0" presId="urn:microsoft.com/office/officeart/2005/8/layout/cycle1"/>
    <dgm:cxn modelId="{A183988E-F17B-4851-A777-CA42AFD9CD2D}" type="presParOf" srcId="{AF5D3177-92EB-4EBD-B01E-D8C5E1C427D5}" destId="{1FB962D4-5513-47B5-B957-A0E25A2780DC}" srcOrd="13" destOrd="0" presId="urn:microsoft.com/office/officeart/2005/8/layout/cycle1"/>
    <dgm:cxn modelId="{4B864C54-9720-494D-BB0D-20AF397B3B9D}" type="presParOf" srcId="{AF5D3177-92EB-4EBD-B01E-D8C5E1C427D5}" destId="{B39DBB3C-F449-4501-B097-C2C2B0F083B5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A006A8-2386-47A2-AC5E-3F63D0A54C4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90FDE9-F217-45BB-A5AF-333AE8729D99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Curr</a:t>
          </a:r>
          <a:r>
            <a:rPr lang="en-US" dirty="0"/>
            <a:t>. Mgmt.	</a:t>
          </a:r>
        </a:p>
      </dgm:t>
    </dgm:pt>
    <dgm:pt modelId="{17162BBE-41D9-4564-8024-4D50136F0915}" type="parTrans" cxnId="{7BE7386B-F8FB-41F3-9FAD-971D04554517}">
      <dgm:prSet/>
      <dgm:spPr/>
      <dgm:t>
        <a:bodyPr/>
        <a:lstStyle/>
        <a:p>
          <a:endParaRPr lang="en-US"/>
        </a:p>
      </dgm:t>
    </dgm:pt>
    <dgm:pt modelId="{95493424-AA42-443C-A7F9-26D5A6055813}" type="sibTrans" cxnId="{7BE7386B-F8FB-41F3-9FAD-971D04554517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981D793A-69D6-49C2-9048-43D807CC8BDB}">
      <dgm:prSet phldrT="[Text]"/>
      <dgm:spPr>
        <a:solidFill>
          <a:schemeClr val="bg1">
            <a:alpha val="9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Approved Courses</a:t>
          </a:r>
        </a:p>
      </dgm:t>
    </dgm:pt>
    <dgm:pt modelId="{8DEC336F-1DE3-4955-A175-052662CCAB0C}" type="parTrans" cxnId="{9DD87C82-C580-4749-BAB1-C22416607993}">
      <dgm:prSet/>
      <dgm:spPr/>
      <dgm:t>
        <a:bodyPr/>
        <a:lstStyle/>
        <a:p>
          <a:endParaRPr lang="en-US"/>
        </a:p>
      </dgm:t>
    </dgm:pt>
    <dgm:pt modelId="{0CF43F21-0DAE-456E-84F5-B84724B0F2A4}" type="sibTrans" cxnId="{9DD87C82-C580-4749-BAB1-C22416607993}">
      <dgm:prSet/>
      <dgm:spPr/>
      <dgm:t>
        <a:bodyPr/>
        <a:lstStyle/>
        <a:p>
          <a:endParaRPr lang="en-US"/>
        </a:p>
      </dgm:t>
    </dgm:pt>
    <dgm:pt modelId="{8669AABA-1832-4BA3-B88A-0F82F7F1893C}">
      <dgm:prSet phldrT="[Text]"/>
      <dgm:spPr>
        <a:solidFill>
          <a:schemeClr val="bg1">
            <a:alpha val="9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Approved Programs</a:t>
          </a:r>
        </a:p>
      </dgm:t>
    </dgm:pt>
    <dgm:pt modelId="{2B44F146-5CA7-47A6-969F-39C816759C35}" type="parTrans" cxnId="{64C1E697-A881-483B-BDA6-A1A4EE3EB7E8}">
      <dgm:prSet/>
      <dgm:spPr/>
      <dgm:t>
        <a:bodyPr/>
        <a:lstStyle/>
        <a:p>
          <a:endParaRPr lang="en-US"/>
        </a:p>
      </dgm:t>
    </dgm:pt>
    <dgm:pt modelId="{18EE1089-E427-40DA-8C40-BDE022EEFBDA}" type="sibTrans" cxnId="{64C1E697-A881-483B-BDA6-A1A4EE3EB7E8}">
      <dgm:prSet/>
      <dgm:spPr/>
      <dgm:t>
        <a:bodyPr/>
        <a:lstStyle/>
        <a:p>
          <a:endParaRPr lang="en-US"/>
        </a:p>
      </dgm:t>
    </dgm:pt>
    <dgm:pt modelId="{1CDFEB8C-4B9E-4914-90FB-7100D35911A0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Catalog Builder</a:t>
          </a:r>
        </a:p>
      </dgm:t>
    </dgm:pt>
    <dgm:pt modelId="{7A98D0AB-5BD2-4D25-ABD5-93D3D8BAF5BF}" type="parTrans" cxnId="{6FC05FD7-39C7-4B7A-AD18-E20270D61E70}">
      <dgm:prSet/>
      <dgm:spPr/>
      <dgm:t>
        <a:bodyPr/>
        <a:lstStyle/>
        <a:p>
          <a:endParaRPr lang="en-US"/>
        </a:p>
      </dgm:t>
    </dgm:pt>
    <dgm:pt modelId="{76DE1ED0-3C80-48EC-9CA8-683E05AD32A3}" type="sibTrans" cxnId="{6FC05FD7-39C7-4B7A-AD18-E20270D61E70}">
      <dgm:prSet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2F668283-AEDE-4360-A37D-2AD55CCF10C3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Catalog Templates</a:t>
          </a:r>
        </a:p>
      </dgm:t>
    </dgm:pt>
    <dgm:pt modelId="{7968AD03-A045-4175-BB57-F8C4D83B7E35}" type="parTrans" cxnId="{EEBBA24A-768A-49F9-9920-3A0D3606084A}">
      <dgm:prSet/>
      <dgm:spPr/>
      <dgm:t>
        <a:bodyPr/>
        <a:lstStyle/>
        <a:p>
          <a:endParaRPr lang="en-US"/>
        </a:p>
      </dgm:t>
    </dgm:pt>
    <dgm:pt modelId="{5A6F52A7-2DD2-4FCB-8CA0-7D020EEA3918}" type="sibTrans" cxnId="{EEBBA24A-768A-49F9-9920-3A0D3606084A}">
      <dgm:prSet/>
      <dgm:spPr/>
      <dgm:t>
        <a:bodyPr/>
        <a:lstStyle/>
        <a:p>
          <a:endParaRPr lang="en-US"/>
        </a:p>
      </dgm:t>
    </dgm:pt>
    <dgm:pt modelId="{BF8B1A28-B8E6-4131-9DB0-FF70C12C46E1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Navigation </a:t>
          </a:r>
        </a:p>
      </dgm:t>
    </dgm:pt>
    <dgm:pt modelId="{407B7F87-5890-4CE4-B7F5-624EB8D9113B}" type="parTrans" cxnId="{B20064B6-68E1-4CAA-A73A-BE9C38DDADD8}">
      <dgm:prSet/>
      <dgm:spPr/>
      <dgm:t>
        <a:bodyPr/>
        <a:lstStyle/>
        <a:p>
          <a:endParaRPr lang="en-US"/>
        </a:p>
      </dgm:t>
    </dgm:pt>
    <dgm:pt modelId="{A0BDF0C3-47D5-462A-B540-31EA93D8D295}" type="sibTrans" cxnId="{B20064B6-68E1-4CAA-A73A-BE9C38DDADD8}">
      <dgm:prSet/>
      <dgm:spPr/>
      <dgm:t>
        <a:bodyPr/>
        <a:lstStyle/>
        <a:p>
          <a:endParaRPr lang="en-US"/>
        </a:p>
      </dgm:t>
    </dgm:pt>
    <dgm:pt modelId="{74D36A27-6BB9-47C4-8800-7E9CA32D755F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College Catalog</a:t>
          </a:r>
        </a:p>
      </dgm:t>
    </dgm:pt>
    <dgm:pt modelId="{52261874-F925-4CD5-8FC9-63EF06101692}" type="parTrans" cxnId="{CCFBA248-6FEA-41F2-A8BA-585C79DF2DEB}">
      <dgm:prSet/>
      <dgm:spPr/>
      <dgm:t>
        <a:bodyPr/>
        <a:lstStyle/>
        <a:p>
          <a:endParaRPr lang="en-US"/>
        </a:p>
      </dgm:t>
    </dgm:pt>
    <dgm:pt modelId="{15E7D432-23F7-45C7-B485-25F1F8B1E217}" type="sibTrans" cxnId="{CCFBA248-6FEA-41F2-A8BA-585C79DF2DEB}">
      <dgm:prSet/>
      <dgm:spPr/>
      <dgm:t>
        <a:bodyPr/>
        <a:lstStyle/>
        <a:p>
          <a:endParaRPr lang="en-US"/>
        </a:p>
      </dgm:t>
    </dgm:pt>
    <dgm:pt modelId="{79374A02-8A7A-477F-9A81-F71367ECD191}">
      <dgm:prSet phldrT="[Text]"/>
      <dgm:spPr>
        <a:ln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Online Catalog</a:t>
          </a:r>
        </a:p>
      </dgm:t>
    </dgm:pt>
    <dgm:pt modelId="{886C9578-B1DF-4212-A3BC-768BCD08F630}" type="parTrans" cxnId="{6B1FBAB7-B874-43CE-8B0A-B2B37F69B129}">
      <dgm:prSet/>
      <dgm:spPr/>
      <dgm:t>
        <a:bodyPr/>
        <a:lstStyle/>
        <a:p>
          <a:endParaRPr lang="en-US"/>
        </a:p>
      </dgm:t>
    </dgm:pt>
    <dgm:pt modelId="{C1F93B39-1B1B-4804-BEFB-FA613035BBEC}" type="sibTrans" cxnId="{6B1FBAB7-B874-43CE-8B0A-B2B37F69B129}">
      <dgm:prSet/>
      <dgm:spPr/>
      <dgm:t>
        <a:bodyPr/>
        <a:lstStyle/>
        <a:p>
          <a:endParaRPr lang="en-US"/>
        </a:p>
      </dgm:t>
    </dgm:pt>
    <dgm:pt modelId="{21202A59-9F96-463A-97B5-8A2C04C82BDA}">
      <dgm:prSet phldrT="[Text]"/>
      <dgm:spPr>
        <a:ln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Multiple Editions</a:t>
          </a:r>
        </a:p>
      </dgm:t>
    </dgm:pt>
    <dgm:pt modelId="{2C8021CD-E5FE-4EE8-B7A4-1D26A26BB4A3}" type="parTrans" cxnId="{9F8A6495-62DA-442E-8E7A-EC5E3AE2C522}">
      <dgm:prSet/>
      <dgm:spPr/>
      <dgm:t>
        <a:bodyPr/>
        <a:lstStyle/>
        <a:p>
          <a:endParaRPr lang="en-US"/>
        </a:p>
      </dgm:t>
    </dgm:pt>
    <dgm:pt modelId="{90B29C08-4DF1-4522-A2D3-E0A1B51C1F65}" type="sibTrans" cxnId="{9F8A6495-62DA-442E-8E7A-EC5E3AE2C522}">
      <dgm:prSet/>
      <dgm:spPr/>
      <dgm:t>
        <a:bodyPr/>
        <a:lstStyle/>
        <a:p>
          <a:endParaRPr lang="en-US"/>
        </a:p>
      </dgm:t>
    </dgm:pt>
    <dgm:pt modelId="{DC8C0535-42EA-4457-8769-C708F5F328F0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Front Matter</a:t>
          </a:r>
        </a:p>
      </dgm:t>
    </dgm:pt>
    <dgm:pt modelId="{0EDB8075-FE19-4EE6-8DA7-D1EA1843583D}" type="parTrans" cxnId="{A7D2D619-87BE-49A6-A5FB-F2A01114F53C}">
      <dgm:prSet/>
      <dgm:spPr/>
      <dgm:t>
        <a:bodyPr/>
        <a:lstStyle/>
        <a:p>
          <a:endParaRPr lang="en-US"/>
        </a:p>
      </dgm:t>
    </dgm:pt>
    <dgm:pt modelId="{DFD91CEF-F361-4E0F-9A5B-82D97E2E6EFB}" type="sibTrans" cxnId="{A7D2D619-87BE-49A6-A5FB-F2A01114F53C}">
      <dgm:prSet/>
      <dgm:spPr/>
      <dgm:t>
        <a:bodyPr/>
        <a:lstStyle/>
        <a:p>
          <a:endParaRPr lang="en-US"/>
        </a:p>
      </dgm:t>
    </dgm:pt>
    <dgm:pt modelId="{9FF31DC7-41CC-42D7-ADDD-45D7254B1F5C}">
      <dgm:prSet phldrT="[Text]"/>
      <dgm:spPr>
        <a:ln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Minimal Sources of Errors</a:t>
          </a:r>
        </a:p>
      </dgm:t>
    </dgm:pt>
    <dgm:pt modelId="{125C56C7-8219-4CDC-A798-984ED2563EEA}" type="parTrans" cxnId="{37DB00B0-EFAB-4B5D-9E08-432A7310569D}">
      <dgm:prSet/>
      <dgm:spPr/>
      <dgm:t>
        <a:bodyPr/>
        <a:lstStyle/>
        <a:p>
          <a:endParaRPr lang="en-US"/>
        </a:p>
      </dgm:t>
    </dgm:pt>
    <dgm:pt modelId="{5E1A4ABB-CA79-489B-B6AD-F6F2D46956C5}" type="sibTrans" cxnId="{37DB00B0-EFAB-4B5D-9E08-432A7310569D}">
      <dgm:prSet/>
      <dgm:spPr/>
      <dgm:t>
        <a:bodyPr/>
        <a:lstStyle/>
        <a:p>
          <a:endParaRPr lang="en-US"/>
        </a:p>
      </dgm:t>
    </dgm:pt>
    <dgm:pt modelId="{5782CDEC-9EB7-4FB7-B1D8-0F94796FC008}" type="pres">
      <dgm:prSet presAssocID="{03A006A8-2386-47A2-AC5E-3F63D0A54C4A}" presName="Name0" presStyleCnt="0">
        <dgm:presLayoutVars>
          <dgm:dir/>
          <dgm:animLvl val="lvl"/>
          <dgm:resizeHandles val="exact"/>
        </dgm:presLayoutVars>
      </dgm:prSet>
      <dgm:spPr/>
    </dgm:pt>
    <dgm:pt modelId="{94FD9416-677B-4A85-BD78-AF074A84B6DF}" type="pres">
      <dgm:prSet presAssocID="{03A006A8-2386-47A2-AC5E-3F63D0A54C4A}" presName="tSp" presStyleCnt="0"/>
      <dgm:spPr/>
    </dgm:pt>
    <dgm:pt modelId="{36E51BAC-56CE-40A8-8C2C-AA1C78578202}" type="pres">
      <dgm:prSet presAssocID="{03A006A8-2386-47A2-AC5E-3F63D0A54C4A}" presName="bSp" presStyleCnt="0"/>
      <dgm:spPr/>
    </dgm:pt>
    <dgm:pt modelId="{6A1CBB6D-976E-43E1-A504-42D7858F4231}" type="pres">
      <dgm:prSet presAssocID="{03A006A8-2386-47A2-AC5E-3F63D0A54C4A}" presName="process" presStyleCnt="0"/>
      <dgm:spPr/>
    </dgm:pt>
    <dgm:pt modelId="{CA3EC719-47DF-4822-A2F8-FDA8FB80598C}" type="pres">
      <dgm:prSet presAssocID="{B790FDE9-F217-45BB-A5AF-333AE8729D99}" presName="composite1" presStyleCnt="0"/>
      <dgm:spPr/>
    </dgm:pt>
    <dgm:pt modelId="{25F23452-F392-4616-8FB2-3DFF5D74BFDB}" type="pres">
      <dgm:prSet presAssocID="{B790FDE9-F217-45BB-A5AF-333AE8729D99}" presName="dummyNode1" presStyleLbl="node1" presStyleIdx="0" presStyleCnt="3"/>
      <dgm:spPr/>
    </dgm:pt>
    <dgm:pt modelId="{7C6AFDF5-62FE-4BF5-AD62-C2BEEB8EBD2F}" type="pres">
      <dgm:prSet presAssocID="{B790FDE9-F217-45BB-A5AF-333AE8729D99}" presName="childNode1" presStyleLbl="bgAcc1" presStyleIdx="0" presStyleCnt="3" custLinFactNeighborX="-83" custLinFactNeighborY="-81985">
        <dgm:presLayoutVars>
          <dgm:bulletEnabled val="1"/>
        </dgm:presLayoutVars>
      </dgm:prSet>
      <dgm:spPr/>
    </dgm:pt>
    <dgm:pt modelId="{8726B1FB-F228-4FAB-83BA-C9C154BCDF21}" type="pres">
      <dgm:prSet presAssocID="{B790FDE9-F217-45BB-A5AF-333AE8729D99}" presName="childNode1tx" presStyleLbl="bgAcc1" presStyleIdx="0" presStyleCnt="3">
        <dgm:presLayoutVars>
          <dgm:bulletEnabled val="1"/>
        </dgm:presLayoutVars>
      </dgm:prSet>
      <dgm:spPr/>
    </dgm:pt>
    <dgm:pt modelId="{134B4F6C-F624-408C-8326-DF974FB42812}" type="pres">
      <dgm:prSet presAssocID="{B790FDE9-F217-45BB-A5AF-333AE8729D99}" presName="parentNode1" presStyleLbl="node1" presStyleIdx="0" presStyleCnt="3" custLinFactY="-42024" custLinFactNeighborX="-19018" custLinFactNeighborY="-100000">
        <dgm:presLayoutVars>
          <dgm:chMax val="1"/>
          <dgm:bulletEnabled val="1"/>
        </dgm:presLayoutVars>
      </dgm:prSet>
      <dgm:spPr/>
    </dgm:pt>
    <dgm:pt modelId="{C4F3E3BE-212C-4CFB-AB87-43DC2AC66A23}" type="pres">
      <dgm:prSet presAssocID="{B790FDE9-F217-45BB-A5AF-333AE8729D99}" presName="connSite1" presStyleCnt="0"/>
      <dgm:spPr/>
    </dgm:pt>
    <dgm:pt modelId="{97336B30-52E1-479B-97CC-6FE232BDE066}" type="pres">
      <dgm:prSet presAssocID="{95493424-AA42-443C-A7F9-26D5A6055813}" presName="Name9" presStyleLbl="sibTrans2D1" presStyleIdx="0" presStyleCnt="2" custScaleX="67860" custLinFactNeighborX="-17331"/>
      <dgm:spPr/>
    </dgm:pt>
    <dgm:pt modelId="{97FC18E8-03B3-4198-80EA-FDCD57006D3E}" type="pres">
      <dgm:prSet presAssocID="{1CDFEB8C-4B9E-4914-90FB-7100D35911A0}" presName="composite2" presStyleCnt="0"/>
      <dgm:spPr/>
    </dgm:pt>
    <dgm:pt modelId="{E951A8A1-5A98-4600-AC4E-5D6B81B38185}" type="pres">
      <dgm:prSet presAssocID="{1CDFEB8C-4B9E-4914-90FB-7100D35911A0}" presName="dummyNode2" presStyleLbl="node1" presStyleIdx="0" presStyleCnt="3"/>
      <dgm:spPr/>
    </dgm:pt>
    <dgm:pt modelId="{B944A8C2-7790-4B78-BAAB-72A9E5A4A647}" type="pres">
      <dgm:prSet presAssocID="{1CDFEB8C-4B9E-4914-90FB-7100D35911A0}" presName="childNode2" presStyleLbl="bgAcc1" presStyleIdx="1" presStyleCnt="3" custLinFactNeighborX="-10288" custLinFactNeighborY="2621">
        <dgm:presLayoutVars>
          <dgm:bulletEnabled val="1"/>
        </dgm:presLayoutVars>
      </dgm:prSet>
      <dgm:spPr/>
    </dgm:pt>
    <dgm:pt modelId="{F35045F1-9451-4C23-A5D5-28C8DC0CA6A2}" type="pres">
      <dgm:prSet presAssocID="{1CDFEB8C-4B9E-4914-90FB-7100D35911A0}" presName="childNode2tx" presStyleLbl="bgAcc1" presStyleIdx="1" presStyleCnt="3">
        <dgm:presLayoutVars>
          <dgm:bulletEnabled val="1"/>
        </dgm:presLayoutVars>
      </dgm:prSet>
      <dgm:spPr/>
    </dgm:pt>
    <dgm:pt modelId="{C39AB52B-3751-443B-91C6-291A37FF875A}" type="pres">
      <dgm:prSet presAssocID="{1CDFEB8C-4B9E-4914-90FB-7100D35911A0}" presName="parentNode2" presStyleLbl="node1" presStyleIdx="1" presStyleCnt="3" custLinFactY="100000" custLinFactNeighborX="-30540" custLinFactNeighborY="186945">
        <dgm:presLayoutVars>
          <dgm:chMax val="0"/>
          <dgm:bulletEnabled val="1"/>
        </dgm:presLayoutVars>
      </dgm:prSet>
      <dgm:spPr/>
    </dgm:pt>
    <dgm:pt modelId="{9E90DA11-0A99-4F69-88D9-2D0DF824516B}" type="pres">
      <dgm:prSet presAssocID="{1CDFEB8C-4B9E-4914-90FB-7100D35911A0}" presName="connSite2" presStyleCnt="0"/>
      <dgm:spPr/>
    </dgm:pt>
    <dgm:pt modelId="{336ECF21-27E8-4AF2-AC1A-0FB6B34CBEC3}" type="pres">
      <dgm:prSet presAssocID="{76DE1ED0-3C80-48EC-9CA8-683E05AD32A3}" presName="Name18" presStyleLbl="sibTrans2D1" presStyleIdx="1" presStyleCnt="2" custAng="2866970" custFlipVert="0" custFlipHor="0" custScaleX="44415" custScaleY="48727" custLinFactNeighborX="600" custLinFactNeighborY="-26348"/>
      <dgm:spPr/>
    </dgm:pt>
    <dgm:pt modelId="{E86CFE92-1230-4DB5-802F-AED8CB75EEF3}" type="pres">
      <dgm:prSet presAssocID="{74D36A27-6BB9-47C4-8800-7E9CA32D755F}" presName="composite1" presStyleCnt="0"/>
      <dgm:spPr/>
    </dgm:pt>
    <dgm:pt modelId="{FD880174-000E-4EC3-931C-8A1D53C992F3}" type="pres">
      <dgm:prSet presAssocID="{74D36A27-6BB9-47C4-8800-7E9CA32D755F}" presName="dummyNode1" presStyleLbl="node1" presStyleIdx="1" presStyleCnt="3"/>
      <dgm:spPr/>
    </dgm:pt>
    <dgm:pt modelId="{51F57ED7-0681-47D0-AC93-2216523BE4E8}" type="pres">
      <dgm:prSet presAssocID="{74D36A27-6BB9-47C4-8800-7E9CA32D755F}" presName="childNode1" presStyleLbl="bgAcc1" presStyleIdx="2" presStyleCnt="3" custLinFactNeighborX="-15879" custLinFactNeighborY="59623">
        <dgm:presLayoutVars>
          <dgm:bulletEnabled val="1"/>
        </dgm:presLayoutVars>
      </dgm:prSet>
      <dgm:spPr/>
    </dgm:pt>
    <dgm:pt modelId="{72806375-FEDD-42CC-A818-F32D645E98CE}" type="pres">
      <dgm:prSet presAssocID="{74D36A27-6BB9-47C4-8800-7E9CA32D755F}" presName="childNode1tx" presStyleLbl="bgAcc1" presStyleIdx="2" presStyleCnt="3">
        <dgm:presLayoutVars>
          <dgm:bulletEnabled val="1"/>
        </dgm:presLayoutVars>
      </dgm:prSet>
      <dgm:spPr/>
    </dgm:pt>
    <dgm:pt modelId="{D6CCC08A-F6FA-4818-A67F-8776B00DA02C}" type="pres">
      <dgm:prSet presAssocID="{74D36A27-6BB9-47C4-8800-7E9CA32D755F}" presName="parentNode1" presStyleLbl="node1" presStyleIdx="2" presStyleCnt="3" custLinFactY="85498" custLinFactNeighborX="-34000" custLinFactNeighborY="100000">
        <dgm:presLayoutVars>
          <dgm:chMax val="1"/>
          <dgm:bulletEnabled val="1"/>
        </dgm:presLayoutVars>
      </dgm:prSet>
      <dgm:spPr/>
    </dgm:pt>
    <dgm:pt modelId="{378B81EB-76BE-49E2-8C1D-83D0F2C293A3}" type="pres">
      <dgm:prSet presAssocID="{74D36A27-6BB9-47C4-8800-7E9CA32D755F}" presName="connSite1" presStyleCnt="0"/>
      <dgm:spPr/>
    </dgm:pt>
  </dgm:ptLst>
  <dgm:cxnLst>
    <dgm:cxn modelId="{3AF47506-5CF6-4B53-BA09-9DCD24DDEC89}" type="presOf" srcId="{21202A59-9F96-463A-97B5-8A2C04C82BDA}" destId="{51F57ED7-0681-47D0-AC93-2216523BE4E8}" srcOrd="0" destOrd="1" presId="urn:microsoft.com/office/officeart/2005/8/layout/hProcess4"/>
    <dgm:cxn modelId="{F11A2207-A845-418B-8E8A-F2E3ABCBE11A}" type="presOf" srcId="{03A006A8-2386-47A2-AC5E-3F63D0A54C4A}" destId="{5782CDEC-9EB7-4FB7-B1D8-0F94796FC008}" srcOrd="0" destOrd="0" presId="urn:microsoft.com/office/officeart/2005/8/layout/hProcess4"/>
    <dgm:cxn modelId="{A7D2D619-87BE-49A6-A5FB-F2A01114F53C}" srcId="{1CDFEB8C-4B9E-4914-90FB-7100D35911A0}" destId="{DC8C0535-42EA-4457-8769-C708F5F328F0}" srcOrd="2" destOrd="0" parTransId="{0EDB8075-FE19-4EE6-8DA7-D1EA1843583D}" sibTransId="{DFD91CEF-F361-4E0F-9A5B-82D97E2E6EFB}"/>
    <dgm:cxn modelId="{86E1D21A-5D34-4F69-BE40-89819F06A262}" type="presOf" srcId="{21202A59-9F96-463A-97B5-8A2C04C82BDA}" destId="{72806375-FEDD-42CC-A818-F32D645E98CE}" srcOrd="1" destOrd="1" presId="urn:microsoft.com/office/officeart/2005/8/layout/hProcess4"/>
    <dgm:cxn modelId="{F83C1F22-9717-4433-985E-8D1EBCEC1FB8}" type="presOf" srcId="{DC8C0535-42EA-4457-8769-C708F5F328F0}" destId="{F35045F1-9451-4C23-A5D5-28C8DC0CA6A2}" srcOrd="1" destOrd="2" presId="urn:microsoft.com/office/officeart/2005/8/layout/hProcess4"/>
    <dgm:cxn modelId="{A2423C27-B92D-4C3C-B7D3-60D7B8F44748}" type="presOf" srcId="{79374A02-8A7A-477F-9A81-F71367ECD191}" destId="{72806375-FEDD-42CC-A818-F32D645E98CE}" srcOrd="1" destOrd="0" presId="urn:microsoft.com/office/officeart/2005/8/layout/hProcess4"/>
    <dgm:cxn modelId="{451E0D29-8D05-485E-B6C5-9ED1FA1EF99E}" type="presOf" srcId="{9FF31DC7-41CC-42D7-ADDD-45D7254B1F5C}" destId="{51F57ED7-0681-47D0-AC93-2216523BE4E8}" srcOrd="0" destOrd="2" presId="urn:microsoft.com/office/officeart/2005/8/layout/hProcess4"/>
    <dgm:cxn modelId="{904EDB34-801A-45AA-B6A7-B3EB20C6424B}" type="presOf" srcId="{8669AABA-1832-4BA3-B88A-0F82F7F1893C}" destId="{7C6AFDF5-62FE-4BF5-AD62-C2BEEB8EBD2F}" srcOrd="0" destOrd="1" presId="urn:microsoft.com/office/officeart/2005/8/layout/hProcess4"/>
    <dgm:cxn modelId="{E0DC2740-7DB0-4035-B4EE-995F5475893A}" type="presOf" srcId="{981D793A-69D6-49C2-9048-43D807CC8BDB}" destId="{8726B1FB-F228-4FAB-83BA-C9C154BCDF21}" srcOrd="1" destOrd="0" presId="urn:microsoft.com/office/officeart/2005/8/layout/hProcess4"/>
    <dgm:cxn modelId="{8BF10442-93BE-4617-8E78-D599C23D6D18}" type="presOf" srcId="{8669AABA-1832-4BA3-B88A-0F82F7F1893C}" destId="{8726B1FB-F228-4FAB-83BA-C9C154BCDF21}" srcOrd="1" destOrd="1" presId="urn:microsoft.com/office/officeart/2005/8/layout/hProcess4"/>
    <dgm:cxn modelId="{10292345-7101-47D1-A595-318301428D26}" type="presOf" srcId="{BF8B1A28-B8E6-4131-9DB0-FF70C12C46E1}" destId="{F35045F1-9451-4C23-A5D5-28C8DC0CA6A2}" srcOrd="1" destOrd="1" presId="urn:microsoft.com/office/officeart/2005/8/layout/hProcess4"/>
    <dgm:cxn modelId="{F4CF1A48-14AA-4269-B882-B4A3E32A7A83}" type="presOf" srcId="{BF8B1A28-B8E6-4131-9DB0-FF70C12C46E1}" destId="{B944A8C2-7790-4B78-BAAB-72A9E5A4A647}" srcOrd="0" destOrd="1" presId="urn:microsoft.com/office/officeart/2005/8/layout/hProcess4"/>
    <dgm:cxn modelId="{CCFBA248-6FEA-41F2-A8BA-585C79DF2DEB}" srcId="{03A006A8-2386-47A2-AC5E-3F63D0A54C4A}" destId="{74D36A27-6BB9-47C4-8800-7E9CA32D755F}" srcOrd="2" destOrd="0" parTransId="{52261874-F925-4CD5-8FC9-63EF06101692}" sibTransId="{15E7D432-23F7-45C7-B485-25F1F8B1E217}"/>
    <dgm:cxn modelId="{EEBBA24A-768A-49F9-9920-3A0D3606084A}" srcId="{1CDFEB8C-4B9E-4914-90FB-7100D35911A0}" destId="{2F668283-AEDE-4360-A37D-2AD55CCF10C3}" srcOrd="0" destOrd="0" parTransId="{7968AD03-A045-4175-BB57-F8C4D83B7E35}" sibTransId="{5A6F52A7-2DD2-4FCB-8CA0-7D020EEA3918}"/>
    <dgm:cxn modelId="{7BE7386B-F8FB-41F3-9FAD-971D04554517}" srcId="{03A006A8-2386-47A2-AC5E-3F63D0A54C4A}" destId="{B790FDE9-F217-45BB-A5AF-333AE8729D99}" srcOrd="0" destOrd="0" parTransId="{17162BBE-41D9-4564-8024-4D50136F0915}" sibTransId="{95493424-AA42-443C-A7F9-26D5A6055813}"/>
    <dgm:cxn modelId="{DF9FEB50-8884-466C-9B67-67359C2DDC01}" type="presOf" srcId="{95493424-AA42-443C-A7F9-26D5A6055813}" destId="{97336B30-52E1-479B-97CC-6FE232BDE066}" srcOrd="0" destOrd="0" presId="urn:microsoft.com/office/officeart/2005/8/layout/hProcess4"/>
    <dgm:cxn modelId="{E8E5C07C-0D8E-4273-B24C-33EEF3701AD9}" type="presOf" srcId="{9FF31DC7-41CC-42D7-ADDD-45D7254B1F5C}" destId="{72806375-FEDD-42CC-A818-F32D645E98CE}" srcOrd="1" destOrd="2" presId="urn:microsoft.com/office/officeart/2005/8/layout/hProcess4"/>
    <dgm:cxn modelId="{9DD87C82-C580-4749-BAB1-C22416607993}" srcId="{B790FDE9-F217-45BB-A5AF-333AE8729D99}" destId="{981D793A-69D6-49C2-9048-43D807CC8BDB}" srcOrd="0" destOrd="0" parTransId="{8DEC336F-1DE3-4955-A175-052662CCAB0C}" sibTransId="{0CF43F21-0DAE-456E-84F5-B84724B0F2A4}"/>
    <dgm:cxn modelId="{9F8A6495-62DA-442E-8E7A-EC5E3AE2C522}" srcId="{74D36A27-6BB9-47C4-8800-7E9CA32D755F}" destId="{21202A59-9F96-463A-97B5-8A2C04C82BDA}" srcOrd="1" destOrd="0" parTransId="{2C8021CD-E5FE-4EE8-B7A4-1D26A26BB4A3}" sibTransId="{90B29C08-4DF1-4522-A2D3-E0A1B51C1F65}"/>
    <dgm:cxn modelId="{64C1E697-A881-483B-BDA6-A1A4EE3EB7E8}" srcId="{B790FDE9-F217-45BB-A5AF-333AE8729D99}" destId="{8669AABA-1832-4BA3-B88A-0F82F7F1893C}" srcOrd="1" destOrd="0" parTransId="{2B44F146-5CA7-47A6-969F-39C816759C35}" sibTransId="{18EE1089-E427-40DA-8C40-BDE022EEFBDA}"/>
    <dgm:cxn modelId="{1C7CB2A6-7B0E-4306-AF5B-2FF7CE137458}" type="presOf" srcId="{76DE1ED0-3C80-48EC-9CA8-683E05AD32A3}" destId="{336ECF21-27E8-4AF2-AC1A-0FB6B34CBEC3}" srcOrd="0" destOrd="0" presId="urn:microsoft.com/office/officeart/2005/8/layout/hProcess4"/>
    <dgm:cxn modelId="{FA2045AC-5BB8-4219-BDF4-BFF2EABDD990}" type="presOf" srcId="{B790FDE9-F217-45BB-A5AF-333AE8729D99}" destId="{134B4F6C-F624-408C-8326-DF974FB42812}" srcOrd="0" destOrd="0" presId="urn:microsoft.com/office/officeart/2005/8/layout/hProcess4"/>
    <dgm:cxn modelId="{37DB00B0-EFAB-4B5D-9E08-432A7310569D}" srcId="{74D36A27-6BB9-47C4-8800-7E9CA32D755F}" destId="{9FF31DC7-41CC-42D7-ADDD-45D7254B1F5C}" srcOrd="2" destOrd="0" parTransId="{125C56C7-8219-4CDC-A798-984ED2563EEA}" sibTransId="{5E1A4ABB-CA79-489B-B6AD-F6F2D46956C5}"/>
    <dgm:cxn modelId="{B20064B6-68E1-4CAA-A73A-BE9C38DDADD8}" srcId="{1CDFEB8C-4B9E-4914-90FB-7100D35911A0}" destId="{BF8B1A28-B8E6-4131-9DB0-FF70C12C46E1}" srcOrd="1" destOrd="0" parTransId="{407B7F87-5890-4CE4-B7F5-624EB8D9113B}" sibTransId="{A0BDF0C3-47D5-462A-B540-31EA93D8D295}"/>
    <dgm:cxn modelId="{6B1FBAB7-B874-43CE-8B0A-B2B37F69B129}" srcId="{74D36A27-6BB9-47C4-8800-7E9CA32D755F}" destId="{79374A02-8A7A-477F-9A81-F71367ECD191}" srcOrd="0" destOrd="0" parTransId="{886C9578-B1DF-4212-A3BC-768BCD08F630}" sibTransId="{C1F93B39-1B1B-4804-BEFB-FA613035BBEC}"/>
    <dgm:cxn modelId="{1DFDCCC2-CC95-441B-896C-A56D1648A15B}" type="presOf" srcId="{1CDFEB8C-4B9E-4914-90FB-7100D35911A0}" destId="{C39AB52B-3751-443B-91C6-291A37FF875A}" srcOrd="0" destOrd="0" presId="urn:microsoft.com/office/officeart/2005/8/layout/hProcess4"/>
    <dgm:cxn modelId="{BEBBB5C6-8DE6-435C-8A8E-74522FECC6D1}" type="presOf" srcId="{DC8C0535-42EA-4457-8769-C708F5F328F0}" destId="{B944A8C2-7790-4B78-BAAB-72A9E5A4A647}" srcOrd="0" destOrd="2" presId="urn:microsoft.com/office/officeart/2005/8/layout/hProcess4"/>
    <dgm:cxn modelId="{6FC05FD7-39C7-4B7A-AD18-E20270D61E70}" srcId="{03A006A8-2386-47A2-AC5E-3F63D0A54C4A}" destId="{1CDFEB8C-4B9E-4914-90FB-7100D35911A0}" srcOrd="1" destOrd="0" parTransId="{7A98D0AB-5BD2-4D25-ABD5-93D3D8BAF5BF}" sibTransId="{76DE1ED0-3C80-48EC-9CA8-683E05AD32A3}"/>
    <dgm:cxn modelId="{8A19BED9-31BB-4315-83D8-FB0F62EB9D8B}" type="presOf" srcId="{2F668283-AEDE-4360-A37D-2AD55CCF10C3}" destId="{F35045F1-9451-4C23-A5D5-28C8DC0CA6A2}" srcOrd="1" destOrd="0" presId="urn:microsoft.com/office/officeart/2005/8/layout/hProcess4"/>
    <dgm:cxn modelId="{470515DB-07D0-4C43-9385-62ABFFCF337A}" type="presOf" srcId="{2F668283-AEDE-4360-A37D-2AD55CCF10C3}" destId="{B944A8C2-7790-4B78-BAAB-72A9E5A4A647}" srcOrd="0" destOrd="0" presId="urn:microsoft.com/office/officeart/2005/8/layout/hProcess4"/>
    <dgm:cxn modelId="{6E122CF1-C7AC-4898-BFC1-69F96A54A90C}" type="presOf" srcId="{74D36A27-6BB9-47C4-8800-7E9CA32D755F}" destId="{D6CCC08A-F6FA-4818-A67F-8776B00DA02C}" srcOrd="0" destOrd="0" presId="urn:microsoft.com/office/officeart/2005/8/layout/hProcess4"/>
    <dgm:cxn modelId="{D3B0E1F4-4DDA-4562-B5A8-D1FF592F3684}" type="presOf" srcId="{981D793A-69D6-49C2-9048-43D807CC8BDB}" destId="{7C6AFDF5-62FE-4BF5-AD62-C2BEEB8EBD2F}" srcOrd="0" destOrd="0" presId="urn:microsoft.com/office/officeart/2005/8/layout/hProcess4"/>
    <dgm:cxn modelId="{4AD3CAF7-8E0B-4A27-9F49-5F1A7EB94366}" type="presOf" srcId="{79374A02-8A7A-477F-9A81-F71367ECD191}" destId="{51F57ED7-0681-47D0-AC93-2216523BE4E8}" srcOrd="0" destOrd="0" presId="urn:microsoft.com/office/officeart/2005/8/layout/hProcess4"/>
    <dgm:cxn modelId="{D48F9EF8-8FFF-4183-A8F9-9FB637789BF8}" type="presParOf" srcId="{5782CDEC-9EB7-4FB7-B1D8-0F94796FC008}" destId="{94FD9416-677B-4A85-BD78-AF074A84B6DF}" srcOrd="0" destOrd="0" presId="urn:microsoft.com/office/officeart/2005/8/layout/hProcess4"/>
    <dgm:cxn modelId="{4CD4D3F5-7F2B-48A6-A233-F9CBE4731290}" type="presParOf" srcId="{5782CDEC-9EB7-4FB7-B1D8-0F94796FC008}" destId="{36E51BAC-56CE-40A8-8C2C-AA1C78578202}" srcOrd="1" destOrd="0" presId="urn:microsoft.com/office/officeart/2005/8/layout/hProcess4"/>
    <dgm:cxn modelId="{00DEE3B3-9417-40FE-94BB-F94D9A6E12E2}" type="presParOf" srcId="{5782CDEC-9EB7-4FB7-B1D8-0F94796FC008}" destId="{6A1CBB6D-976E-43E1-A504-42D7858F4231}" srcOrd="2" destOrd="0" presId="urn:microsoft.com/office/officeart/2005/8/layout/hProcess4"/>
    <dgm:cxn modelId="{BEAB3D43-297C-4E00-82A0-BB9B67304161}" type="presParOf" srcId="{6A1CBB6D-976E-43E1-A504-42D7858F4231}" destId="{CA3EC719-47DF-4822-A2F8-FDA8FB80598C}" srcOrd="0" destOrd="0" presId="urn:microsoft.com/office/officeart/2005/8/layout/hProcess4"/>
    <dgm:cxn modelId="{14E8D714-9DD7-4BD2-AC22-A6CE541BBE49}" type="presParOf" srcId="{CA3EC719-47DF-4822-A2F8-FDA8FB80598C}" destId="{25F23452-F392-4616-8FB2-3DFF5D74BFDB}" srcOrd="0" destOrd="0" presId="urn:microsoft.com/office/officeart/2005/8/layout/hProcess4"/>
    <dgm:cxn modelId="{F52F78BF-D9E6-4BE4-B0ED-EC5182F41DFD}" type="presParOf" srcId="{CA3EC719-47DF-4822-A2F8-FDA8FB80598C}" destId="{7C6AFDF5-62FE-4BF5-AD62-C2BEEB8EBD2F}" srcOrd="1" destOrd="0" presId="urn:microsoft.com/office/officeart/2005/8/layout/hProcess4"/>
    <dgm:cxn modelId="{8F9E0A1C-E092-4308-A6AF-D696096FA395}" type="presParOf" srcId="{CA3EC719-47DF-4822-A2F8-FDA8FB80598C}" destId="{8726B1FB-F228-4FAB-83BA-C9C154BCDF21}" srcOrd="2" destOrd="0" presId="urn:microsoft.com/office/officeart/2005/8/layout/hProcess4"/>
    <dgm:cxn modelId="{DEEA6451-B915-4BE8-9A7A-3AE967839017}" type="presParOf" srcId="{CA3EC719-47DF-4822-A2F8-FDA8FB80598C}" destId="{134B4F6C-F624-408C-8326-DF974FB42812}" srcOrd="3" destOrd="0" presId="urn:microsoft.com/office/officeart/2005/8/layout/hProcess4"/>
    <dgm:cxn modelId="{5099B98F-3249-43DB-8188-CD7181110104}" type="presParOf" srcId="{CA3EC719-47DF-4822-A2F8-FDA8FB80598C}" destId="{C4F3E3BE-212C-4CFB-AB87-43DC2AC66A23}" srcOrd="4" destOrd="0" presId="urn:microsoft.com/office/officeart/2005/8/layout/hProcess4"/>
    <dgm:cxn modelId="{9C0823DC-6C17-49B2-93F6-0AA251DEA389}" type="presParOf" srcId="{6A1CBB6D-976E-43E1-A504-42D7858F4231}" destId="{97336B30-52E1-479B-97CC-6FE232BDE066}" srcOrd="1" destOrd="0" presId="urn:microsoft.com/office/officeart/2005/8/layout/hProcess4"/>
    <dgm:cxn modelId="{6EA08D48-A250-4929-85EE-254C72341ED0}" type="presParOf" srcId="{6A1CBB6D-976E-43E1-A504-42D7858F4231}" destId="{97FC18E8-03B3-4198-80EA-FDCD57006D3E}" srcOrd="2" destOrd="0" presId="urn:microsoft.com/office/officeart/2005/8/layout/hProcess4"/>
    <dgm:cxn modelId="{30C9F246-2E38-4022-BAFD-BFA98F758185}" type="presParOf" srcId="{97FC18E8-03B3-4198-80EA-FDCD57006D3E}" destId="{E951A8A1-5A98-4600-AC4E-5D6B81B38185}" srcOrd="0" destOrd="0" presId="urn:microsoft.com/office/officeart/2005/8/layout/hProcess4"/>
    <dgm:cxn modelId="{B523D0B2-1E83-4600-8055-33D0EF8ABA52}" type="presParOf" srcId="{97FC18E8-03B3-4198-80EA-FDCD57006D3E}" destId="{B944A8C2-7790-4B78-BAAB-72A9E5A4A647}" srcOrd="1" destOrd="0" presId="urn:microsoft.com/office/officeart/2005/8/layout/hProcess4"/>
    <dgm:cxn modelId="{4B30D065-C9E1-49EC-AEEA-548D27070602}" type="presParOf" srcId="{97FC18E8-03B3-4198-80EA-FDCD57006D3E}" destId="{F35045F1-9451-4C23-A5D5-28C8DC0CA6A2}" srcOrd="2" destOrd="0" presId="urn:microsoft.com/office/officeart/2005/8/layout/hProcess4"/>
    <dgm:cxn modelId="{916E6153-84D7-4109-A6C0-C0A9CA5D18AD}" type="presParOf" srcId="{97FC18E8-03B3-4198-80EA-FDCD57006D3E}" destId="{C39AB52B-3751-443B-91C6-291A37FF875A}" srcOrd="3" destOrd="0" presId="urn:microsoft.com/office/officeart/2005/8/layout/hProcess4"/>
    <dgm:cxn modelId="{D88CFCCD-B645-4972-8086-2ED1C6B34E67}" type="presParOf" srcId="{97FC18E8-03B3-4198-80EA-FDCD57006D3E}" destId="{9E90DA11-0A99-4F69-88D9-2D0DF824516B}" srcOrd="4" destOrd="0" presId="urn:microsoft.com/office/officeart/2005/8/layout/hProcess4"/>
    <dgm:cxn modelId="{43EEF98B-A35B-4E1C-B819-9C98E8F93F9A}" type="presParOf" srcId="{6A1CBB6D-976E-43E1-A504-42D7858F4231}" destId="{336ECF21-27E8-4AF2-AC1A-0FB6B34CBEC3}" srcOrd="3" destOrd="0" presId="urn:microsoft.com/office/officeart/2005/8/layout/hProcess4"/>
    <dgm:cxn modelId="{E571FBCA-395B-4C93-A1B3-E63619F9F3E6}" type="presParOf" srcId="{6A1CBB6D-976E-43E1-A504-42D7858F4231}" destId="{E86CFE92-1230-4DB5-802F-AED8CB75EEF3}" srcOrd="4" destOrd="0" presId="urn:microsoft.com/office/officeart/2005/8/layout/hProcess4"/>
    <dgm:cxn modelId="{F86F347E-0DF3-44E5-9229-A1CE4CACB5CC}" type="presParOf" srcId="{E86CFE92-1230-4DB5-802F-AED8CB75EEF3}" destId="{FD880174-000E-4EC3-931C-8A1D53C992F3}" srcOrd="0" destOrd="0" presId="urn:microsoft.com/office/officeart/2005/8/layout/hProcess4"/>
    <dgm:cxn modelId="{7A876250-F12A-4ACA-8D5F-233F6346D33A}" type="presParOf" srcId="{E86CFE92-1230-4DB5-802F-AED8CB75EEF3}" destId="{51F57ED7-0681-47D0-AC93-2216523BE4E8}" srcOrd="1" destOrd="0" presId="urn:microsoft.com/office/officeart/2005/8/layout/hProcess4"/>
    <dgm:cxn modelId="{01572FB6-3CAB-4C36-B9CC-E79DC345793D}" type="presParOf" srcId="{E86CFE92-1230-4DB5-802F-AED8CB75EEF3}" destId="{72806375-FEDD-42CC-A818-F32D645E98CE}" srcOrd="2" destOrd="0" presId="urn:microsoft.com/office/officeart/2005/8/layout/hProcess4"/>
    <dgm:cxn modelId="{B89ABC2C-AE9E-463F-8435-C152D023D63D}" type="presParOf" srcId="{E86CFE92-1230-4DB5-802F-AED8CB75EEF3}" destId="{D6CCC08A-F6FA-4818-A67F-8776B00DA02C}" srcOrd="3" destOrd="0" presId="urn:microsoft.com/office/officeart/2005/8/layout/hProcess4"/>
    <dgm:cxn modelId="{5291245A-548A-436D-B87E-A7871DE133DB}" type="presParOf" srcId="{E86CFE92-1230-4DB5-802F-AED8CB75EEF3}" destId="{378B81EB-76BE-49E2-8C1D-83D0F2C293A3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57DDD-ADAA-4A39-8DFB-F8F40E01767A}">
      <dsp:nvSpPr>
        <dsp:cNvPr id="0" name=""/>
        <dsp:cNvSpPr/>
      </dsp:nvSpPr>
      <dsp:spPr>
        <a:xfrm>
          <a:off x="1905474" y="365760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cap="none" spc="0" dirty="0" err="1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Curr</a:t>
          </a:r>
          <a:r>
            <a:rPr lang="en-US" sz="4200" b="1" kern="12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 </a:t>
          </a:r>
          <a:r>
            <a:rPr lang="en-US" sz="4200" b="1" kern="1200" cap="none" spc="0" dirty="0" err="1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Mgmt</a:t>
          </a:r>
          <a:endParaRPr lang="en-US" sz="42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tx2"/>
            </a:solidFill>
            <a:effectLst>
              <a:outerShdw dist="38100" dir="2640000" algn="bl" rotWithShape="0">
                <a:schemeClr val="accent1"/>
              </a:outerShdw>
            </a:effectLst>
          </a:endParaRPr>
        </a:p>
      </dsp:txBody>
      <dsp:txXfrm>
        <a:off x="4380179" y="1205653"/>
        <a:ext cx="1544320" cy="1517226"/>
      </dsp:txXfrm>
    </dsp:sp>
    <dsp:sp modelId="{A8B005BB-04FB-445C-8D1D-89750A9431F8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cap="none" spc="0" baseline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LMS</a:t>
          </a:r>
          <a:endParaRPr lang="en-US" sz="4200" kern="1200" baseline="0" dirty="0">
            <a:solidFill>
              <a:schemeClr val="tx2"/>
            </a:solidFill>
          </a:endParaRPr>
        </a:p>
      </dsp:txBody>
      <dsp:txXfrm>
        <a:off x="2917139" y="3373120"/>
        <a:ext cx="2059093" cy="1408853"/>
      </dsp:txXfrm>
    </dsp:sp>
    <dsp:sp modelId="{2D33071D-8D5F-4B86-B060-6A66CCDD6F3C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</a:rPr>
            <a:t>SIS</a:t>
          </a:r>
          <a:endParaRPr lang="en-US" sz="4200" kern="1200" dirty="0">
            <a:ln w="12700">
              <a:solidFill>
                <a:schemeClr val="bg1"/>
              </a:solidFill>
              <a:prstDash val="solid"/>
            </a:ln>
            <a:solidFill>
              <a:schemeClr val="tx2"/>
            </a:solidFill>
          </a:endParaRPr>
        </a:p>
      </dsp:txBody>
      <dsp:txXfrm>
        <a:off x="2158525" y="1395306"/>
        <a:ext cx="1544320" cy="1517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A0A4D-190B-4867-8FBC-30D8FFEAB9D2}">
      <dsp:nvSpPr>
        <dsp:cNvPr id="0" name=""/>
        <dsp:cNvSpPr/>
      </dsp:nvSpPr>
      <dsp:spPr>
        <a:xfrm>
          <a:off x="3097887" y="34965"/>
          <a:ext cx="1186097" cy="11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Assess Outcomes</a:t>
          </a:r>
        </a:p>
      </dsp:txBody>
      <dsp:txXfrm>
        <a:off x="3097887" y="34965"/>
        <a:ext cx="1186097" cy="1186097"/>
      </dsp:txXfrm>
    </dsp:sp>
    <dsp:sp modelId="{6B0EB3A1-CEE7-44B6-870C-6558FED2255A}">
      <dsp:nvSpPr>
        <dsp:cNvPr id="0" name=""/>
        <dsp:cNvSpPr/>
      </dsp:nvSpPr>
      <dsp:spPr>
        <a:xfrm>
          <a:off x="305254" y="351"/>
          <a:ext cx="4450172" cy="4450172"/>
        </a:xfrm>
        <a:prstGeom prst="circularArrow">
          <a:avLst>
            <a:gd name="adj1" fmla="val 5197"/>
            <a:gd name="adj2" fmla="val 335705"/>
            <a:gd name="adj3" fmla="val 21294090"/>
            <a:gd name="adj4" fmla="val 19765496"/>
            <a:gd name="adj5" fmla="val 606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0EA342-B0BE-43BA-82D1-55CD3D057FB8}">
      <dsp:nvSpPr>
        <dsp:cNvPr id="0" name=""/>
        <dsp:cNvSpPr/>
      </dsp:nvSpPr>
      <dsp:spPr>
        <a:xfrm>
          <a:off x="3815175" y="2242550"/>
          <a:ext cx="1186097" cy="11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Analyze Results</a:t>
          </a:r>
        </a:p>
      </dsp:txBody>
      <dsp:txXfrm>
        <a:off x="3815175" y="2242550"/>
        <a:ext cx="1186097" cy="1186097"/>
      </dsp:txXfrm>
    </dsp:sp>
    <dsp:sp modelId="{E39E36EE-40F9-4FBE-A6F2-C8124BAEEB29}">
      <dsp:nvSpPr>
        <dsp:cNvPr id="0" name=""/>
        <dsp:cNvSpPr/>
      </dsp:nvSpPr>
      <dsp:spPr>
        <a:xfrm>
          <a:off x="305254" y="351"/>
          <a:ext cx="4450172" cy="4450172"/>
        </a:xfrm>
        <a:prstGeom prst="circularArrow">
          <a:avLst>
            <a:gd name="adj1" fmla="val 5197"/>
            <a:gd name="adj2" fmla="val 335705"/>
            <a:gd name="adj3" fmla="val 4015577"/>
            <a:gd name="adj4" fmla="val 2252626"/>
            <a:gd name="adj5" fmla="val 606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9FEBAF-7CD6-4FA1-87FA-00BF490099D8}">
      <dsp:nvSpPr>
        <dsp:cNvPr id="0" name=""/>
        <dsp:cNvSpPr/>
      </dsp:nvSpPr>
      <dsp:spPr>
        <a:xfrm>
          <a:off x="1937291" y="3606912"/>
          <a:ext cx="1186097" cy="11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Propose and Budget Actions</a:t>
          </a:r>
        </a:p>
      </dsp:txBody>
      <dsp:txXfrm>
        <a:off x="1937291" y="3606912"/>
        <a:ext cx="1186097" cy="1186097"/>
      </dsp:txXfrm>
    </dsp:sp>
    <dsp:sp modelId="{B633495C-9582-4E2F-AA4B-3D520ED23255}">
      <dsp:nvSpPr>
        <dsp:cNvPr id="0" name=""/>
        <dsp:cNvSpPr/>
      </dsp:nvSpPr>
      <dsp:spPr>
        <a:xfrm>
          <a:off x="305254" y="351"/>
          <a:ext cx="4450172" cy="4450172"/>
        </a:xfrm>
        <a:prstGeom prst="circularArrow">
          <a:avLst>
            <a:gd name="adj1" fmla="val 5197"/>
            <a:gd name="adj2" fmla="val 335705"/>
            <a:gd name="adj3" fmla="val 8211669"/>
            <a:gd name="adj4" fmla="val 6448718"/>
            <a:gd name="adj5" fmla="val 606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918CB-67EA-4572-ABE1-E5B8852BA6D8}">
      <dsp:nvSpPr>
        <dsp:cNvPr id="0" name=""/>
        <dsp:cNvSpPr/>
      </dsp:nvSpPr>
      <dsp:spPr>
        <a:xfrm>
          <a:off x="59408" y="2242550"/>
          <a:ext cx="1186097" cy="11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Implement Approved Actions</a:t>
          </a:r>
        </a:p>
      </dsp:txBody>
      <dsp:txXfrm>
        <a:off x="59408" y="2242550"/>
        <a:ext cx="1186097" cy="1186097"/>
      </dsp:txXfrm>
    </dsp:sp>
    <dsp:sp modelId="{32C34701-5A03-4507-9330-4555F3407B66}">
      <dsp:nvSpPr>
        <dsp:cNvPr id="0" name=""/>
        <dsp:cNvSpPr/>
      </dsp:nvSpPr>
      <dsp:spPr>
        <a:xfrm>
          <a:off x="305254" y="351"/>
          <a:ext cx="4450172" cy="4450172"/>
        </a:xfrm>
        <a:prstGeom prst="circularArrow">
          <a:avLst>
            <a:gd name="adj1" fmla="val 5197"/>
            <a:gd name="adj2" fmla="val 335705"/>
            <a:gd name="adj3" fmla="val 12298799"/>
            <a:gd name="adj4" fmla="val 10770205"/>
            <a:gd name="adj5" fmla="val 606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B962D4-5513-47B5-B957-A0E25A2780DC}">
      <dsp:nvSpPr>
        <dsp:cNvPr id="0" name=""/>
        <dsp:cNvSpPr/>
      </dsp:nvSpPr>
      <dsp:spPr>
        <a:xfrm>
          <a:off x="776696" y="34965"/>
          <a:ext cx="1186097" cy="11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Define/Revise Curriculum</a:t>
          </a:r>
        </a:p>
      </dsp:txBody>
      <dsp:txXfrm>
        <a:off x="776696" y="34965"/>
        <a:ext cx="1186097" cy="1186097"/>
      </dsp:txXfrm>
    </dsp:sp>
    <dsp:sp modelId="{B39DBB3C-F449-4501-B097-C2C2B0F083B5}">
      <dsp:nvSpPr>
        <dsp:cNvPr id="0" name=""/>
        <dsp:cNvSpPr/>
      </dsp:nvSpPr>
      <dsp:spPr>
        <a:xfrm>
          <a:off x="305254" y="351"/>
          <a:ext cx="4450172" cy="4450172"/>
        </a:xfrm>
        <a:prstGeom prst="circularArrow">
          <a:avLst>
            <a:gd name="adj1" fmla="val 5197"/>
            <a:gd name="adj2" fmla="val 335705"/>
            <a:gd name="adj3" fmla="val 16866562"/>
            <a:gd name="adj4" fmla="val 15197733"/>
            <a:gd name="adj5" fmla="val 6064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AFDF5-62FE-4BF5-AD62-C2BEEB8EBD2F}">
      <dsp:nvSpPr>
        <dsp:cNvPr id="0" name=""/>
        <dsp:cNvSpPr/>
      </dsp:nvSpPr>
      <dsp:spPr>
        <a:xfrm>
          <a:off x="0" y="364033"/>
          <a:ext cx="1859356" cy="153357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Approved Courses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Approved Programs</a:t>
          </a:r>
        </a:p>
      </dsp:txBody>
      <dsp:txXfrm>
        <a:off x="35292" y="399325"/>
        <a:ext cx="1788772" cy="1134371"/>
      </dsp:txXfrm>
    </dsp:sp>
    <dsp:sp modelId="{97336B30-52E1-479B-97CC-6FE232BDE066}">
      <dsp:nvSpPr>
        <dsp:cNvPr id="0" name=""/>
        <dsp:cNvSpPr/>
      </dsp:nvSpPr>
      <dsp:spPr>
        <a:xfrm>
          <a:off x="847731" y="1383254"/>
          <a:ext cx="1591669" cy="2345519"/>
        </a:xfrm>
        <a:prstGeom prst="leftCircularArrow">
          <a:avLst>
            <a:gd name="adj1" fmla="val 1947"/>
            <a:gd name="adj2" fmla="val 232923"/>
            <a:gd name="adj3" fmla="val 3802066"/>
            <a:gd name="adj4" fmla="val 10818122"/>
            <a:gd name="adj5" fmla="val 2271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B4F6C-F624-408C-8326-DF974FB42812}">
      <dsp:nvSpPr>
        <dsp:cNvPr id="0" name=""/>
        <dsp:cNvSpPr/>
      </dsp:nvSpPr>
      <dsp:spPr>
        <a:xfrm>
          <a:off x="100404" y="1892844"/>
          <a:ext cx="1652761" cy="657248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Curr</a:t>
          </a:r>
          <a:r>
            <a:rPr lang="en-US" sz="2100" kern="1200" dirty="0"/>
            <a:t>. Mgmt.	</a:t>
          </a:r>
        </a:p>
      </dsp:txBody>
      <dsp:txXfrm>
        <a:off x="119654" y="1912094"/>
        <a:ext cx="1614261" cy="618748"/>
      </dsp:txXfrm>
    </dsp:sp>
    <dsp:sp modelId="{B944A8C2-7790-4B78-BAAB-72A9E5A4A647}">
      <dsp:nvSpPr>
        <dsp:cNvPr id="0" name=""/>
        <dsp:cNvSpPr/>
      </dsp:nvSpPr>
      <dsp:spPr>
        <a:xfrm>
          <a:off x="2093608" y="1661534"/>
          <a:ext cx="1859356" cy="1533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Catalog Templates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Navigation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Front Matter</a:t>
          </a:r>
        </a:p>
      </dsp:txBody>
      <dsp:txXfrm>
        <a:off x="2128900" y="2025450"/>
        <a:ext cx="1788772" cy="1134371"/>
      </dsp:txXfrm>
    </dsp:sp>
    <dsp:sp modelId="{336ECF21-27E8-4AF2-AC1A-0FB6B34CBEC3}">
      <dsp:nvSpPr>
        <dsp:cNvPr id="0" name=""/>
        <dsp:cNvSpPr/>
      </dsp:nvSpPr>
      <dsp:spPr>
        <a:xfrm rot="2866970">
          <a:off x="3718030" y="1917081"/>
          <a:ext cx="1173538" cy="1287470"/>
        </a:xfrm>
        <a:prstGeom prst="circularArrow">
          <a:avLst>
            <a:gd name="adj1" fmla="val 1728"/>
            <a:gd name="adj2" fmla="val 205742"/>
            <a:gd name="adj3" fmla="val 18055126"/>
            <a:gd name="adj4" fmla="val 11011890"/>
            <a:gd name="adj5" fmla="val 201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AB52B-3751-443B-91C6-291A37FF875A}">
      <dsp:nvSpPr>
        <dsp:cNvPr id="0" name=""/>
        <dsp:cNvSpPr/>
      </dsp:nvSpPr>
      <dsp:spPr>
        <a:xfrm>
          <a:off x="2193336" y="3178656"/>
          <a:ext cx="1652761" cy="65724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Catalog Builder</a:t>
          </a:r>
        </a:p>
      </dsp:txBody>
      <dsp:txXfrm>
        <a:off x="2212586" y="3197906"/>
        <a:ext cx="1614261" cy="618748"/>
      </dsp:txXfrm>
    </dsp:sp>
    <dsp:sp modelId="{51F57ED7-0681-47D0-AC93-2216523BE4E8}">
      <dsp:nvSpPr>
        <dsp:cNvPr id="0" name=""/>
        <dsp:cNvSpPr/>
      </dsp:nvSpPr>
      <dsp:spPr>
        <a:xfrm>
          <a:off x="4273015" y="2535705"/>
          <a:ext cx="1859356" cy="1533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Online Catalog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Multiple Editions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Minimal Sources of Errors</a:t>
          </a:r>
        </a:p>
      </dsp:txBody>
      <dsp:txXfrm>
        <a:off x="4308307" y="2570997"/>
        <a:ext cx="1788772" cy="1134371"/>
      </dsp:txXfrm>
    </dsp:sp>
    <dsp:sp modelId="{D6CCC08A-F6FA-4818-A67F-8776B00DA02C}">
      <dsp:nvSpPr>
        <dsp:cNvPr id="0" name=""/>
        <dsp:cNvSpPr/>
      </dsp:nvSpPr>
      <dsp:spPr>
        <a:xfrm>
          <a:off x="4419513" y="4045477"/>
          <a:ext cx="1652761" cy="657248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College Catalog</a:t>
          </a:r>
        </a:p>
      </dsp:txBody>
      <dsp:txXfrm>
        <a:off x="4438763" y="4064727"/>
        <a:ext cx="1614261" cy="618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2T16:42:27.415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2T16:42:28.448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2T16:42:29.744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2T16:42:31.479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2T16:42:32.008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1718C-EE5C-A545-A26B-F1D44DE2C295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E57F4-9D9C-5847-BCD2-13B860A1E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9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8C01E4-BBDE-A04D-BF52-50C7E63D7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5041" y="659567"/>
            <a:ext cx="4132289" cy="547735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5746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63493-8C84-E346-96AF-8ED8B8873B92}"/>
              </a:ext>
            </a:extLst>
          </p:cNvPr>
          <p:cNvSpPr/>
          <p:nvPr userDrawn="1"/>
        </p:nvSpPr>
        <p:spPr>
          <a:xfrm>
            <a:off x="0" y="0"/>
            <a:ext cx="12192000" cy="23551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dir="54000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80103-BDBC-4A40-9E85-AE3F70CBE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403412"/>
            <a:ext cx="10058400" cy="1685768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3A56-FB7B-AC46-8402-D5947961F4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662569"/>
            <a:ext cx="10058400" cy="312039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 (Remember to add alt text to all imported graphics and images.)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2F75C-9DD2-074A-96FF-53829C46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2743200" cy="365125"/>
          </a:xfrm>
        </p:spPr>
        <p:txBody>
          <a:bodyPr rIns="0"/>
          <a:lstStyle/>
          <a:p>
            <a:fld id="{492D8F1A-69A8-9242-9469-8400121D240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35C675-F55A-8A44-9B93-9E37ED70F13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329763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1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ection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63493-8C84-E346-96AF-8ED8B8873B92}"/>
              </a:ext>
            </a:extLst>
          </p:cNvPr>
          <p:cNvSpPr/>
          <p:nvPr userDrawn="1"/>
        </p:nvSpPr>
        <p:spPr>
          <a:xfrm>
            <a:off x="0" y="0"/>
            <a:ext cx="4049486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4FB25-3788-9D40-8C85-70A6F279CB68}"/>
              </a:ext>
            </a:extLst>
          </p:cNvPr>
          <p:cNvSpPr/>
          <p:nvPr userDrawn="1"/>
        </p:nvSpPr>
        <p:spPr>
          <a:xfrm>
            <a:off x="-1734" y="1112108"/>
            <a:ext cx="4049486" cy="4559350"/>
          </a:xfrm>
          <a:prstGeom prst="rect">
            <a:avLst/>
          </a:prstGeom>
          <a:solidFill>
            <a:srgbClr val="3EBF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80103-BDBC-4A40-9E85-AE3F70CBE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135" y="1335091"/>
            <a:ext cx="3583461" cy="161199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3A56-FB7B-AC46-8402-D5947961F4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0759" y="1112108"/>
            <a:ext cx="6672648" cy="46708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 (Remember to add alt text to all imported graphics and images.)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CEDA2-8D63-C44F-BC49-24E0BC45BAE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7135" y="2928551"/>
            <a:ext cx="3583461" cy="2533135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2F75C-9DD2-074A-96FF-53829C46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0207" y="6356350"/>
            <a:ext cx="2743200" cy="365125"/>
          </a:xfrm>
        </p:spPr>
        <p:txBody>
          <a:bodyPr r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515FF-A0B8-C748-B888-B5E7E36D9E01}"/>
              </a:ext>
            </a:extLst>
          </p:cNvPr>
          <p:cNvSpPr/>
          <p:nvPr userDrawn="1"/>
        </p:nvSpPr>
        <p:spPr>
          <a:xfrm>
            <a:off x="11510682" y="-37218"/>
            <a:ext cx="681318" cy="689521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38100" dir="10800000" sx="101000" sy="101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B78EA-BEEE-F349-88FC-0EA34397467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734" y="1112108"/>
            <a:ext cx="40494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D4A47C-A252-5E44-B313-E53706F59CD9}"/>
              </a:ext>
            </a:extLst>
          </p:cNvPr>
          <p:cNvCxnSpPr>
            <a:cxnSpLocks/>
          </p:cNvCxnSpPr>
          <p:nvPr userDrawn="1"/>
        </p:nvCxnSpPr>
        <p:spPr>
          <a:xfrm flipH="1">
            <a:off x="-1734" y="5671458"/>
            <a:ext cx="40494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25CB-6D53-5B4E-9EFA-34719523B6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10682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75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98F2EA-9DEA-EE4D-B840-68DE3891D4D8}"/>
              </a:ext>
            </a:extLst>
          </p:cNvPr>
          <p:cNvSpPr/>
          <p:nvPr userDrawn="1"/>
        </p:nvSpPr>
        <p:spPr>
          <a:xfrm>
            <a:off x="0" y="0"/>
            <a:ext cx="9278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EDC0F-3BCC-4B40-AC8B-5FD51655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DAEDF-6709-4345-868D-28A3E2BF9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7650" y="1798320"/>
            <a:ext cx="4922537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7F0D2-6EF4-B446-81DE-946EB47EB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8259" y="1798320"/>
            <a:ext cx="4948881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3F740-1E9C-A544-964D-48014EBF79BE}"/>
              </a:ext>
            </a:extLst>
          </p:cNvPr>
          <p:cNvSpPr txBox="1">
            <a:spLocks/>
          </p:cNvSpPr>
          <p:nvPr userDrawn="1"/>
        </p:nvSpPr>
        <p:spPr>
          <a:xfrm>
            <a:off x="8580493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1000" smtClean="0">
                <a:solidFill>
                  <a:schemeClr val="accent2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EB2186-3A18-D445-88A4-34402F9511E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7790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16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7686E-7239-014B-BDE6-C25098C3A993}"/>
              </a:ext>
            </a:extLst>
          </p:cNvPr>
          <p:cNvSpPr/>
          <p:nvPr userDrawn="1"/>
        </p:nvSpPr>
        <p:spPr>
          <a:xfrm>
            <a:off x="0" y="0"/>
            <a:ext cx="9278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EDC0F-3BCC-4B40-AC8B-5FD51655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61810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E383382-0294-BD4C-A5F0-F13A44A6EA7B}"/>
              </a:ext>
            </a:extLst>
          </p:cNvPr>
          <p:cNvSpPr txBox="1">
            <a:spLocks/>
          </p:cNvSpPr>
          <p:nvPr userDrawn="1"/>
        </p:nvSpPr>
        <p:spPr>
          <a:xfrm>
            <a:off x="8580493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100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193D36-B121-6342-A5EB-898D4AD08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860091-E249-9C44-9CCA-1956D1962FF4}"/>
              </a:ext>
            </a:extLst>
          </p:cNvPr>
          <p:cNvCxnSpPr>
            <a:cxnSpLocks/>
          </p:cNvCxnSpPr>
          <p:nvPr userDrawn="1"/>
        </p:nvCxnSpPr>
        <p:spPr>
          <a:xfrm flipV="1">
            <a:off x="907790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6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9249B-BE17-6849-9D73-B0C3BA84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6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2D507-5401-464E-AD07-D24EE91AF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2FC3-D2C7-9B4C-9B9B-A2C7D0FDA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– Remember to ad alt text to all imported graphics and images.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50318-0809-C04F-9288-E60B69D54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5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8" r:id="rId3"/>
    <p:sldLayoutId id="2147483653" r:id="rId4"/>
    <p:sldLayoutId id="214748366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latin typeface="Palatino" pitchFamily="2" charset="77"/>
          <a:ea typeface="Palatino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6.png"/><Relationship Id="rId4" Type="http://schemas.openxmlformats.org/officeDocument/2006/relationships/diagramData" Target="../diagrams/data2.xml"/><Relationship Id="rId9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0.png"/><Relationship Id="rId7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5" Type="http://schemas.openxmlformats.org/officeDocument/2006/relationships/customXml" Target="../ink/ink1.xml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1685-6854-4F4E-8886-7E7F0A6D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041" y="659567"/>
            <a:ext cx="4132289" cy="4128743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We HAVE lots of Systems – Why is </a:t>
            </a:r>
            <a:r>
              <a:rPr lang="en-US" sz="4200" b="1" dirty="0"/>
              <a:t>Integration </a:t>
            </a:r>
            <a:r>
              <a:rPr lang="en-US" sz="4200" dirty="0"/>
              <a:t>Critical for Curriculum to Ensure Collective Impact?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1848A-C61B-4D87-9C5E-23C63230806B}"/>
              </a:ext>
            </a:extLst>
          </p:cNvPr>
          <p:cNvSpPr txBox="1"/>
          <p:nvPr/>
        </p:nvSpPr>
        <p:spPr>
          <a:xfrm>
            <a:off x="7708490" y="5270090"/>
            <a:ext cx="2912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Mitch Shively</a:t>
            </a:r>
          </a:p>
          <a:p>
            <a:r>
              <a:rPr lang="en-US" dirty="0"/>
              <a:t>VP Business Development</a:t>
            </a:r>
          </a:p>
          <a:p>
            <a:r>
              <a:rPr lang="en-US" dirty="0"/>
              <a:t>eLumen, Inc.</a:t>
            </a:r>
          </a:p>
        </p:txBody>
      </p:sp>
    </p:spTree>
    <p:extLst>
      <p:ext uri="{BB962C8B-B14F-4D97-AF65-F5344CB8AC3E}">
        <p14:creationId xmlns:p14="http://schemas.microsoft.com/office/powerpoint/2010/main" val="10367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4BC4-5B04-42EF-B47A-1C218D7B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 Enables Data Informed Continuous Improvement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80D85-BE83-41C9-804A-0FDB0DCCB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411463"/>
            <a:ext cx="4674140" cy="35433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5F250-7821-4D83-ACDD-5EBCFFAD5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2781300"/>
            <a:ext cx="4857750" cy="28840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EEAF0D-B47B-4797-8BF2-490B41BB2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6921012"/>
              </p:ext>
            </p:extLst>
          </p:nvPr>
        </p:nvGraphicFramePr>
        <p:xfrm>
          <a:off x="7004318" y="1295400"/>
          <a:ext cx="5060681" cy="4794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7F6B1D5-CB82-435B-B9A4-4C43CEA4B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2028" y="2133600"/>
            <a:ext cx="2578372" cy="269157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E0F96-7DA0-43BF-A20F-ABB446BC8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734" y="3446873"/>
            <a:ext cx="4676872" cy="289497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70E77-A620-4A1F-9227-02E9DF347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2203" y="4324812"/>
            <a:ext cx="4658374" cy="22434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5DCD76-54BD-4689-A8A4-93D429EBFD29}"/>
              </a:ext>
            </a:extLst>
          </p:cNvPr>
          <p:cNvPicPr/>
          <p:nvPr/>
        </p:nvPicPr>
        <p:blipFill rotWithShape="1">
          <a:blip r:embed="rId2"/>
          <a:srcRect/>
          <a:stretch/>
        </p:blipFill>
        <p:spPr>
          <a:xfrm>
            <a:off x="5410200" y="1257300"/>
            <a:ext cx="6296025" cy="441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8A11E-9646-43EB-84CB-1F38075C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-368300"/>
            <a:ext cx="10046043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Approved Curriculum </a:t>
            </a:r>
            <a:r>
              <a:rPr lang="en-US" i="1" dirty="0"/>
              <a:t>Directly</a:t>
            </a:r>
            <a:r>
              <a:rPr lang="en-US" dirty="0"/>
              <a:t> Feeds Catalog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D922AE-547B-423A-B028-3BAE2E9E8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92108"/>
              </p:ext>
            </p:extLst>
          </p:nvPr>
        </p:nvGraphicFramePr>
        <p:xfrm>
          <a:off x="314325" y="1190625"/>
          <a:ext cx="6635750" cy="4776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EC935F3-E2C1-480B-B5F6-BB9EA91129AE}"/>
              </a:ext>
            </a:extLst>
          </p:cNvPr>
          <p:cNvSpPr/>
          <p:nvPr/>
        </p:nvSpPr>
        <p:spPr>
          <a:xfrm>
            <a:off x="6410325" y="5476875"/>
            <a:ext cx="252412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D357-2361-4268-8196-9F78606E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-454025"/>
            <a:ext cx="10046043" cy="1325563"/>
          </a:xfrm>
        </p:spPr>
        <p:txBody>
          <a:bodyPr/>
          <a:lstStyle/>
          <a:p>
            <a:r>
              <a:rPr lang="en-US" i="1" dirty="0"/>
              <a:t>Organically</a:t>
            </a:r>
            <a:r>
              <a:rPr lang="en-US" dirty="0"/>
              <a:t> (i.e. NO SCRIBING!) Feed:</a:t>
            </a:r>
            <a:endParaRPr lang="en-U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761D1E-E760-4BAC-8CA2-AA8B3A16B9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64" y="1036639"/>
            <a:ext cx="6673095" cy="389731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96E5C-96BD-463B-A218-98D5EC7C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26" y="1828577"/>
            <a:ext cx="4838700" cy="39857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63B28B-8A4E-4BD4-9DA5-E91B12CD2B54}"/>
              </a:ext>
            </a:extLst>
          </p:cNvPr>
          <p:cNvSpPr txBox="1"/>
          <p:nvPr/>
        </p:nvSpPr>
        <p:spPr>
          <a:xfrm>
            <a:off x="3924300" y="623887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Real-time Student Education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C21FA-A88E-4B66-8EC4-55B7D8A29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359" y="3072967"/>
            <a:ext cx="5639586" cy="311510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F5E5B2-663E-43A3-9E15-89258336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ENABLE Badging via Easily Configured, Automated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28AFD-76C9-4D72-BED8-4861ABAC96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92D8F1A-69A8-9242-9469-8400121D240A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11FD2A-288D-40BD-A0C0-5F3770680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67" y="1160026"/>
            <a:ext cx="6897995" cy="39283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CBD33-A294-4765-B251-76A82E925C15}"/>
              </a:ext>
            </a:extLst>
          </p:cNvPr>
          <p:cNvSpPr txBox="1"/>
          <p:nvPr/>
        </p:nvSpPr>
        <p:spPr>
          <a:xfrm>
            <a:off x="1480990" y="5338583"/>
            <a:ext cx="10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…Badges are not awarded after the fact, requiring someone to spend hours combing through records…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They are automatically provisioned as LO Assessment occurs!</a:t>
            </a:r>
          </a:p>
        </p:txBody>
      </p:sp>
    </p:spTree>
    <p:extLst>
      <p:ext uri="{BB962C8B-B14F-4D97-AF65-F5344CB8AC3E}">
        <p14:creationId xmlns:p14="http://schemas.microsoft.com/office/powerpoint/2010/main" val="19423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84;p21">
            <a:extLst>
              <a:ext uri="{FF2B5EF4-FFF2-40B4-BE49-F238E27FC236}">
                <a16:creationId xmlns:a16="http://schemas.microsoft.com/office/drawing/2014/main" id="{493C96E9-F2E4-4B31-BD4C-E286023B6D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527220"/>
            <a:ext cx="9144000" cy="434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85;p21">
            <a:extLst>
              <a:ext uri="{FF2B5EF4-FFF2-40B4-BE49-F238E27FC236}">
                <a16:creationId xmlns:a16="http://schemas.microsoft.com/office/drawing/2014/main" id="{3098F12A-7276-436B-8688-C071FB496143}"/>
              </a:ext>
            </a:extLst>
          </p:cNvPr>
          <p:cNvSpPr txBox="1"/>
          <p:nvPr/>
        </p:nvSpPr>
        <p:spPr>
          <a:xfrm>
            <a:off x="4666584" y="638156"/>
            <a:ext cx="31380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60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Modern “GPS” for Students</a:t>
            </a:r>
            <a:endParaRPr sz="160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186;p21">
            <a:extLst>
              <a:ext uri="{FF2B5EF4-FFF2-40B4-BE49-F238E27FC236}">
                <a16:creationId xmlns:a16="http://schemas.microsoft.com/office/drawing/2014/main" id="{C255F539-1A5A-44AD-B08A-E84B9FC11000}"/>
              </a:ext>
            </a:extLst>
          </p:cNvPr>
          <p:cNvSpPr txBox="1"/>
          <p:nvPr/>
        </p:nvSpPr>
        <p:spPr>
          <a:xfrm>
            <a:off x="1996732" y="638167"/>
            <a:ext cx="25268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60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Self Monitor Progress</a:t>
            </a:r>
            <a:endParaRPr sz="160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187;p21">
            <a:extLst>
              <a:ext uri="{FF2B5EF4-FFF2-40B4-BE49-F238E27FC236}">
                <a16:creationId xmlns:a16="http://schemas.microsoft.com/office/drawing/2014/main" id="{25B07219-2F3C-4F98-AD0F-1C213FDED048}"/>
              </a:ext>
            </a:extLst>
          </p:cNvPr>
          <p:cNvSpPr txBox="1"/>
          <p:nvPr/>
        </p:nvSpPr>
        <p:spPr>
          <a:xfrm>
            <a:off x="7176500" y="631967"/>
            <a:ext cx="394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Tools to Show Achievements</a:t>
            </a:r>
            <a:endParaRPr sz="160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88;p21">
            <a:extLst>
              <a:ext uri="{FF2B5EF4-FFF2-40B4-BE49-F238E27FC236}">
                <a16:creationId xmlns:a16="http://schemas.microsoft.com/office/drawing/2014/main" id="{1F11B5B8-8B3F-40CB-B8EC-88A467ABF057}"/>
              </a:ext>
            </a:extLst>
          </p:cNvPr>
          <p:cNvSpPr txBox="1"/>
          <p:nvPr/>
        </p:nvSpPr>
        <p:spPr>
          <a:xfrm>
            <a:off x="1863800" y="67900"/>
            <a:ext cx="84644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667" b="1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Enable Guided Pathways for Student Success</a:t>
            </a:r>
            <a:endParaRPr sz="2400" b="1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E5F62E-DADC-4A66-A100-18FE006970A1}"/>
              </a:ext>
            </a:extLst>
          </p:cNvPr>
          <p:cNvGrpSpPr/>
          <p:nvPr/>
        </p:nvGrpSpPr>
        <p:grpSpPr>
          <a:xfrm>
            <a:off x="1182692" y="2507012"/>
            <a:ext cx="3138000" cy="4176274"/>
            <a:chOff x="1182692" y="2507012"/>
            <a:chExt cx="3138000" cy="4176274"/>
          </a:xfrm>
        </p:grpSpPr>
        <p:pic>
          <p:nvPicPr>
            <p:cNvPr id="32" name="Google Shape;190;p21">
              <a:extLst>
                <a:ext uri="{FF2B5EF4-FFF2-40B4-BE49-F238E27FC236}">
                  <a16:creationId xmlns:a16="http://schemas.microsoft.com/office/drawing/2014/main" id="{57963CE2-02A7-4449-B4D5-765B470B037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2692" y="4350988"/>
              <a:ext cx="3138000" cy="23322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191;p21">
              <a:extLst>
                <a:ext uri="{FF2B5EF4-FFF2-40B4-BE49-F238E27FC236}">
                  <a16:creationId xmlns:a16="http://schemas.microsoft.com/office/drawing/2014/main" id="{B5F020E0-865F-4D7C-A91E-3EA79CAD8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788" y="2592134"/>
              <a:ext cx="1849612" cy="2223668"/>
            </a:xfrm>
            <a:prstGeom prst="straightConnector1">
              <a:avLst/>
            </a:prstGeom>
            <a:noFill/>
            <a:ln w="9525" cap="flat" cmpd="sng">
              <a:solidFill>
                <a:srgbClr val="39312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192;p21">
              <a:extLst>
                <a:ext uri="{FF2B5EF4-FFF2-40B4-BE49-F238E27FC236}">
                  <a16:creationId xmlns:a16="http://schemas.microsoft.com/office/drawing/2014/main" id="{59A1165D-AB00-46D2-8968-0D8206B3B32A}"/>
                </a:ext>
              </a:extLst>
            </p:cNvPr>
            <p:cNvCxnSpPr>
              <a:cxnSpLocks/>
            </p:cNvCxnSpPr>
            <p:nvPr/>
          </p:nvCxnSpPr>
          <p:spPr>
            <a:xfrm>
              <a:off x="3406571" y="2507012"/>
              <a:ext cx="909821" cy="2355856"/>
            </a:xfrm>
            <a:prstGeom prst="straightConnector1">
              <a:avLst/>
            </a:prstGeom>
            <a:noFill/>
            <a:ln w="9525" cap="flat" cmpd="sng">
              <a:solidFill>
                <a:srgbClr val="39312F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" name="Google Shape;193;p21">
            <a:extLst>
              <a:ext uri="{FF2B5EF4-FFF2-40B4-BE49-F238E27FC236}">
                <a16:creationId xmlns:a16="http://schemas.microsoft.com/office/drawing/2014/main" id="{C7F4AF2B-2F2A-42EA-9667-ACFE4A5688E6}"/>
              </a:ext>
            </a:extLst>
          </p:cNvPr>
          <p:cNvGrpSpPr/>
          <p:nvPr/>
        </p:nvGrpSpPr>
        <p:grpSpPr>
          <a:xfrm>
            <a:off x="4904899" y="3486701"/>
            <a:ext cx="2998339" cy="3307633"/>
            <a:chOff x="3678674" y="2615025"/>
            <a:chExt cx="2248754" cy="2480725"/>
          </a:xfrm>
        </p:grpSpPr>
        <p:pic>
          <p:nvPicPr>
            <p:cNvPr id="36" name="Google Shape;194;p21">
              <a:extLst>
                <a:ext uri="{FF2B5EF4-FFF2-40B4-BE49-F238E27FC236}">
                  <a16:creationId xmlns:a16="http://schemas.microsoft.com/office/drawing/2014/main" id="{0D75DF35-B19A-495F-8CF6-830ACEAD897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78674" y="3415651"/>
              <a:ext cx="2248754" cy="39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95;p21">
              <a:extLst>
                <a:ext uri="{FF2B5EF4-FFF2-40B4-BE49-F238E27FC236}">
                  <a16:creationId xmlns:a16="http://schemas.microsoft.com/office/drawing/2014/main" id="{604BD460-A440-4B44-B4CF-8EF5F588D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82851" y="3759100"/>
              <a:ext cx="1837000" cy="13366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" name="Google Shape;196;p21">
              <a:extLst>
                <a:ext uri="{FF2B5EF4-FFF2-40B4-BE49-F238E27FC236}">
                  <a16:creationId xmlns:a16="http://schemas.microsoft.com/office/drawing/2014/main" id="{C7DB032D-055E-41A6-8718-15A025BDCBA7}"/>
                </a:ext>
              </a:extLst>
            </p:cNvPr>
            <p:cNvCxnSpPr/>
            <p:nvPr/>
          </p:nvCxnSpPr>
          <p:spPr>
            <a:xfrm flipH="1">
              <a:off x="3882800" y="2615025"/>
              <a:ext cx="684900" cy="1144200"/>
            </a:xfrm>
            <a:prstGeom prst="straightConnector1">
              <a:avLst/>
            </a:prstGeom>
            <a:noFill/>
            <a:ln w="9525" cap="flat" cmpd="sng">
              <a:solidFill>
                <a:srgbClr val="39312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197;p21">
              <a:extLst>
                <a:ext uri="{FF2B5EF4-FFF2-40B4-BE49-F238E27FC236}">
                  <a16:creationId xmlns:a16="http://schemas.microsoft.com/office/drawing/2014/main" id="{73AD7B68-18FF-4CC9-97F0-06391715C4BF}"/>
                </a:ext>
              </a:extLst>
            </p:cNvPr>
            <p:cNvCxnSpPr/>
            <p:nvPr/>
          </p:nvCxnSpPr>
          <p:spPr>
            <a:xfrm>
              <a:off x="4731150" y="2615025"/>
              <a:ext cx="980700" cy="1144200"/>
            </a:xfrm>
            <a:prstGeom prst="straightConnector1">
              <a:avLst/>
            </a:prstGeom>
            <a:noFill/>
            <a:ln w="9525" cap="flat" cmpd="sng">
              <a:solidFill>
                <a:srgbClr val="39312F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" name="Google Shape;198;p21">
            <a:extLst>
              <a:ext uri="{FF2B5EF4-FFF2-40B4-BE49-F238E27FC236}">
                <a16:creationId xmlns:a16="http://schemas.microsoft.com/office/drawing/2014/main" id="{30BAFC3B-7E34-435E-B54E-BFD05688FE14}"/>
              </a:ext>
            </a:extLst>
          </p:cNvPr>
          <p:cNvGrpSpPr/>
          <p:nvPr/>
        </p:nvGrpSpPr>
        <p:grpSpPr>
          <a:xfrm>
            <a:off x="8480630" y="3073714"/>
            <a:ext cx="2901100" cy="3762653"/>
            <a:chOff x="6360472" y="2305285"/>
            <a:chExt cx="2175825" cy="2821990"/>
          </a:xfrm>
        </p:grpSpPr>
        <p:pic>
          <p:nvPicPr>
            <p:cNvPr id="41" name="Google Shape;199;p21">
              <a:extLst>
                <a:ext uri="{FF2B5EF4-FFF2-40B4-BE49-F238E27FC236}">
                  <a16:creationId xmlns:a16="http://schemas.microsoft.com/office/drawing/2014/main" id="{5347F0A8-10FC-4A91-BE90-3321D6F4470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39847" y="3317495"/>
              <a:ext cx="1763525" cy="3773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oogle Shape;200;p21">
              <a:extLst>
                <a:ext uri="{FF2B5EF4-FFF2-40B4-BE49-F238E27FC236}">
                  <a16:creationId xmlns:a16="http://schemas.microsoft.com/office/drawing/2014/main" id="{AB25E5C4-EB1A-4DCB-A8F0-023783F67C60}"/>
                </a:ext>
              </a:extLst>
            </p:cNvPr>
            <p:cNvGrpSpPr/>
            <p:nvPr/>
          </p:nvGrpSpPr>
          <p:grpSpPr>
            <a:xfrm>
              <a:off x="6360472" y="2305285"/>
              <a:ext cx="2175825" cy="2821990"/>
              <a:chOff x="6360472" y="2305285"/>
              <a:chExt cx="2175825" cy="2821990"/>
            </a:xfrm>
          </p:grpSpPr>
          <p:pic>
            <p:nvPicPr>
              <p:cNvPr id="43" name="Google Shape;201;p21">
                <a:extLst>
                  <a:ext uri="{FF2B5EF4-FFF2-40B4-BE49-F238E27FC236}">
                    <a16:creationId xmlns:a16="http://schemas.microsoft.com/office/drawing/2014/main" id="{7405FE35-DA30-47AB-B83A-A1211E5BEAAD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772772" y="3694875"/>
                <a:ext cx="1763525" cy="14324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4" name="Google Shape;202;p21">
                <a:extLst>
                  <a:ext uri="{FF2B5EF4-FFF2-40B4-BE49-F238E27FC236}">
                    <a16:creationId xmlns:a16="http://schemas.microsoft.com/office/drawing/2014/main" id="{EAD764A3-46C3-43D2-B53F-CD3E0280A66F}"/>
                  </a:ext>
                </a:extLst>
              </p:cNvPr>
              <p:cNvCxnSpPr/>
              <p:nvPr/>
            </p:nvCxnSpPr>
            <p:spPr>
              <a:xfrm>
                <a:off x="6589072" y="2305285"/>
                <a:ext cx="1918500" cy="139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9312F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203;p21">
                <a:extLst>
                  <a:ext uri="{FF2B5EF4-FFF2-40B4-BE49-F238E27FC236}">
                    <a16:creationId xmlns:a16="http://schemas.microsoft.com/office/drawing/2014/main" id="{99BCE735-6D57-466D-9EDD-5819FC0F4711}"/>
                  </a:ext>
                </a:extLst>
              </p:cNvPr>
              <p:cNvCxnSpPr/>
              <p:nvPr/>
            </p:nvCxnSpPr>
            <p:spPr>
              <a:xfrm>
                <a:off x="6360472" y="2381485"/>
                <a:ext cx="409500" cy="1326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9312F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6" name="Google Shape;204;p21">
            <a:extLst>
              <a:ext uri="{FF2B5EF4-FFF2-40B4-BE49-F238E27FC236}">
                <a16:creationId xmlns:a16="http://schemas.microsoft.com/office/drawing/2014/main" id="{BEE766F4-9185-47E3-8472-F53E265FED95}"/>
              </a:ext>
            </a:extLst>
          </p:cNvPr>
          <p:cNvSpPr/>
          <p:nvPr/>
        </p:nvSpPr>
        <p:spPr>
          <a:xfrm>
            <a:off x="74800" y="2362567"/>
            <a:ext cx="1862400" cy="1568000"/>
          </a:xfrm>
          <a:prstGeom prst="rightArrow">
            <a:avLst>
              <a:gd name="adj1" fmla="val 50000"/>
              <a:gd name="adj2" fmla="val 37231"/>
            </a:avLst>
          </a:prstGeom>
          <a:solidFill>
            <a:schemeClr val="bg1"/>
          </a:solidFill>
          <a:ln w="38100" cap="flat" cmpd="sng">
            <a:solidFill>
              <a:srgbClr val="FFC4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Recommended Sequence (from Curriculum)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7" name="Google Shape;205;p21">
            <a:extLst>
              <a:ext uri="{FF2B5EF4-FFF2-40B4-BE49-F238E27FC236}">
                <a16:creationId xmlns:a16="http://schemas.microsoft.com/office/drawing/2014/main" id="{8E81CD76-8F01-4330-B517-8594D8C96F8A}"/>
              </a:ext>
            </a:extLst>
          </p:cNvPr>
          <p:cNvSpPr/>
          <p:nvPr/>
        </p:nvSpPr>
        <p:spPr>
          <a:xfrm>
            <a:off x="74800" y="635367"/>
            <a:ext cx="1862400" cy="1568000"/>
          </a:xfrm>
          <a:prstGeom prst="rightArrow">
            <a:avLst>
              <a:gd name="adj1" fmla="val 50000"/>
              <a:gd name="adj2" fmla="val 37231"/>
            </a:avLst>
          </a:prstGeom>
          <a:solidFill>
            <a:schemeClr val="bg1"/>
          </a:solidFill>
          <a:ln w="38100" cap="flat" cmpd="sng">
            <a:solidFill>
              <a:srgbClr val="FFC4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Outcomes (from Assessment)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D66C-2034-48C7-A92C-D45F12F9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171450"/>
            <a:ext cx="10046043" cy="766763"/>
          </a:xfrm>
        </p:spPr>
        <p:txBody>
          <a:bodyPr/>
          <a:lstStyle/>
          <a:p>
            <a:r>
              <a:rPr lang="en-US" dirty="0"/>
              <a:t>Benefits of eLumen</a:t>
            </a:r>
          </a:p>
        </p:txBody>
      </p:sp>
      <p:pic>
        <p:nvPicPr>
          <p:cNvPr id="4" name="Picture 4" descr="Image result for error reduction">
            <a:extLst>
              <a:ext uri="{FF2B5EF4-FFF2-40B4-BE49-F238E27FC236}">
                <a16:creationId xmlns:a16="http://schemas.microsoft.com/office/drawing/2014/main" id="{25E5EC7F-46CD-4ABC-927E-1B997195B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22310" r="13065" b="19012"/>
          <a:stretch/>
        </p:blipFill>
        <p:spPr bwMode="auto">
          <a:xfrm>
            <a:off x="1977133" y="1313436"/>
            <a:ext cx="3175688" cy="15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6E1C5-6696-45CB-8281-6CB6B165BC01}"/>
              </a:ext>
            </a:extLst>
          </p:cNvPr>
          <p:cNvSpPr txBox="1"/>
          <p:nvPr/>
        </p:nvSpPr>
        <p:spPr>
          <a:xfrm>
            <a:off x="2635202" y="2525722"/>
            <a:ext cx="1893595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dirty="0">
                <a:solidFill>
                  <a:srgbClr val="8C8C8C"/>
                </a:solidFill>
                <a:latin typeface="Crimson Text"/>
                <a:cs typeface="Crimson Text"/>
              </a:rPr>
              <a:t>Graphics source: </a:t>
            </a:r>
            <a:r>
              <a:rPr lang="en-US" sz="1200" dirty="0" err="1">
                <a:solidFill>
                  <a:srgbClr val="8C8C8C"/>
                </a:solidFill>
                <a:latin typeface="Crimson Text"/>
                <a:cs typeface="Crimson Text"/>
              </a:rPr>
              <a:t>Comprose</a:t>
            </a:r>
            <a:endParaRPr lang="en-US" sz="1200" dirty="0">
              <a:solidFill>
                <a:srgbClr val="8C8C8C"/>
              </a:solidFill>
              <a:latin typeface="Crimson Text"/>
              <a:cs typeface="Crimson Tex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10809-28C7-465C-8CDF-AC9BE08C3F4C}"/>
              </a:ext>
            </a:extLst>
          </p:cNvPr>
          <p:cNvGrpSpPr/>
          <p:nvPr/>
        </p:nvGrpSpPr>
        <p:grpSpPr>
          <a:xfrm>
            <a:off x="6334758" y="817500"/>
            <a:ext cx="3611545" cy="1227010"/>
            <a:chOff x="5289735" y="817500"/>
            <a:chExt cx="3611545" cy="12270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CD3A0D-D108-4397-960A-097B2EFFE2AE}"/>
                </a:ext>
              </a:extLst>
            </p:cNvPr>
            <p:cNvGrpSpPr/>
            <p:nvPr/>
          </p:nvGrpSpPr>
          <p:grpSpPr>
            <a:xfrm>
              <a:off x="6895725" y="915669"/>
              <a:ext cx="2005555" cy="1128841"/>
              <a:chOff x="1435958" y="1231299"/>
              <a:chExt cx="2005555" cy="1128841"/>
            </a:xfrm>
          </p:grpSpPr>
          <p:pic>
            <p:nvPicPr>
              <p:cNvPr id="9" name="Picture 2" descr="Related image">
                <a:extLst>
                  <a:ext uri="{FF2B5EF4-FFF2-40B4-BE49-F238E27FC236}">
                    <a16:creationId xmlns:a16="http://schemas.microsoft.com/office/drawing/2014/main" id="{33D74941-1836-4AAD-8865-10CFA0CA7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958" y="1231299"/>
                <a:ext cx="2005555" cy="1128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4176A8-7297-47B5-8374-3FD7DEEA4589}"/>
                  </a:ext>
                </a:extLst>
              </p:cNvPr>
              <p:cNvSpPr txBox="1"/>
              <p:nvPr/>
            </p:nvSpPr>
            <p:spPr>
              <a:xfrm>
                <a:off x="1461590" y="1881279"/>
                <a:ext cx="1308371" cy="350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700" dirty="0">
                    <a:solidFill>
                      <a:srgbClr val="8C8C8C"/>
                    </a:solidFill>
                    <a:latin typeface="Crimson Text"/>
                    <a:cs typeface="Crimson Text"/>
                  </a:rPr>
                  <a:t>Graphics</a:t>
                </a:r>
                <a:r>
                  <a:rPr lang="en-US" sz="800" dirty="0">
                    <a:solidFill>
                      <a:srgbClr val="8C8C8C"/>
                    </a:solidFill>
                    <a:latin typeface="Crimson Text"/>
                    <a:cs typeface="Crimson Text"/>
                  </a:rPr>
                  <a:t> source: </a:t>
                </a:r>
                <a:r>
                  <a:rPr lang="en-US" sz="700" dirty="0" err="1">
                    <a:solidFill>
                      <a:srgbClr val="8C8C8C"/>
                    </a:solidFill>
                    <a:latin typeface="Crimson Text"/>
                    <a:cs typeface="Crimson Text"/>
                  </a:rPr>
                  <a:t>DataBasable</a:t>
                </a:r>
                <a:endParaRPr lang="en-US" sz="800" dirty="0">
                  <a:solidFill>
                    <a:srgbClr val="8C8C8C"/>
                  </a:solidFill>
                  <a:latin typeface="Crimson Text"/>
                  <a:cs typeface="Crimson Text"/>
                </a:endParaRPr>
              </a:p>
            </p:txBody>
          </p:sp>
        </p:grp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53F3D5A-8676-4E90-81E0-1DD76196F035}"/>
                </a:ext>
              </a:extLst>
            </p:cNvPr>
            <p:cNvSpPr/>
            <p:nvPr/>
          </p:nvSpPr>
          <p:spPr>
            <a:xfrm>
              <a:off x="5289735" y="817500"/>
              <a:ext cx="1174568" cy="748149"/>
            </a:xfrm>
            <a:prstGeom prst="wedgeRoundRectCallout">
              <a:avLst>
                <a:gd name="adj1" fmla="val 111634"/>
                <a:gd name="adj2" fmla="val -2883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No more redundant data entry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B3653D-3C3C-4D8F-9E45-A603AF81227A}"/>
              </a:ext>
            </a:extLst>
          </p:cNvPr>
          <p:cNvGrpSpPr/>
          <p:nvPr/>
        </p:nvGrpSpPr>
        <p:grpSpPr>
          <a:xfrm>
            <a:off x="5541875" y="2004384"/>
            <a:ext cx="4989483" cy="1220875"/>
            <a:chOff x="4017874" y="2004383"/>
            <a:chExt cx="4989483" cy="12208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A3631F-B6DC-4C55-B746-A508593CFBB0}"/>
                </a:ext>
              </a:extLst>
            </p:cNvPr>
            <p:cNvGrpSpPr/>
            <p:nvPr/>
          </p:nvGrpSpPr>
          <p:grpSpPr>
            <a:xfrm>
              <a:off x="4017874" y="2004383"/>
              <a:ext cx="2417775" cy="1217656"/>
              <a:chOff x="5360422" y="2004441"/>
              <a:chExt cx="2417775" cy="1217656"/>
            </a:xfrm>
          </p:grpSpPr>
          <p:pic>
            <p:nvPicPr>
              <p:cNvPr id="14" name="Picture 2" descr="Image result for funding">
                <a:extLst>
                  <a:ext uri="{FF2B5EF4-FFF2-40B4-BE49-F238E27FC236}">
                    <a16:creationId xmlns:a16="http://schemas.microsoft.com/office/drawing/2014/main" id="{A4D5DA60-5CCB-4A1C-AB98-BE1F7B46B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4" t="15783" r="13689" b="34163"/>
              <a:stretch/>
            </p:blipFill>
            <p:spPr bwMode="auto">
              <a:xfrm>
                <a:off x="5406501" y="2093054"/>
                <a:ext cx="2371696" cy="112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529B88-6F4F-427A-AE3F-A7403D1FE8BB}"/>
                  </a:ext>
                </a:extLst>
              </p:cNvPr>
              <p:cNvSpPr txBox="1"/>
              <p:nvPr/>
            </p:nvSpPr>
            <p:spPr>
              <a:xfrm>
                <a:off x="5360422" y="2004441"/>
                <a:ext cx="1319592" cy="350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800" dirty="0">
                    <a:solidFill>
                      <a:prstClr val="white"/>
                    </a:solidFill>
                    <a:latin typeface="Crimson Text"/>
                    <a:cs typeface="Crimson Text"/>
                  </a:rPr>
                  <a:t>Graphics source: TCEA Blog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22306D-22CD-468F-ABF4-F629FA684546}"/>
                </a:ext>
              </a:extLst>
            </p:cNvPr>
            <p:cNvSpPr txBox="1"/>
            <p:nvPr/>
          </p:nvSpPr>
          <p:spPr>
            <a:xfrm>
              <a:off x="6481728" y="2101874"/>
              <a:ext cx="2525629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rimson Text"/>
                  <a:cs typeface="Crimson Text"/>
                </a:rPr>
                <a:t>Fewer errors means more funding: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prstClr val="black"/>
                  </a:solidFill>
                  <a:latin typeface="Crimson Text"/>
                  <a:cs typeface="Crimson Text"/>
                </a:rPr>
                <a:t>Students with accurate pathway info more likely to graduate on time!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prstClr val="black"/>
                  </a:solidFill>
                  <a:latin typeface="Crimson Text"/>
                  <a:cs typeface="Crimson Text"/>
                </a:rPr>
                <a:t>Reduced errors = Stable funding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prstClr val="black"/>
                  </a:solidFill>
                  <a:latin typeface="Crimson Text"/>
                  <a:cs typeface="Crimson Text"/>
                </a:rPr>
                <a:t>Built-in data integrity rules greatly reduce errors!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102F30-5D92-4068-B5D9-7ACA02FA45C4}"/>
              </a:ext>
            </a:extLst>
          </p:cNvPr>
          <p:cNvGrpSpPr/>
          <p:nvPr/>
        </p:nvGrpSpPr>
        <p:grpSpPr>
          <a:xfrm>
            <a:off x="1660645" y="3126240"/>
            <a:ext cx="3709743" cy="2337258"/>
            <a:chOff x="136644" y="3126240"/>
            <a:chExt cx="3709743" cy="23372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0631427-4C02-4AC6-B7B1-C853F115EC3A}"/>
                </a:ext>
              </a:extLst>
            </p:cNvPr>
            <p:cNvGrpSpPr/>
            <p:nvPr/>
          </p:nvGrpSpPr>
          <p:grpSpPr>
            <a:xfrm>
              <a:off x="1641316" y="3222039"/>
              <a:ext cx="2205071" cy="2241459"/>
              <a:chOff x="5038064" y="1138087"/>
              <a:chExt cx="3648735" cy="3393771"/>
            </a:xfrm>
          </p:grpSpPr>
          <p:pic>
            <p:nvPicPr>
              <p:cNvPr id="19" name="Picture 6" descr="Image result for Time savings">
                <a:extLst>
                  <a:ext uri="{FF2B5EF4-FFF2-40B4-BE49-F238E27FC236}">
                    <a16:creationId xmlns:a16="http://schemas.microsoft.com/office/drawing/2014/main" id="{9637F629-A761-46C1-BA80-44A32BFF9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46" r="17973"/>
              <a:stretch/>
            </p:blipFill>
            <p:spPr bwMode="auto">
              <a:xfrm>
                <a:off x="5038064" y="1138087"/>
                <a:ext cx="3648735" cy="2290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C7D61A-5656-4F66-94C9-972FE2AECAA9}"/>
                  </a:ext>
                </a:extLst>
              </p:cNvPr>
              <p:cNvSpPr txBox="1"/>
              <p:nvPr/>
            </p:nvSpPr>
            <p:spPr>
              <a:xfrm>
                <a:off x="7141013" y="3069486"/>
                <a:ext cx="1407757" cy="1462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800" dirty="0">
                    <a:solidFill>
                      <a:prstClr val="white"/>
                    </a:solidFill>
                    <a:latin typeface="Crimson Text"/>
                    <a:cs typeface="Crimson Text"/>
                  </a:rPr>
                  <a:t>Graphics source: Afro Hustler</a:t>
                </a:r>
              </a:p>
            </p:txBody>
          </p:sp>
        </p:grpSp>
        <p:sp>
          <p:nvSpPr>
            <p:cNvPr id="18" name="Speech Bubble: Rectangle 17">
              <a:extLst>
                <a:ext uri="{FF2B5EF4-FFF2-40B4-BE49-F238E27FC236}">
                  <a16:creationId xmlns:a16="http://schemas.microsoft.com/office/drawing/2014/main" id="{7DB5A2CA-F459-4D13-BC3C-ACA2E4262F5C}"/>
                </a:ext>
              </a:extLst>
            </p:cNvPr>
            <p:cNvSpPr/>
            <p:nvPr/>
          </p:nvSpPr>
          <p:spPr>
            <a:xfrm>
              <a:off x="136644" y="3126240"/>
              <a:ext cx="1287106" cy="1811516"/>
            </a:xfrm>
            <a:prstGeom prst="wedgeRectCallout">
              <a:avLst>
                <a:gd name="adj1" fmla="val 66907"/>
                <a:gd name="adj2" fmla="val 2058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Catalog Automation </a:t>
              </a:r>
              <a:r>
                <a:rPr lang="en-US" sz="1200" b="1" i="1" u="sng" dirty="0">
                  <a:solidFill>
                    <a:prstClr val="black"/>
                  </a:solidFill>
                  <a:latin typeface="Calibri"/>
                </a:rPr>
                <a:t>alone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can pay for the system!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Counsellors more efficient w/accurate info!</a:t>
              </a:r>
            </a:p>
          </p:txBody>
        </p:sp>
      </p:grpSp>
      <p:pic>
        <p:nvPicPr>
          <p:cNvPr id="21" name="Picture 8" descr="Remedial Class cartoons, Remedial Class cartoon, funny, Remedial Class picture, Remedial Class pictures, Remedial Class image, Remedial Class images, Remedial Class illustration, Remedial Class illustrations">
            <a:extLst>
              <a:ext uri="{FF2B5EF4-FFF2-40B4-BE49-F238E27FC236}">
                <a16:creationId xmlns:a16="http://schemas.microsoft.com/office/drawing/2014/main" id="{7828D18A-DDA6-439C-81D8-52CE0A1B4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72"/>
          <a:stretch/>
        </p:blipFill>
        <p:spPr bwMode="auto">
          <a:xfrm>
            <a:off x="5770662" y="3180058"/>
            <a:ext cx="1086223" cy="196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654B729B-F5FD-463F-80A0-6B60C933AD51}"/>
              </a:ext>
            </a:extLst>
          </p:cNvPr>
          <p:cNvSpPr/>
          <p:nvPr/>
        </p:nvSpPr>
        <p:spPr>
          <a:xfrm>
            <a:off x="7149738" y="3463466"/>
            <a:ext cx="2116183" cy="1250920"/>
          </a:xfrm>
          <a:prstGeom prst="cloudCallout">
            <a:avLst>
              <a:gd name="adj1" fmla="val -72274"/>
              <a:gd name="adj2" fmla="val 79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Co-remediation at scale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6029F8-6529-44ED-A66C-F36617E852D4}"/>
              </a:ext>
            </a:extLst>
          </p:cNvPr>
          <p:cNvGrpSpPr/>
          <p:nvPr/>
        </p:nvGrpSpPr>
        <p:grpSpPr>
          <a:xfrm>
            <a:off x="1811383" y="5296432"/>
            <a:ext cx="3466473" cy="1343491"/>
            <a:chOff x="287382" y="5296431"/>
            <a:chExt cx="3466473" cy="13434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6624A57-DB7A-48D2-A587-4D7C7B053EFA}"/>
                </a:ext>
              </a:extLst>
            </p:cNvPr>
            <p:cNvGrpSpPr/>
            <p:nvPr/>
          </p:nvGrpSpPr>
          <p:grpSpPr>
            <a:xfrm>
              <a:off x="2295923" y="5296431"/>
              <a:ext cx="1457932" cy="1343491"/>
              <a:chOff x="2793327" y="4989498"/>
              <a:chExt cx="1457932" cy="1343491"/>
            </a:xfrm>
          </p:grpSpPr>
          <p:pic>
            <p:nvPicPr>
              <p:cNvPr id="26" name="Picture 10" descr="Image result for behavioral change">
                <a:extLst>
                  <a:ext uri="{FF2B5EF4-FFF2-40B4-BE49-F238E27FC236}">
                    <a16:creationId xmlns:a16="http://schemas.microsoft.com/office/drawing/2014/main" id="{70F33974-A73B-473F-B4AB-025505D81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58" r="4001"/>
              <a:stretch/>
            </p:blipFill>
            <p:spPr bwMode="auto">
              <a:xfrm>
                <a:off x="2793327" y="4989498"/>
                <a:ext cx="1457932" cy="1343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DA1631-20F1-4854-B883-661D732406AD}"/>
                  </a:ext>
                </a:extLst>
              </p:cNvPr>
              <p:cNvSpPr txBox="1"/>
              <p:nvPr/>
            </p:nvSpPr>
            <p:spPr>
              <a:xfrm>
                <a:off x="2831575" y="5809769"/>
                <a:ext cx="10207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800" dirty="0">
                    <a:solidFill>
                      <a:prstClr val="white"/>
                    </a:solidFill>
                    <a:latin typeface="Crimson Text"/>
                    <a:cs typeface="Crimson Text"/>
                  </a:rPr>
                  <a:t>Graphics source: </a:t>
                </a:r>
              </a:p>
              <a:p>
                <a:r>
                  <a:rPr lang="en-US" sz="800" dirty="0">
                    <a:solidFill>
                      <a:prstClr val="white"/>
                    </a:solidFill>
                    <a:latin typeface="Crimson Text"/>
                    <a:cs typeface="Crimson Text"/>
                  </a:rPr>
                  <a:t>Rise Networks</a:t>
                </a:r>
              </a:p>
            </p:txBody>
          </p:sp>
        </p:grpSp>
        <p:sp>
          <p:nvSpPr>
            <p:cNvPr id="25" name="Callout: Line 24">
              <a:extLst>
                <a:ext uri="{FF2B5EF4-FFF2-40B4-BE49-F238E27FC236}">
                  <a16:creationId xmlns:a16="http://schemas.microsoft.com/office/drawing/2014/main" id="{358C2670-5E11-4555-89A4-F4FDD93C42C2}"/>
                </a:ext>
              </a:extLst>
            </p:cNvPr>
            <p:cNvSpPr/>
            <p:nvPr/>
          </p:nvSpPr>
          <p:spPr>
            <a:xfrm>
              <a:off x="287382" y="5296432"/>
              <a:ext cx="1647823" cy="1343490"/>
            </a:xfrm>
            <a:prstGeom prst="borderCallout1">
              <a:avLst>
                <a:gd name="adj1" fmla="val 34386"/>
                <a:gd name="adj2" fmla="val 103178"/>
                <a:gd name="adj3" fmla="val 47292"/>
                <a:gd name="adj4" fmla="val 1200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Student visibility of assessed outcomes makes assessment meaningful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drives positive change with faculty and students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545139-3968-4D87-A618-EB140C27578A}"/>
              </a:ext>
            </a:extLst>
          </p:cNvPr>
          <p:cNvGrpSpPr/>
          <p:nvPr/>
        </p:nvGrpSpPr>
        <p:grpSpPr>
          <a:xfrm>
            <a:off x="5765845" y="4930188"/>
            <a:ext cx="4381505" cy="1734522"/>
            <a:chOff x="4241844" y="4919914"/>
            <a:chExt cx="4381505" cy="17345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8A099E-A341-4811-9A5A-3EA03E3569E7}"/>
                </a:ext>
              </a:extLst>
            </p:cNvPr>
            <p:cNvGrpSpPr/>
            <p:nvPr/>
          </p:nvGrpSpPr>
          <p:grpSpPr>
            <a:xfrm>
              <a:off x="4246661" y="4919914"/>
              <a:ext cx="4376688" cy="1734522"/>
              <a:chOff x="4246661" y="4919914"/>
              <a:chExt cx="4376688" cy="1734522"/>
            </a:xfrm>
          </p:grpSpPr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152D263E-4F74-437F-97C8-1E74D617D900}"/>
                  </a:ext>
                </a:extLst>
              </p:cNvPr>
              <p:cNvSpPr/>
              <p:nvPr/>
            </p:nvSpPr>
            <p:spPr>
              <a:xfrm>
                <a:off x="4246661" y="5296431"/>
                <a:ext cx="2174097" cy="1358005"/>
              </a:xfrm>
              <a:prstGeom prst="homePlat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68835BE-371E-4805-BA22-429D08A04E86}"/>
                  </a:ext>
                </a:extLst>
              </p:cNvPr>
              <p:cNvGrpSpPr/>
              <p:nvPr/>
            </p:nvGrpSpPr>
            <p:grpSpPr>
              <a:xfrm>
                <a:off x="6435649" y="4919914"/>
                <a:ext cx="2187700" cy="1653420"/>
                <a:chOff x="4866875" y="3763755"/>
                <a:chExt cx="3669374" cy="2712353"/>
              </a:xfrm>
            </p:grpSpPr>
            <p:pic>
              <p:nvPicPr>
                <p:cNvPr id="33" name="Picture 12" descr="Image result for focus">
                  <a:extLst>
                    <a:ext uri="{FF2B5EF4-FFF2-40B4-BE49-F238E27FC236}">
                      <a16:creationId xmlns:a16="http://schemas.microsoft.com/office/drawing/2014/main" id="{ACE7BA0B-5562-4763-860C-28BB551B2D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456" t="14140" r="14404" b="16323"/>
                <a:stretch/>
              </p:blipFill>
              <p:spPr bwMode="auto">
                <a:xfrm>
                  <a:off x="4866875" y="3763755"/>
                  <a:ext cx="3669374" cy="21377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67020BF-F1AC-49B8-A1FF-0586A39FD6B7}"/>
                    </a:ext>
                  </a:extLst>
                </p:cNvPr>
                <p:cNvSpPr txBox="1"/>
                <p:nvPr/>
              </p:nvSpPr>
              <p:spPr>
                <a:xfrm>
                  <a:off x="5461767" y="5901476"/>
                  <a:ext cx="2880111" cy="574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400"/>
                    </a:lnSpc>
                  </a:pPr>
                  <a:r>
                    <a:rPr lang="en-US" sz="800" dirty="0">
                      <a:solidFill>
                        <a:srgbClr val="8C8C8C"/>
                      </a:solidFill>
                      <a:latin typeface="Crimson Text"/>
                      <a:cs typeface="Crimson Text"/>
                    </a:rPr>
                    <a:t>Graphics source: Tim and Julie Harris</a:t>
                  </a: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617BDF-15F0-4883-A49F-48031B1797D0}"/>
                </a:ext>
              </a:extLst>
            </p:cNvPr>
            <p:cNvSpPr txBox="1"/>
            <p:nvPr/>
          </p:nvSpPr>
          <p:spPr>
            <a:xfrm>
              <a:off x="4241844" y="5389457"/>
              <a:ext cx="17007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rimson Text"/>
                  <a:cs typeface="Crimson Text"/>
                </a:rPr>
                <a:t>Students can focus on achievement and “self-serve”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rimson Text"/>
                  <a:cs typeface="Crimson Text"/>
                </a:rPr>
                <a:t>Critical College personnel can </a:t>
              </a:r>
              <a:r>
                <a:rPr lang="en-US" sz="1200" i="1" dirty="0">
                  <a:solidFill>
                    <a:prstClr val="black"/>
                  </a:solidFill>
                  <a:latin typeface="Crimson Text"/>
                  <a:cs typeface="Crimson Text"/>
                </a:rPr>
                <a:t>focus </a:t>
              </a:r>
              <a:r>
                <a:rPr lang="en-US" sz="1200" dirty="0">
                  <a:solidFill>
                    <a:prstClr val="black"/>
                  </a:solidFill>
                  <a:latin typeface="Crimson Text"/>
                  <a:cs typeface="Crimson Text"/>
                </a:rPr>
                <a:t>on </a:t>
              </a:r>
              <a:r>
                <a:rPr lang="en-US" sz="1200" b="1" u="sng" dirty="0">
                  <a:solidFill>
                    <a:prstClr val="black"/>
                  </a:solidFill>
                  <a:latin typeface="Crimson Text"/>
                  <a:cs typeface="Crimson Text"/>
                </a:rPr>
                <a:t>Student Success!</a:t>
              </a:r>
            </a:p>
          </p:txBody>
        </p:sp>
      </p:grp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0471C1D-4EA2-4A01-8930-4C90DD33B931}"/>
              </a:ext>
            </a:extLst>
          </p:cNvPr>
          <p:cNvSpPr txBox="1">
            <a:spLocks/>
          </p:cNvSpPr>
          <p:nvPr/>
        </p:nvSpPr>
        <p:spPr>
          <a:xfrm>
            <a:off x="1977133" y="889824"/>
            <a:ext cx="2813850" cy="41517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Integration </a:t>
            </a:r>
            <a:r>
              <a:rPr lang="en-US" i="1"/>
              <a:t>reduces errors!</a:t>
            </a: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54F2-2DE3-44C2-B0D9-B30824EE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us for the Virtual </a:t>
            </a:r>
            <a:r>
              <a:rPr lang="en-US" dirty="0" err="1"/>
              <a:t>eLumenation</a:t>
            </a:r>
            <a:r>
              <a:rPr lang="en-US" dirty="0"/>
              <a:t> Conference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75D8F-CFAC-4DED-B105-47940105A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1" r="12319"/>
          <a:stretch/>
        </p:blipFill>
        <p:spPr>
          <a:xfrm>
            <a:off x="1804809" y="983226"/>
            <a:ext cx="9180576" cy="57059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FE4BE-42F9-4860-BE5D-C9F07197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72" y="1085252"/>
            <a:ext cx="2924583" cy="3715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98427-E0E1-4561-B8C5-D29EB04AA60F}"/>
              </a:ext>
            </a:extLst>
          </p:cNvPr>
          <p:cNvSpPr/>
          <p:nvPr/>
        </p:nvSpPr>
        <p:spPr>
          <a:xfrm>
            <a:off x="2279904" y="1007610"/>
            <a:ext cx="3145536" cy="473553"/>
          </a:xfrm>
          <a:custGeom>
            <a:avLst/>
            <a:gdLst>
              <a:gd name="connsiteX0" fmla="*/ 0 w 3145536"/>
              <a:gd name="connsiteY0" fmla="*/ 78927 h 473553"/>
              <a:gd name="connsiteX1" fmla="*/ 78927 w 3145536"/>
              <a:gd name="connsiteY1" fmla="*/ 0 h 473553"/>
              <a:gd name="connsiteX2" fmla="*/ 676463 w 3145536"/>
              <a:gd name="connsiteY2" fmla="*/ 0 h 473553"/>
              <a:gd name="connsiteX3" fmla="*/ 1184369 w 3145536"/>
              <a:gd name="connsiteY3" fmla="*/ 0 h 473553"/>
              <a:gd name="connsiteX4" fmla="*/ 1752029 w 3145536"/>
              <a:gd name="connsiteY4" fmla="*/ 0 h 473553"/>
              <a:gd name="connsiteX5" fmla="*/ 2349565 w 3145536"/>
              <a:gd name="connsiteY5" fmla="*/ 0 h 473553"/>
              <a:gd name="connsiteX6" fmla="*/ 3066609 w 3145536"/>
              <a:gd name="connsiteY6" fmla="*/ 0 h 473553"/>
              <a:gd name="connsiteX7" fmla="*/ 3145536 w 3145536"/>
              <a:gd name="connsiteY7" fmla="*/ 78927 h 473553"/>
              <a:gd name="connsiteX8" fmla="*/ 3145536 w 3145536"/>
              <a:gd name="connsiteY8" fmla="*/ 394626 h 473553"/>
              <a:gd name="connsiteX9" fmla="*/ 3066609 w 3145536"/>
              <a:gd name="connsiteY9" fmla="*/ 473553 h 473553"/>
              <a:gd name="connsiteX10" fmla="*/ 2469073 w 3145536"/>
              <a:gd name="connsiteY10" fmla="*/ 473553 h 473553"/>
              <a:gd name="connsiteX11" fmla="*/ 1931290 w 3145536"/>
              <a:gd name="connsiteY11" fmla="*/ 473553 h 473553"/>
              <a:gd name="connsiteX12" fmla="*/ 1274000 w 3145536"/>
              <a:gd name="connsiteY12" fmla="*/ 473553 h 473553"/>
              <a:gd name="connsiteX13" fmla="*/ 766094 w 3145536"/>
              <a:gd name="connsiteY13" fmla="*/ 473553 h 473553"/>
              <a:gd name="connsiteX14" fmla="*/ 78927 w 3145536"/>
              <a:gd name="connsiteY14" fmla="*/ 473553 h 473553"/>
              <a:gd name="connsiteX15" fmla="*/ 0 w 3145536"/>
              <a:gd name="connsiteY15" fmla="*/ 394626 h 473553"/>
              <a:gd name="connsiteX16" fmla="*/ 0 w 3145536"/>
              <a:gd name="connsiteY16" fmla="*/ 78927 h 47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5536" h="473553" extrusionOk="0">
                <a:moveTo>
                  <a:pt x="0" y="78927"/>
                </a:moveTo>
                <a:cubicBezTo>
                  <a:pt x="-409" y="24314"/>
                  <a:pt x="32702" y="-12238"/>
                  <a:pt x="78927" y="0"/>
                </a:cubicBezTo>
                <a:cubicBezTo>
                  <a:pt x="324040" y="-14640"/>
                  <a:pt x="539494" y="38443"/>
                  <a:pt x="676463" y="0"/>
                </a:cubicBezTo>
                <a:cubicBezTo>
                  <a:pt x="813432" y="-38443"/>
                  <a:pt x="996762" y="5348"/>
                  <a:pt x="1184369" y="0"/>
                </a:cubicBezTo>
                <a:cubicBezTo>
                  <a:pt x="1371976" y="-5348"/>
                  <a:pt x="1610970" y="14680"/>
                  <a:pt x="1752029" y="0"/>
                </a:cubicBezTo>
                <a:cubicBezTo>
                  <a:pt x="1893088" y="-14680"/>
                  <a:pt x="2102103" y="43224"/>
                  <a:pt x="2349565" y="0"/>
                </a:cubicBezTo>
                <a:cubicBezTo>
                  <a:pt x="2597027" y="-43224"/>
                  <a:pt x="2718401" y="30047"/>
                  <a:pt x="3066609" y="0"/>
                </a:cubicBezTo>
                <a:cubicBezTo>
                  <a:pt x="3104900" y="-2994"/>
                  <a:pt x="3138132" y="34826"/>
                  <a:pt x="3145536" y="78927"/>
                </a:cubicBezTo>
                <a:cubicBezTo>
                  <a:pt x="3176991" y="208246"/>
                  <a:pt x="3113044" y="303070"/>
                  <a:pt x="3145536" y="394626"/>
                </a:cubicBezTo>
                <a:cubicBezTo>
                  <a:pt x="3145338" y="433033"/>
                  <a:pt x="3101486" y="471102"/>
                  <a:pt x="3066609" y="473553"/>
                </a:cubicBezTo>
                <a:cubicBezTo>
                  <a:pt x="2911877" y="510080"/>
                  <a:pt x="2715879" y="470530"/>
                  <a:pt x="2469073" y="473553"/>
                </a:cubicBezTo>
                <a:cubicBezTo>
                  <a:pt x="2222267" y="476576"/>
                  <a:pt x="2148092" y="429458"/>
                  <a:pt x="1931290" y="473553"/>
                </a:cubicBezTo>
                <a:cubicBezTo>
                  <a:pt x="1714488" y="517648"/>
                  <a:pt x="1576958" y="440264"/>
                  <a:pt x="1274000" y="473553"/>
                </a:cubicBezTo>
                <a:cubicBezTo>
                  <a:pt x="971042" y="506842"/>
                  <a:pt x="955848" y="448726"/>
                  <a:pt x="766094" y="473553"/>
                </a:cubicBezTo>
                <a:cubicBezTo>
                  <a:pt x="576340" y="498380"/>
                  <a:pt x="300348" y="472323"/>
                  <a:pt x="78927" y="473553"/>
                </a:cubicBezTo>
                <a:cubicBezTo>
                  <a:pt x="33079" y="467683"/>
                  <a:pt x="-7992" y="432951"/>
                  <a:pt x="0" y="394626"/>
                </a:cubicBezTo>
                <a:cubicBezTo>
                  <a:pt x="-29974" y="313498"/>
                  <a:pt x="33059" y="200860"/>
                  <a:pt x="0" y="78927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3543456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710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2EF4-0072-4E0B-9E14-96DE6248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16A7-F425-4CE9-9560-27C034CCF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Mitch Shively</a:t>
            </a:r>
          </a:p>
          <a:p>
            <a:pPr algn="ctr"/>
            <a:r>
              <a:rPr lang="en-US" dirty="0"/>
              <a:t>VP Business Development, West Region</a:t>
            </a:r>
          </a:p>
          <a:p>
            <a:pPr algn="ctr"/>
            <a:r>
              <a:rPr lang="en-US" dirty="0"/>
              <a:t>eLumen, Inc</a:t>
            </a:r>
          </a:p>
          <a:p>
            <a:pPr algn="ctr"/>
            <a:r>
              <a:rPr lang="en-US" dirty="0"/>
              <a:t>mitch@elumenconnect.com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D2F77-09F2-42D4-9F0C-C1F8FE46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0C88BF6-EB77-497A-877C-63562BC2C86D}"/>
              </a:ext>
            </a:extLst>
          </p:cNvPr>
          <p:cNvSpPr txBox="1">
            <a:spLocks/>
          </p:cNvSpPr>
          <p:nvPr/>
        </p:nvSpPr>
        <p:spPr>
          <a:xfrm>
            <a:off x="10981268" y="6179535"/>
            <a:ext cx="601133" cy="357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5D436C-6719-4F49-839A-479DF6DE90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BCF74A-0BAD-4C0C-A69E-6801185D0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961494"/>
              </p:ext>
            </p:extLst>
          </p:nvPr>
        </p:nvGraphicFramePr>
        <p:xfrm>
          <a:off x="2032000" y="9064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Image result for peoplesoft logo">
            <a:extLst>
              <a:ext uri="{FF2B5EF4-FFF2-40B4-BE49-F238E27FC236}">
                <a16:creationId xmlns:a16="http://schemas.microsoft.com/office/drawing/2014/main" id="{251A528C-9FC2-46E9-B5BC-7DDBA2659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 b="17327"/>
          <a:stretch/>
        </p:blipFill>
        <p:spPr bwMode="auto">
          <a:xfrm>
            <a:off x="1255445" y="831950"/>
            <a:ext cx="2886075" cy="86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upport for Banner 8 Forms to end on Nov. 5, 2018 | Library ...">
            <a:extLst>
              <a:ext uri="{FF2B5EF4-FFF2-40B4-BE49-F238E27FC236}">
                <a16:creationId xmlns:a16="http://schemas.microsoft.com/office/drawing/2014/main" id="{C0E6990C-EB05-43A0-85DD-98F5CD0AC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b="30566"/>
          <a:stretch/>
        </p:blipFill>
        <p:spPr bwMode="auto">
          <a:xfrm>
            <a:off x="1312058" y="1897022"/>
            <a:ext cx="2466975" cy="9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ellucian colleague logo">
            <a:extLst>
              <a:ext uri="{FF2B5EF4-FFF2-40B4-BE49-F238E27FC236}">
                <a16:creationId xmlns:a16="http://schemas.microsoft.com/office/drawing/2014/main" id="{EFE96B43-C445-43F4-98DE-970256DC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b="19924"/>
          <a:stretch/>
        </p:blipFill>
        <p:spPr bwMode="auto">
          <a:xfrm>
            <a:off x="4208149" y="181366"/>
            <a:ext cx="17716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omegrown | LinkedIn">
            <a:extLst>
              <a:ext uri="{FF2B5EF4-FFF2-40B4-BE49-F238E27FC236}">
                <a16:creationId xmlns:a16="http://schemas.microsoft.com/office/drawing/2014/main" id="{3E69B5E7-8C4D-4CEC-BB1D-75BCCFC75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30000"/>
          <a:stretch/>
        </p:blipFill>
        <p:spPr bwMode="auto">
          <a:xfrm>
            <a:off x="1205443" y="3154323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anvas by Instructure | Brands of the World™ | Download vector ...">
            <a:extLst>
              <a:ext uri="{FF2B5EF4-FFF2-40B4-BE49-F238E27FC236}">
                <a16:creationId xmlns:a16="http://schemas.microsoft.com/office/drawing/2014/main" id="{20D6587F-61BD-468F-886B-B13502D4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b="25385"/>
          <a:stretch/>
        </p:blipFill>
        <p:spPr bwMode="auto">
          <a:xfrm>
            <a:off x="2839066" y="5627364"/>
            <a:ext cx="18573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D6ACA-CB2E-47C4-92DE-70610443C3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6856" y="990070"/>
            <a:ext cx="2706043" cy="28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81C7-0318-4323-8190-134FEEBC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System of Record for Curriculum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C7A0-B676-4882-88A5-CA5AF762B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4348" y="1729496"/>
            <a:ext cx="6955236" cy="1630680"/>
          </a:xfrm>
        </p:spPr>
        <p:txBody>
          <a:bodyPr/>
          <a:lstStyle/>
          <a:p>
            <a:pPr marL="342900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The college’s curriculum management system is the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System of Record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for curriculum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The SIS is important, especially for anything related to registration, scheduling, etc.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7F3D50-E004-4A37-8F7C-8FB9D697C38A}"/>
              </a:ext>
            </a:extLst>
          </p:cNvPr>
          <p:cNvSpPr txBox="1">
            <a:spLocks/>
          </p:cNvSpPr>
          <p:nvPr/>
        </p:nvSpPr>
        <p:spPr>
          <a:xfrm>
            <a:off x="1331184" y="3352796"/>
            <a:ext cx="10058400" cy="3067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Gill Sans" panose="020B05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It is the Curriculum System that “owns”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Versions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Effective and Approval dates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Shared governance workflows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Many non-enrollment data fields important to the CCCCO and the College (Method of Instruction, Method of Assessment, etc.)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Versions of Catalog rights</a:t>
            </a:r>
          </a:p>
          <a:p>
            <a:pPr marL="800100" lvl="1" indent="-3429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Accreditation evidence</a:t>
            </a:r>
          </a:p>
          <a:p>
            <a:pPr marL="342900" indent="-3429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Most SIS don’t have a “home” (i.e. data elements) for the majority of this critical data</a:t>
            </a:r>
          </a:p>
          <a:p>
            <a:pPr marL="342900" indent="-3429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 college’s curriculum system of record should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inform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SIS</a:t>
            </a:r>
          </a:p>
        </p:txBody>
      </p:sp>
      <p:pic>
        <p:nvPicPr>
          <p:cNvPr id="5" name="Picture 2" descr="Image result for which came first chicken and egg graphic">
            <a:extLst>
              <a:ext uri="{FF2B5EF4-FFF2-40B4-BE49-F238E27FC236}">
                <a16:creationId xmlns:a16="http://schemas.microsoft.com/office/drawing/2014/main" id="{6122A826-0D6C-4CE3-B1B6-E2EFA47F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50" y="1447559"/>
            <a:ext cx="2707178" cy="20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889E-64E3-4C9D-BEA3-CD99D432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MUST Drive Assessment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DE6500-7881-4835-AA89-07063848499C}"/>
              </a:ext>
            </a:extLst>
          </p:cNvPr>
          <p:cNvGrpSpPr/>
          <p:nvPr/>
        </p:nvGrpSpPr>
        <p:grpSpPr>
          <a:xfrm>
            <a:off x="1542611" y="1137526"/>
            <a:ext cx="6067556" cy="2719746"/>
            <a:chOff x="1375463" y="544564"/>
            <a:chExt cx="9881860" cy="54760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7EF950-4646-4D77-B636-788363865A5C}"/>
                </a:ext>
              </a:extLst>
            </p:cNvPr>
            <p:cNvGrpSpPr/>
            <p:nvPr/>
          </p:nvGrpSpPr>
          <p:grpSpPr>
            <a:xfrm>
              <a:off x="1375463" y="544564"/>
              <a:ext cx="9881860" cy="5476087"/>
              <a:chOff x="1375463" y="544564"/>
              <a:chExt cx="9881860" cy="54760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9492AFD-F8BF-45C8-B1EB-053DF533C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85295" y="544564"/>
                <a:ext cx="9830752" cy="178142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0763D1-8137-40BB-B4E2-A91397659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5463" y="2316156"/>
                <a:ext cx="9881860" cy="3704495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8B3D0-DC2E-4B68-9BB9-78C624C3FD70}"/>
                </a:ext>
              </a:extLst>
            </p:cNvPr>
            <p:cNvSpPr/>
            <p:nvPr/>
          </p:nvSpPr>
          <p:spPr>
            <a:xfrm>
              <a:off x="1385295" y="544564"/>
              <a:ext cx="9872028" cy="54760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E02305-2FB0-461C-AC51-93CAB8C89D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8" b="19814"/>
          <a:stretch/>
        </p:blipFill>
        <p:spPr>
          <a:xfrm>
            <a:off x="6221792" y="2536728"/>
            <a:ext cx="5599697" cy="2399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EAAA9F-BE67-45F7-9251-2EA57E6BE434}"/>
              </a:ext>
            </a:extLst>
          </p:cNvPr>
          <p:cNvSpPr/>
          <p:nvPr/>
        </p:nvSpPr>
        <p:spPr>
          <a:xfrm>
            <a:off x="1868129" y="2662088"/>
            <a:ext cx="1602658" cy="1195184"/>
          </a:xfrm>
          <a:custGeom>
            <a:avLst/>
            <a:gdLst>
              <a:gd name="connsiteX0" fmla="*/ 0 w 1602658"/>
              <a:gd name="connsiteY0" fmla="*/ 199201 h 1195184"/>
              <a:gd name="connsiteX1" fmla="*/ 199201 w 1602658"/>
              <a:gd name="connsiteY1" fmla="*/ 0 h 1195184"/>
              <a:gd name="connsiteX2" fmla="*/ 600620 w 1602658"/>
              <a:gd name="connsiteY2" fmla="*/ 0 h 1195184"/>
              <a:gd name="connsiteX3" fmla="*/ 1014081 w 1602658"/>
              <a:gd name="connsiteY3" fmla="*/ 0 h 1195184"/>
              <a:gd name="connsiteX4" fmla="*/ 1403457 w 1602658"/>
              <a:gd name="connsiteY4" fmla="*/ 0 h 1195184"/>
              <a:gd name="connsiteX5" fmla="*/ 1602658 w 1602658"/>
              <a:gd name="connsiteY5" fmla="*/ 199201 h 1195184"/>
              <a:gd name="connsiteX6" fmla="*/ 1602658 w 1602658"/>
              <a:gd name="connsiteY6" fmla="*/ 573689 h 1195184"/>
              <a:gd name="connsiteX7" fmla="*/ 1602658 w 1602658"/>
              <a:gd name="connsiteY7" fmla="*/ 995983 h 1195184"/>
              <a:gd name="connsiteX8" fmla="*/ 1403457 w 1602658"/>
              <a:gd name="connsiteY8" fmla="*/ 1195184 h 1195184"/>
              <a:gd name="connsiteX9" fmla="*/ 989996 w 1602658"/>
              <a:gd name="connsiteY9" fmla="*/ 1195184 h 1195184"/>
              <a:gd name="connsiteX10" fmla="*/ 624705 w 1602658"/>
              <a:gd name="connsiteY10" fmla="*/ 1195184 h 1195184"/>
              <a:gd name="connsiteX11" fmla="*/ 199201 w 1602658"/>
              <a:gd name="connsiteY11" fmla="*/ 1195184 h 1195184"/>
              <a:gd name="connsiteX12" fmla="*/ 0 w 1602658"/>
              <a:gd name="connsiteY12" fmla="*/ 995983 h 1195184"/>
              <a:gd name="connsiteX13" fmla="*/ 0 w 1602658"/>
              <a:gd name="connsiteY13" fmla="*/ 597592 h 1195184"/>
              <a:gd name="connsiteX14" fmla="*/ 0 w 1602658"/>
              <a:gd name="connsiteY14" fmla="*/ 199201 h 119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2658" h="1195184" extrusionOk="0">
                <a:moveTo>
                  <a:pt x="0" y="199201"/>
                </a:moveTo>
                <a:cubicBezTo>
                  <a:pt x="25718" y="81762"/>
                  <a:pt x="97148" y="6581"/>
                  <a:pt x="199201" y="0"/>
                </a:cubicBezTo>
                <a:cubicBezTo>
                  <a:pt x="358960" y="-8203"/>
                  <a:pt x="444502" y="18439"/>
                  <a:pt x="600620" y="0"/>
                </a:cubicBezTo>
                <a:cubicBezTo>
                  <a:pt x="756738" y="-18439"/>
                  <a:pt x="851673" y="26096"/>
                  <a:pt x="1014081" y="0"/>
                </a:cubicBezTo>
                <a:cubicBezTo>
                  <a:pt x="1176489" y="-26096"/>
                  <a:pt x="1220742" y="35051"/>
                  <a:pt x="1403457" y="0"/>
                </a:cubicBezTo>
                <a:cubicBezTo>
                  <a:pt x="1506637" y="-31371"/>
                  <a:pt x="1600596" y="81356"/>
                  <a:pt x="1602658" y="199201"/>
                </a:cubicBezTo>
                <a:cubicBezTo>
                  <a:pt x="1604589" y="313217"/>
                  <a:pt x="1568602" y="388232"/>
                  <a:pt x="1602658" y="573689"/>
                </a:cubicBezTo>
                <a:cubicBezTo>
                  <a:pt x="1636714" y="759146"/>
                  <a:pt x="1555401" y="891516"/>
                  <a:pt x="1602658" y="995983"/>
                </a:cubicBezTo>
                <a:cubicBezTo>
                  <a:pt x="1592763" y="1137469"/>
                  <a:pt x="1495896" y="1191585"/>
                  <a:pt x="1403457" y="1195184"/>
                </a:cubicBezTo>
                <a:cubicBezTo>
                  <a:pt x="1229847" y="1211870"/>
                  <a:pt x="1160500" y="1183202"/>
                  <a:pt x="989996" y="1195184"/>
                </a:cubicBezTo>
                <a:cubicBezTo>
                  <a:pt x="819492" y="1207166"/>
                  <a:pt x="774548" y="1177653"/>
                  <a:pt x="624705" y="1195184"/>
                </a:cubicBezTo>
                <a:cubicBezTo>
                  <a:pt x="474862" y="1212715"/>
                  <a:pt x="359700" y="1159262"/>
                  <a:pt x="199201" y="1195184"/>
                </a:cubicBezTo>
                <a:cubicBezTo>
                  <a:pt x="77110" y="1205387"/>
                  <a:pt x="-4369" y="1112079"/>
                  <a:pt x="0" y="995983"/>
                </a:cubicBezTo>
                <a:cubicBezTo>
                  <a:pt x="-8912" y="817404"/>
                  <a:pt x="30529" y="685613"/>
                  <a:pt x="0" y="597592"/>
                </a:cubicBezTo>
                <a:cubicBezTo>
                  <a:pt x="-30529" y="509571"/>
                  <a:pt x="45923" y="324717"/>
                  <a:pt x="0" y="199201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123499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C878A-62EC-4DE2-AE24-F5DDE10DC8B8}"/>
              </a:ext>
            </a:extLst>
          </p:cNvPr>
          <p:cNvSpPr/>
          <p:nvPr/>
        </p:nvSpPr>
        <p:spPr>
          <a:xfrm>
            <a:off x="6946490" y="3842947"/>
            <a:ext cx="1971368" cy="1269832"/>
          </a:xfrm>
          <a:custGeom>
            <a:avLst/>
            <a:gdLst>
              <a:gd name="connsiteX0" fmla="*/ 0 w 1971368"/>
              <a:gd name="connsiteY0" fmla="*/ 211643 h 1269832"/>
              <a:gd name="connsiteX1" fmla="*/ 211643 w 1971368"/>
              <a:gd name="connsiteY1" fmla="*/ 0 h 1269832"/>
              <a:gd name="connsiteX2" fmla="*/ 727670 w 1971368"/>
              <a:gd name="connsiteY2" fmla="*/ 0 h 1269832"/>
              <a:gd name="connsiteX3" fmla="*/ 1259178 w 1971368"/>
              <a:gd name="connsiteY3" fmla="*/ 0 h 1269832"/>
              <a:gd name="connsiteX4" fmla="*/ 1759725 w 1971368"/>
              <a:gd name="connsiteY4" fmla="*/ 0 h 1269832"/>
              <a:gd name="connsiteX5" fmla="*/ 1971368 w 1971368"/>
              <a:gd name="connsiteY5" fmla="*/ 211643 h 1269832"/>
              <a:gd name="connsiteX6" fmla="*/ 1971368 w 1971368"/>
              <a:gd name="connsiteY6" fmla="*/ 609520 h 1269832"/>
              <a:gd name="connsiteX7" fmla="*/ 1971368 w 1971368"/>
              <a:gd name="connsiteY7" fmla="*/ 1058189 h 1269832"/>
              <a:gd name="connsiteX8" fmla="*/ 1759725 w 1971368"/>
              <a:gd name="connsiteY8" fmla="*/ 1269832 h 1269832"/>
              <a:gd name="connsiteX9" fmla="*/ 1228217 w 1971368"/>
              <a:gd name="connsiteY9" fmla="*/ 1269832 h 1269832"/>
              <a:gd name="connsiteX10" fmla="*/ 758632 w 1971368"/>
              <a:gd name="connsiteY10" fmla="*/ 1269832 h 1269832"/>
              <a:gd name="connsiteX11" fmla="*/ 211643 w 1971368"/>
              <a:gd name="connsiteY11" fmla="*/ 1269832 h 1269832"/>
              <a:gd name="connsiteX12" fmla="*/ 0 w 1971368"/>
              <a:gd name="connsiteY12" fmla="*/ 1058189 h 1269832"/>
              <a:gd name="connsiteX13" fmla="*/ 0 w 1971368"/>
              <a:gd name="connsiteY13" fmla="*/ 634916 h 1269832"/>
              <a:gd name="connsiteX14" fmla="*/ 0 w 1971368"/>
              <a:gd name="connsiteY14" fmla="*/ 211643 h 12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71368" h="1269832" extrusionOk="0">
                <a:moveTo>
                  <a:pt x="0" y="211643"/>
                </a:moveTo>
                <a:cubicBezTo>
                  <a:pt x="16089" y="90112"/>
                  <a:pt x="116438" y="17919"/>
                  <a:pt x="211643" y="0"/>
                </a:cubicBezTo>
                <a:cubicBezTo>
                  <a:pt x="402870" y="-27415"/>
                  <a:pt x="499541" y="32741"/>
                  <a:pt x="727670" y="0"/>
                </a:cubicBezTo>
                <a:cubicBezTo>
                  <a:pt x="955799" y="-32741"/>
                  <a:pt x="1036468" y="37"/>
                  <a:pt x="1259178" y="0"/>
                </a:cubicBezTo>
                <a:cubicBezTo>
                  <a:pt x="1481888" y="-37"/>
                  <a:pt x="1582922" y="35030"/>
                  <a:pt x="1759725" y="0"/>
                </a:cubicBezTo>
                <a:cubicBezTo>
                  <a:pt x="1875974" y="-2926"/>
                  <a:pt x="1962868" y="62486"/>
                  <a:pt x="1971368" y="211643"/>
                </a:cubicBezTo>
                <a:cubicBezTo>
                  <a:pt x="2014645" y="375380"/>
                  <a:pt x="1927688" y="412787"/>
                  <a:pt x="1971368" y="609520"/>
                </a:cubicBezTo>
                <a:cubicBezTo>
                  <a:pt x="2015048" y="806253"/>
                  <a:pt x="1959731" y="874917"/>
                  <a:pt x="1971368" y="1058189"/>
                </a:cubicBezTo>
                <a:cubicBezTo>
                  <a:pt x="1964725" y="1196203"/>
                  <a:pt x="1845389" y="1263439"/>
                  <a:pt x="1759725" y="1269832"/>
                </a:cubicBezTo>
                <a:cubicBezTo>
                  <a:pt x="1591014" y="1318192"/>
                  <a:pt x="1352640" y="1243257"/>
                  <a:pt x="1228217" y="1269832"/>
                </a:cubicBezTo>
                <a:cubicBezTo>
                  <a:pt x="1103794" y="1296407"/>
                  <a:pt x="960140" y="1218438"/>
                  <a:pt x="758632" y="1269832"/>
                </a:cubicBezTo>
                <a:cubicBezTo>
                  <a:pt x="557125" y="1321226"/>
                  <a:pt x="434515" y="1210120"/>
                  <a:pt x="211643" y="1269832"/>
                </a:cubicBezTo>
                <a:cubicBezTo>
                  <a:pt x="76214" y="1285499"/>
                  <a:pt x="-4858" y="1181836"/>
                  <a:pt x="0" y="1058189"/>
                </a:cubicBezTo>
                <a:cubicBezTo>
                  <a:pt x="-43474" y="920116"/>
                  <a:pt x="20749" y="837757"/>
                  <a:pt x="0" y="634916"/>
                </a:cubicBezTo>
                <a:cubicBezTo>
                  <a:pt x="-20749" y="432075"/>
                  <a:pt x="20194" y="374516"/>
                  <a:pt x="0" y="211643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123499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125DA6-99BE-4087-854A-7EDBD23D226F}"/>
              </a:ext>
            </a:extLst>
          </p:cNvPr>
          <p:cNvGrpSpPr/>
          <p:nvPr/>
        </p:nvGrpSpPr>
        <p:grpSpPr>
          <a:xfrm>
            <a:off x="5859817" y="4620945"/>
            <a:ext cx="363960" cy="108360"/>
            <a:chOff x="5859817" y="5387857"/>
            <a:chExt cx="363960" cy="10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D804D54-1F36-4D14-9404-E3090D9B303E}"/>
                    </a:ext>
                  </a:extLst>
                </p14:cNvPr>
                <p14:cNvContentPartPr/>
                <p14:nvPr/>
              </p14:nvContentPartPr>
              <p14:xfrm>
                <a:off x="6223417" y="5387857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D804D54-1F36-4D14-9404-E3090D9B30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14777" y="537885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96E5F9-5C7A-43F8-AD30-33BACE774C94}"/>
                    </a:ext>
                  </a:extLst>
                </p14:cNvPr>
                <p14:cNvContentPartPr/>
                <p14:nvPr/>
              </p14:nvContentPartPr>
              <p14:xfrm>
                <a:off x="5899057" y="5495857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96E5F9-5C7A-43F8-AD30-33BACE774C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90417" y="54872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72E6B0B-C6E6-49E3-90D7-06D86FA2579A}"/>
                    </a:ext>
                  </a:extLst>
                </p14:cNvPr>
                <p14:cNvContentPartPr/>
                <p14:nvPr/>
              </p14:nvContentPartPr>
              <p14:xfrm>
                <a:off x="5859817" y="5476417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72E6B0B-C6E6-49E3-90D7-06D86FA257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50817" y="54674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CFF8451-5524-4DB7-8DBA-594469B81651}"/>
                  </a:ext>
                </a:extLst>
              </p14:cNvPr>
              <p14:cNvContentPartPr/>
              <p14:nvPr/>
            </p14:nvContentPartPr>
            <p14:xfrm>
              <a:off x="4492897" y="4256985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CFF8451-5524-4DB7-8DBA-594469B816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3897" y="42479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3937234-734F-46AA-91EF-2A4015340EFA}"/>
                  </a:ext>
                </a:extLst>
              </p14:cNvPr>
              <p14:cNvContentPartPr/>
              <p14:nvPr/>
            </p14:nvContentPartPr>
            <p14:xfrm>
              <a:off x="4365097" y="4414305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3937234-734F-46AA-91EF-2A4015340E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56097" y="440530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2AFBB6E-5B63-4CFB-ADDB-4F7CD3B7A9FA}"/>
              </a:ext>
            </a:extLst>
          </p:cNvPr>
          <p:cNvSpPr/>
          <p:nvPr/>
        </p:nvSpPr>
        <p:spPr>
          <a:xfrm>
            <a:off x="2517058" y="3883746"/>
            <a:ext cx="4425832" cy="737559"/>
          </a:xfrm>
          <a:custGeom>
            <a:avLst/>
            <a:gdLst>
              <a:gd name="connsiteX0" fmla="*/ 0 w 4425832"/>
              <a:gd name="connsiteY0" fmla="*/ 0 h 737559"/>
              <a:gd name="connsiteX1" fmla="*/ 323841 w 4425832"/>
              <a:gd name="connsiteY1" fmla="*/ 385133 h 737559"/>
              <a:gd name="connsiteX2" fmla="*/ 1314992 w 4425832"/>
              <a:gd name="connsiteY2" fmla="*/ 344592 h 737559"/>
              <a:gd name="connsiteX3" fmla="*/ 2728118 w 4425832"/>
              <a:gd name="connsiteY3" fmla="*/ 472970 h 737559"/>
              <a:gd name="connsiteX4" fmla="*/ 3581881 w 4425832"/>
              <a:gd name="connsiteY4" fmla="*/ 722969 h 737559"/>
              <a:gd name="connsiteX5" fmla="*/ 4425832 w 4425832"/>
              <a:gd name="connsiteY5" fmla="*/ 709455 h 73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5832" h="737559" extrusionOk="0">
                <a:moveTo>
                  <a:pt x="0" y="0"/>
                </a:moveTo>
                <a:cubicBezTo>
                  <a:pt x="55603" y="143556"/>
                  <a:pt x="97375" y="354126"/>
                  <a:pt x="323841" y="385133"/>
                </a:cubicBezTo>
                <a:cubicBezTo>
                  <a:pt x="512489" y="488170"/>
                  <a:pt x="931902" y="384258"/>
                  <a:pt x="1314992" y="344592"/>
                </a:cubicBezTo>
                <a:cubicBezTo>
                  <a:pt x="1687132" y="402934"/>
                  <a:pt x="2248336" y="359192"/>
                  <a:pt x="2728118" y="472970"/>
                </a:cubicBezTo>
                <a:cubicBezTo>
                  <a:pt x="3074533" y="480888"/>
                  <a:pt x="3321726" y="646097"/>
                  <a:pt x="3581881" y="722969"/>
                </a:cubicBezTo>
                <a:cubicBezTo>
                  <a:pt x="3877837" y="764083"/>
                  <a:pt x="4382918" y="702571"/>
                  <a:pt x="4425832" y="70945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stealth" w="lg" len="lg"/>
            <a:extLst>
              <a:ext uri="{C807C97D-BFC1-408E-A445-0C87EB9F89A2}">
                <ask:lineSketchStyleProps xmlns:ask="http://schemas.microsoft.com/office/drawing/2018/sketchyshapes" sd="2608043228">
                  <a:custGeom>
                    <a:avLst/>
                    <a:gdLst>
                      <a:gd name="connsiteX0" fmla="*/ 0 w 4434348"/>
                      <a:gd name="connsiteY0" fmla="*/ 0 h 1073283"/>
                      <a:gd name="connsiteX1" fmla="*/ 324465 w 4434348"/>
                      <a:gd name="connsiteY1" fmla="*/ 560439 h 1073283"/>
                      <a:gd name="connsiteX2" fmla="*/ 1317523 w 4434348"/>
                      <a:gd name="connsiteY2" fmla="*/ 501445 h 1073283"/>
                      <a:gd name="connsiteX3" fmla="*/ 2733368 w 4434348"/>
                      <a:gd name="connsiteY3" fmla="*/ 688258 h 1073283"/>
                      <a:gd name="connsiteX4" fmla="*/ 3588774 w 4434348"/>
                      <a:gd name="connsiteY4" fmla="*/ 1052052 h 1073283"/>
                      <a:gd name="connsiteX5" fmla="*/ 4434348 w 4434348"/>
                      <a:gd name="connsiteY5" fmla="*/ 1032387 h 1073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348" h="1073283">
                        <a:moveTo>
                          <a:pt x="0" y="0"/>
                        </a:moveTo>
                        <a:cubicBezTo>
                          <a:pt x="52439" y="238432"/>
                          <a:pt x="104878" y="476865"/>
                          <a:pt x="324465" y="560439"/>
                        </a:cubicBezTo>
                        <a:cubicBezTo>
                          <a:pt x="544052" y="644013"/>
                          <a:pt x="916039" y="480142"/>
                          <a:pt x="1317523" y="501445"/>
                        </a:cubicBezTo>
                        <a:cubicBezTo>
                          <a:pt x="1719007" y="522748"/>
                          <a:pt x="2354826" y="596490"/>
                          <a:pt x="2733368" y="688258"/>
                        </a:cubicBezTo>
                        <a:cubicBezTo>
                          <a:pt x="3111910" y="780026"/>
                          <a:pt x="3305277" y="994697"/>
                          <a:pt x="3588774" y="1052052"/>
                        </a:cubicBezTo>
                        <a:cubicBezTo>
                          <a:pt x="3872271" y="1109407"/>
                          <a:pt x="4385187" y="1032387"/>
                          <a:pt x="4434348" y="1032387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22C20E-65C5-4588-8806-5AB2BE1297D2}"/>
              </a:ext>
            </a:extLst>
          </p:cNvPr>
          <p:cNvSpPr txBox="1"/>
          <p:nvPr/>
        </p:nvSpPr>
        <p:spPr>
          <a:xfrm>
            <a:off x="1548648" y="5204012"/>
            <a:ext cx="94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We need to ensure that this relationship is maintained, even </a:t>
            </a:r>
            <a:r>
              <a:rPr lang="en-US" sz="2000" i="1" dirty="0">
                <a:solidFill>
                  <a:schemeClr val="tx2"/>
                </a:solidFill>
              </a:rPr>
              <a:t>enforced!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Why do we Assess it all if not to determine efficacy of Curriculum, as measured by achievement of Learning Outcomes?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Many Curriculum Systems support SLOs as “blobs of text” vs. “atomic actionable </a:t>
            </a:r>
            <a:r>
              <a:rPr lang="en-US" sz="2000" i="1" dirty="0">
                <a:solidFill>
                  <a:schemeClr val="tx2"/>
                </a:solidFill>
              </a:rPr>
              <a:t>data</a:t>
            </a:r>
            <a:r>
              <a:rPr lang="en-US" sz="2000" dirty="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60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328E-869F-43C3-8301-9E4E2D4B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…Even if I Want to Assess Exclusively in Canvas!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1F9E9D-B7D1-43FD-B00C-154631DC7A57}"/>
              </a:ext>
            </a:extLst>
          </p:cNvPr>
          <p:cNvGrpSpPr/>
          <p:nvPr/>
        </p:nvGrpSpPr>
        <p:grpSpPr>
          <a:xfrm>
            <a:off x="1898508" y="1909193"/>
            <a:ext cx="3283091" cy="1768446"/>
            <a:chOff x="474662" y="1928745"/>
            <a:chExt cx="4911725" cy="21342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D3F5B8-0000-4BAE-8F82-19F5AAA41271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62" y="1928745"/>
              <a:ext cx="4911725" cy="21342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6C9CE1-A636-47AC-AA35-D2CE6527EC8F}"/>
                </a:ext>
              </a:extLst>
            </p:cNvPr>
            <p:cNvSpPr/>
            <p:nvPr/>
          </p:nvSpPr>
          <p:spPr>
            <a:xfrm>
              <a:off x="705853" y="2454442"/>
              <a:ext cx="1106905" cy="3048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3DE80D-18EC-485E-9A4C-55C99897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34" y="4416095"/>
            <a:ext cx="3774037" cy="1945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FFAA594-CAD1-412B-BF5C-604C7D00E7BD}"/>
              </a:ext>
            </a:extLst>
          </p:cNvPr>
          <p:cNvSpPr/>
          <p:nvPr/>
        </p:nvSpPr>
        <p:spPr>
          <a:xfrm>
            <a:off x="4138874" y="3654135"/>
            <a:ext cx="135356" cy="728284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3136F6-C650-4670-9FEB-9663AEF83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171" y="1371596"/>
            <a:ext cx="3249083" cy="2361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E8D6C-D56F-4D72-B339-C938B7FC48C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1"/>
          <a:stretch/>
        </p:blipFill>
        <p:spPr>
          <a:xfrm>
            <a:off x="6942667" y="4046847"/>
            <a:ext cx="3249084" cy="2446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07AAB7C5-0996-4270-9762-9C984286FDEA}"/>
              </a:ext>
            </a:extLst>
          </p:cNvPr>
          <p:cNvSpPr/>
          <p:nvPr/>
        </p:nvSpPr>
        <p:spPr>
          <a:xfrm rot="3252716" flipH="1">
            <a:off x="5978428" y="2902342"/>
            <a:ext cx="158554" cy="182702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7D098D-222F-4761-ABB6-FF742F8260BF}"/>
              </a:ext>
            </a:extLst>
          </p:cNvPr>
          <p:cNvSpPr/>
          <p:nvPr/>
        </p:nvSpPr>
        <p:spPr>
          <a:xfrm>
            <a:off x="7998953" y="3757523"/>
            <a:ext cx="887609" cy="289324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F1C2-656D-4288-90B6-63DFA3CC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119320"/>
            <a:ext cx="10046043" cy="1325563"/>
          </a:xfrm>
        </p:spPr>
        <p:txBody>
          <a:bodyPr>
            <a:normAutofit/>
          </a:bodyPr>
          <a:lstStyle/>
          <a:p>
            <a:r>
              <a:rPr lang="en-US" dirty="0"/>
              <a:t>eLumen Tracks Outcomes Much More Robustly than Canvas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9C1C3-5DBD-4C38-A518-642B752A95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3794" y="3017510"/>
            <a:ext cx="4395019" cy="34152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CA5739B-3053-43BA-A51A-0A0C11A6460F}"/>
              </a:ext>
            </a:extLst>
          </p:cNvPr>
          <p:cNvSpPr txBox="1">
            <a:spLocks/>
          </p:cNvSpPr>
          <p:nvPr/>
        </p:nvSpPr>
        <p:spPr>
          <a:xfrm>
            <a:off x="1277649" y="1627013"/>
            <a:ext cx="10186764" cy="149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Canvas, like most Learning Management Systems, is mostly Course Section oriented</a:t>
            </a:r>
          </a:p>
          <a:p>
            <a:r>
              <a:rPr lang="en-US" dirty="0">
                <a:solidFill>
                  <a:schemeClr val="tx2"/>
                </a:solidFill>
              </a:rPr>
              <a:t>Outcomes analysis is strictly limited to within a Course Section – Longitudinal aggregation or term to term comparisons cannot be done within Canvas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25F2CA-3D18-4F25-AFBE-E9C3A3464372}"/>
              </a:ext>
            </a:extLst>
          </p:cNvPr>
          <p:cNvSpPr txBox="1">
            <a:spLocks/>
          </p:cNvSpPr>
          <p:nvPr/>
        </p:nvSpPr>
        <p:spPr>
          <a:xfrm>
            <a:off x="5053781" y="2635047"/>
            <a:ext cx="6164825" cy="401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eLumen aggregates results over time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This visualization is available to Faculty in real time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Visualizations can be adjusted to include more or fewer terms</a:t>
            </a:r>
          </a:p>
          <a:p>
            <a:r>
              <a:rPr lang="en-US" dirty="0">
                <a:solidFill>
                  <a:schemeClr val="tx2"/>
                </a:solidFill>
              </a:rPr>
              <a:t>Aggregation can include multiple Courses, Departments, etc. (see “Course” filter at left)</a:t>
            </a:r>
          </a:p>
          <a:p>
            <a:r>
              <a:rPr lang="en-US" dirty="0">
                <a:solidFill>
                  <a:schemeClr val="tx2"/>
                </a:solidFill>
              </a:rPr>
              <a:t>Can be toggled for “Table” view, showing data instead of visualization</a:t>
            </a:r>
          </a:p>
          <a:p>
            <a:r>
              <a:rPr lang="en-US" dirty="0">
                <a:solidFill>
                  <a:schemeClr val="tx2"/>
                </a:solidFill>
              </a:rPr>
              <a:t>No 3</a:t>
            </a:r>
            <a:r>
              <a:rPr lang="en-US" baseline="30000" dirty="0">
                <a:solidFill>
                  <a:schemeClr val="tx2"/>
                </a:solidFill>
              </a:rPr>
              <a:t>rd</a:t>
            </a:r>
            <a:r>
              <a:rPr lang="en-US" dirty="0">
                <a:solidFill>
                  <a:schemeClr val="tx2"/>
                </a:solidFill>
              </a:rPr>
              <a:t> party reporting, Data Extraction, Data Warehousing or Visualization Software is required – This IS eLumen!</a:t>
            </a:r>
          </a:p>
          <a:p>
            <a:r>
              <a:rPr lang="en-US" dirty="0">
                <a:solidFill>
                  <a:schemeClr val="tx2"/>
                </a:solidFill>
              </a:rPr>
              <a:t>eLumen “rolls up” Section level Outcomes to PSLO’s and ISLO’s</a:t>
            </a:r>
          </a:p>
        </p:txBody>
      </p:sp>
    </p:spTree>
    <p:extLst>
      <p:ext uri="{BB962C8B-B14F-4D97-AF65-F5344CB8AC3E}">
        <p14:creationId xmlns:p14="http://schemas.microsoft.com/office/powerpoint/2010/main" val="34860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F4E5-B773-48E5-93D7-AA23BA2E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Curriculum Maps Aren’t Just Static Spreadsheets on Someone’s Office Wall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24835-D1A1-4BF3-9A91-A398E29C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468120"/>
            <a:ext cx="10058400" cy="4351338"/>
          </a:xfrm>
        </p:spPr>
        <p:txBody>
          <a:bodyPr/>
          <a:lstStyle/>
          <a:p>
            <a:r>
              <a:rPr lang="en-US" dirty="0"/>
              <a:t>They underpin the “data science” eLumen uses to aggregate and disaggregate Outcomes so that you can gain useful insights and make data-driven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B50FF-F3B1-436D-8173-9559EB21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50" y="3213977"/>
            <a:ext cx="4247192" cy="3178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CD5F8-F8E2-4579-BE4E-90DDBF9F0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3213977"/>
            <a:ext cx="4247192" cy="3207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0F75CC8-C349-48CF-B9AC-DBFB3E83A665}"/>
              </a:ext>
            </a:extLst>
          </p:cNvPr>
          <p:cNvSpPr/>
          <p:nvPr/>
        </p:nvSpPr>
        <p:spPr>
          <a:xfrm>
            <a:off x="4615492" y="3303640"/>
            <a:ext cx="1562100" cy="1143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CSLO/PSLO Mapping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87FF28D-09C4-496F-BC17-C11C7D5E25E5}"/>
              </a:ext>
            </a:extLst>
          </p:cNvPr>
          <p:cNvSpPr/>
          <p:nvPr/>
        </p:nvSpPr>
        <p:spPr>
          <a:xfrm>
            <a:off x="5715000" y="5056240"/>
            <a:ext cx="15240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CSLO/ISLO Mapping</a:t>
            </a:r>
          </a:p>
        </p:txBody>
      </p:sp>
    </p:spTree>
    <p:extLst>
      <p:ext uri="{BB962C8B-B14F-4D97-AF65-F5344CB8AC3E}">
        <p14:creationId xmlns:p14="http://schemas.microsoft.com/office/powerpoint/2010/main" val="15100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F1C2-656D-4288-90B6-63DFA3CC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119320"/>
            <a:ext cx="10046043" cy="1325563"/>
          </a:xfrm>
        </p:spPr>
        <p:txBody>
          <a:bodyPr>
            <a:normAutofit/>
          </a:bodyPr>
          <a:lstStyle/>
          <a:p>
            <a:r>
              <a:rPr lang="en-US" dirty="0"/>
              <a:t>eLumen Tracks Outcomes Much More Robustly than Canvas </a:t>
            </a:r>
            <a:r>
              <a:rPr lang="en-US" sz="2400" dirty="0"/>
              <a:t>(cont’d)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CA5739B-3053-43BA-A51A-0A0C11A6460F}"/>
              </a:ext>
            </a:extLst>
          </p:cNvPr>
          <p:cNvSpPr txBox="1">
            <a:spLocks/>
          </p:cNvSpPr>
          <p:nvPr/>
        </p:nvSpPr>
        <p:spPr>
          <a:xfrm>
            <a:off x="1277650" y="1627013"/>
            <a:ext cx="4012106" cy="4881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With eLumen, you define the Demographic elements you’d like to aggregate/disaggregate over.</a:t>
            </a: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chemeClr val="tx2"/>
                </a:solidFill>
              </a:rPr>
              <a:t>Ethnicity</a:t>
            </a: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chemeClr val="tx2"/>
                </a:solidFill>
              </a:rPr>
              <a:t>Gender</a:t>
            </a: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chemeClr val="tx2"/>
                </a:solidFill>
              </a:rPr>
              <a:t>Veteran Status</a:t>
            </a: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chemeClr val="tx2"/>
                </a:solidFill>
              </a:rPr>
              <a:t>Cohort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</a:rPr>
              <a:t>… (you decide)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eLumen “handles the math” and presents visualizations and data to support Equity Initiatives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eLumen is fully FERPA compliant and exposes no PII in the process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Canvas has no notion of “demographics” in its data model (it’s not needed in a LMS!), much less the ability to report out meaningful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FAF0B-0155-4DD2-83BD-DBB0E560DA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2" y="1627013"/>
            <a:ext cx="6109458" cy="41426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805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A1C4-E54E-46F2-B751-2C137058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…Plus, PCAH Validation Rules are Built Right In to the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D6F6F-1902-4405-8323-E00FAD07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0" y="1866054"/>
            <a:ext cx="5788590" cy="286971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7E203-866C-487B-B37A-B182B247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39" y="3245997"/>
            <a:ext cx="6250892" cy="307513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0F8725-B7D5-47CD-8ADF-02DAE25C04FB}"/>
              </a:ext>
            </a:extLst>
          </p:cNvPr>
          <p:cNvSpPr/>
          <p:nvPr/>
        </p:nvSpPr>
        <p:spPr>
          <a:xfrm>
            <a:off x="4933950" y="2534383"/>
            <a:ext cx="1295400" cy="459946"/>
          </a:xfrm>
          <a:custGeom>
            <a:avLst/>
            <a:gdLst>
              <a:gd name="connsiteX0" fmla="*/ 0 w 1295400"/>
              <a:gd name="connsiteY0" fmla="*/ 229973 h 459946"/>
              <a:gd name="connsiteX1" fmla="*/ 647700 w 1295400"/>
              <a:gd name="connsiteY1" fmla="*/ 0 h 459946"/>
              <a:gd name="connsiteX2" fmla="*/ 1295400 w 1295400"/>
              <a:gd name="connsiteY2" fmla="*/ 229973 h 459946"/>
              <a:gd name="connsiteX3" fmla="*/ 647700 w 1295400"/>
              <a:gd name="connsiteY3" fmla="*/ 459946 h 459946"/>
              <a:gd name="connsiteX4" fmla="*/ 0 w 1295400"/>
              <a:gd name="connsiteY4" fmla="*/ 229973 h 45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459946" extrusionOk="0">
                <a:moveTo>
                  <a:pt x="0" y="229973"/>
                </a:moveTo>
                <a:cubicBezTo>
                  <a:pt x="-14788" y="192456"/>
                  <a:pt x="292049" y="91395"/>
                  <a:pt x="647700" y="0"/>
                </a:cubicBezTo>
                <a:cubicBezTo>
                  <a:pt x="1009408" y="-2115"/>
                  <a:pt x="1309347" y="96144"/>
                  <a:pt x="1295400" y="229973"/>
                </a:cubicBezTo>
                <a:cubicBezTo>
                  <a:pt x="1328502" y="349532"/>
                  <a:pt x="1004540" y="479869"/>
                  <a:pt x="647700" y="459946"/>
                </a:cubicBezTo>
                <a:cubicBezTo>
                  <a:pt x="295338" y="468426"/>
                  <a:pt x="-24395" y="331792"/>
                  <a:pt x="0" y="229973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42D4C5-E586-4FB9-A004-51DCDA1F6978}"/>
              </a:ext>
            </a:extLst>
          </p:cNvPr>
          <p:cNvSpPr/>
          <p:nvPr/>
        </p:nvSpPr>
        <p:spPr>
          <a:xfrm>
            <a:off x="5310339" y="5103039"/>
            <a:ext cx="1776261" cy="1100334"/>
          </a:xfrm>
          <a:custGeom>
            <a:avLst/>
            <a:gdLst>
              <a:gd name="connsiteX0" fmla="*/ 0 w 1776261"/>
              <a:gd name="connsiteY0" fmla="*/ 550167 h 1100334"/>
              <a:gd name="connsiteX1" fmla="*/ 888131 w 1776261"/>
              <a:gd name="connsiteY1" fmla="*/ 0 h 1100334"/>
              <a:gd name="connsiteX2" fmla="*/ 1776262 w 1776261"/>
              <a:gd name="connsiteY2" fmla="*/ 550167 h 1100334"/>
              <a:gd name="connsiteX3" fmla="*/ 888131 w 1776261"/>
              <a:gd name="connsiteY3" fmla="*/ 1100334 h 1100334"/>
              <a:gd name="connsiteX4" fmla="*/ 0 w 1776261"/>
              <a:gd name="connsiteY4" fmla="*/ 550167 h 110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261" h="1100334" extrusionOk="0">
                <a:moveTo>
                  <a:pt x="0" y="550167"/>
                </a:moveTo>
                <a:cubicBezTo>
                  <a:pt x="-32264" y="249424"/>
                  <a:pt x="412860" y="132893"/>
                  <a:pt x="888131" y="0"/>
                </a:cubicBezTo>
                <a:cubicBezTo>
                  <a:pt x="1336934" y="79766"/>
                  <a:pt x="1745510" y="262219"/>
                  <a:pt x="1776262" y="550167"/>
                </a:cubicBezTo>
                <a:cubicBezTo>
                  <a:pt x="1796158" y="766766"/>
                  <a:pt x="1301519" y="1187424"/>
                  <a:pt x="888131" y="1100334"/>
                </a:cubicBezTo>
                <a:cubicBezTo>
                  <a:pt x="390016" y="1124091"/>
                  <a:pt x="-28396" y="902663"/>
                  <a:pt x="0" y="550167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5666640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33D042-A44D-461A-A392-9576409B6544}"/>
              </a:ext>
            </a:extLst>
          </p:cNvPr>
          <p:cNvSpPr/>
          <p:nvPr/>
        </p:nvSpPr>
        <p:spPr>
          <a:xfrm>
            <a:off x="9863517" y="3922927"/>
            <a:ext cx="1295400" cy="459946"/>
          </a:xfrm>
          <a:custGeom>
            <a:avLst/>
            <a:gdLst>
              <a:gd name="connsiteX0" fmla="*/ 0 w 1295400"/>
              <a:gd name="connsiteY0" fmla="*/ 229973 h 459946"/>
              <a:gd name="connsiteX1" fmla="*/ 647700 w 1295400"/>
              <a:gd name="connsiteY1" fmla="*/ 0 h 459946"/>
              <a:gd name="connsiteX2" fmla="*/ 1295400 w 1295400"/>
              <a:gd name="connsiteY2" fmla="*/ 229973 h 459946"/>
              <a:gd name="connsiteX3" fmla="*/ 647700 w 1295400"/>
              <a:gd name="connsiteY3" fmla="*/ 459946 h 459946"/>
              <a:gd name="connsiteX4" fmla="*/ 0 w 1295400"/>
              <a:gd name="connsiteY4" fmla="*/ 229973 h 45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459946" extrusionOk="0">
                <a:moveTo>
                  <a:pt x="0" y="229973"/>
                </a:moveTo>
                <a:cubicBezTo>
                  <a:pt x="18360" y="146674"/>
                  <a:pt x="259630" y="-7202"/>
                  <a:pt x="647700" y="0"/>
                </a:cubicBezTo>
                <a:cubicBezTo>
                  <a:pt x="974696" y="4822"/>
                  <a:pt x="1311213" y="96950"/>
                  <a:pt x="1295400" y="229973"/>
                </a:cubicBezTo>
                <a:cubicBezTo>
                  <a:pt x="1317355" y="437134"/>
                  <a:pt x="981857" y="399275"/>
                  <a:pt x="647700" y="459946"/>
                </a:cubicBezTo>
                <a:cubicBezTo>
                  <a:pt x="292983" y="459655"/>
                  <a:pt x="-21217" y="338879"/>
                  <a:pt x="0" y="229973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C71693-BE98-4B13-9768-CD1E4AA260D3}"/>
              </a:ext>
            </a:extLst>
          </p:cNvPr>
          <p:cNvSpPr/>
          <p:nvPr/>
        </p:nvSpPr>
        <p:spPr>
          <a:xfrm>
            <a:off x="669360" y="3620240"/>
            <a:ext cx="1504403" cy="856510"/>
          </a:xfrm>
          <a:custGeom>
            <a:avLst/>
            <a:gdLst>
              <a:gd name="connsiteX0" fmla="*/ 0 w 1504403"/>
              <a:gd name="connsiteY0" fmla="*/ 428255 h 856510"/>
              <a:gd name="connsiteX1" fmla="*/ 752202 w 1504403"/>
              <a:gd name="connsiteY1" fmla="*/ 0 h 856510"/>
              <a:gd name="connsiteX2" fmla="*/ 1504404 w 1504403"/>
              <a:gd name="connsiteY2" fmla="*/ 428255 h 856510"/>
              <a:gd name="connsiteX3" fmla="*/ 752202 w 1504403"/>
              <a:gd name="connsiteY3" fmla="*/ 856510 h 856510"/>
              <a:gd name="connsiteX4" fmla="*/ 0 w 1504403"/>
              <a:gd name="connsiteY4" fmla="*/ 428255 h 85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403" h="856510" extrusionOk="0">
                <a:moveTo>
                  <a:pt x="0" y="428255"/>
                </a:moveTo>
                <a:cubicBezTo>
                  <a:pt x="-45871" y="137795"/>
                  <a:pt x="407279" y="-25599"/>
                  <a:pt x="752202" y="0"/>
                </a:cubicBezTo>
                <a:cubicBezTo>
                  <a:pt x="1159273" y="4697"/>
                  <a:pt x="1534876" y="182643"/>
                  <a:pt x="1504404" y="428255"/>
                </a:cubicBezTo>
                <a:cubicBezTo>
                  <a:pt x="1484487" y="625065"/>
                  <a:pt x="1136012" y="954901"/>
                  <a:pt x="752202" y="856510"/>
                </a:cubicBezTo>
                <a:cubicBezTo>
                  <a:pt x="342946" y="847992"/>
                  <a:pt x="27906" y="662478"/>
                  <a:pt x="0" y="428255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99C9-AEDA-453C-BFD2-AC11619ED9B9}"/>
              </a:ext>
            </a:extLst>
          </p:cNvPr>
          <p:cNvSpPr txBox="1"/>
          <p:nvPr/>
        </p:nvSpPr>
        <p:spPr>
          <a:xfrm>
            <a:off x="1153825" y="5289630"/>
            <a:ext cx="389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…and you can add other “combination field” validation rules of your own!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ASCCC Curriculum Inst. 2020 Theme">
  <a:themeElements>
    <a:clrScheme name="Custom 1">
      <a:dk1>
        <a:srgbClr val="E0661C"/>
      </a:dk1>
      <a:lt1>
        <a:srgbClr val="FFFFFF"/>
      </a:lt1>
      <a:dk2>
        <a:srgbClr val="000000"/>
      </a:dk2>
      <a:lt2>
        <a:srgbClr val="F4E2C5"/>
      </a:lt2>
      <a:accent1>
        <a:srgbClr val="E0661C"/>
      </a:accent1>
      <a:accent2>
        <a:srgbClr val="3F240D"/>
      </a:accent2>
      <a:accent3>
        <a:srgbClr val="E0AD50"/>
      </a:accent3>
      <a:accent4>
        <a:srgbClr val="A65E23"/>
      </a:accent4>
      <a:accent5>
        <a:srgbClr val="008796"/>
      </a:accent5>
      <a:accent6>
        <a:srgbClr val="5BBBD0"/>
      </a:accent6>
      <a:hlink>
        <a:srgbClr val="007082"/>
      </a:hlink>
      <a:folHlink>
        <a:srgbClr val="5C36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CC CI 2020 ppt template B" id="{ADB035F5-19F7-DD42-87C9-F7A4ECB6E2B4}" vid="{FBD1928C-F872-7740-8581-4985D3E455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ASCCC CI 2020 ppt template B</Template>
  <TotalTime>191</TotalTime>
  <Words>797</Words>
  <Application>Microsoft Office PowerPoint</Application>
  <PresentationFormat>Widescreen</PresentationFormat>
  <Paragraphs>109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Crimson Text</vt:lpstr>
      <vt:lpstr>Montserrat</vt:lpstr>
      <vt:lpstr>Palatino</vt:lpstr>
      <vt:lpstr>ASCCC Curriculum Inst. 2020 Theme</vt:lpstr>
      <vt:lpstr>We HAVE lots of Systems – Why is Integration Critical for Curriculum to Ensure Collective Impact?</vt:lpstr>
      <vt:lpstr>PowerPoint Presentation</vt:lpstr>
      <vt:lpstr>What IS the System of Record for Curriculum Data?</vt:lpstr>
      <vt:lpstr>Curriculum MUST Drive Assessment</vt:lpstr>
      <vt:lpstr>…Even if I Want to Assess Exclusively in Canvas!</vt:lpstr>
      <vt:lpstr>eLumen Tracks Outcomes Much More Robustly than Canvas</vt:lpstr>
      <vt:lpstr>Curriculum Maps Aren’t Just Static Spreadsheets on Someone’s Office Wall</vt:lpstr>
      <vt:lpstr>eLumen Tracks Outcomes Much More Robustly than Canvas (cont’d)</vt:lpstr>
      <vt:lpstr>…Plus, PCAH Validation Rules are Built Right In to the System</vt:lpstr>
      <vt:lpstr>Integration Enables Data Informed Continuous Improvement</vt:lpstr>
      <vt:lpstr>Approved Curriculum Directly Feeds Catalog</vt:lpstr>
      <vt:lpstr>Organically (i.e. NO SCRIBING!) Feed:</vt:lpstr>
      <vt:lpstr>ENABLE Badging via Easily Configured, Automated Rules</vt:lpstr>
      <vt:lpstr>PowerPoint Presentation</vt:lpstr>
      <vt:lpstr>Benefits of eLumen</vt:lpstr>
      <vt:lpstr>Join us for the Virtual eLumenation Conference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LOTS of Systems – Why is Integration Critical for Curriculum to Ensure Collective Impact?</dc:title>
  <dc:creator>Mitch Shively</dc:creator>
  <cp:lastModifiedBy>Mitch Shively</cp:lastModifiedBy>
  <cp:revision>4</cp:revision>
  <dcterms:created xsi:type="dcterms:W3CDTF">2020-07-02T16:18:41Z</dcterms:created>
  <dcterms:modified xsi:type="dcterms:W3CDTF">2020-07-03T00:05:38Z</dcterms:modified>
</cp:coreProperties>
</file>