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64"/>
  </p:normalViewPr>
  <p:slideViewPr>
    <p:cSldViewPr snapToGrid="0" snapToObjects="1">
      <p:cViewPr varScale="1">
        <p:scale>
          <a:sx n="90" d="100"/>
          <a:sy n="90" d="100"/>
        </p:scale>
        <p:origin x="232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6C7E0-B795-D442-854C-51972339B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F0B53F-DC7E-4D49-9377-F0CACE6FF0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E9977-9330-3C47-84B8-8319A52BA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E117-9A61-9349-B618-20C06D8DAEBA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FDF37-EE8E-F149-83C8-9F1BD1E02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04AEC-A7A1-DE4E-8334-E45D8AD1C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9746-EBF2-BB45-8494-D0A150813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58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B58C7-7395-C146-A9D6-52F3BF06A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78089D-C551-A74F-9F80-54BC61C825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7A93D-CCE7-A247-9D55-DA36D7121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E117-9A61-9349-B618-20C06D8DAEBA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16D56-1F60-5845-8787-CB1225177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DB18A-88B9-2F44-81A4-A8B9FAF5A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9746-EBF2-BB45-8494-D0A150813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0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C96598-A3FF-9F42-848B-D1CA90279E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2E02DB-C1FB-9F47-BD06-878908430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1399F-2696-4A4A-A6BA-5A6B47922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E117-9A61-9349-B618-20C06D8DAEBA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B233F-D090-2240-95D1-CB00B3C2E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A33D9-698C-4E49-9AD8-0E4D54479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9746-EBF2-BB45-8494-D0A150813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5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00C71-EC13-514C-A483-287A527C4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5D88D-2B56-994C-BDBF-A00F65B1D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BFEB1-2737-1D44-AF6B-24F7C8210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E117-9A61-9349-B618-20C06D8DAEBA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4EA21-E95F-2744-A9D0-115AE10E3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C8DB8-BDD9-6046-8A38-F2CCDA95F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9746-EBF2-BB45-8494-D0A150813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7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8C9F4-CBA4-C44E-966E-DB28970BD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BE41C9-22FC-FC4A-B3DA-50176C374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B6BD1-2AE1-3249-ADD0-E121ECB0C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E117-9A61-9349-B618-20C06D8DAEBA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C98D8-AFB6-D141-9634-622DA2D33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9D1F5-37DB-774D-B3C9-15348D4DF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9746-EBF2-BB45-8494-D0A150813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FEDAC-B84D-DF48-83FD-33E2F93D6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4BB19-4A4E-6445-8566-0FEA09F3D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13B27-5764-F048-A61A-2465FE5D1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22BE2-9D98-A24E-AF27-C5D9ADAE1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E117-9A61-9349-B618-20C06D8DAEBA}" type="datetimeFigureOut">
              <a:rPr lang="en-US" smtClean="0"/>
              <a:t>6/18/20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F2C225-DF75-2E49-9FF5-9EB96115B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7E4B1B-6D59-9943-8EEA-60DA34EAC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9746-EBF2-BB45-8494-D0A150813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3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D5E7-64EE-F447-9FED-4A7C02DA7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2EB9C-61C6-0E40-BDAB-CA1DB07BD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132406-8436-C34A-9213-3AFBC270E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93B451-82FB-2A4A-82B9-52CEA9749B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7323AC-8A12-C849-BA97-0572AAA268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FECA8F-BA40-6341-A18A-4AE8869E4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E117-9A61-9349-B618-20C06D8DAEBA}" type="datetimeFigureOut">
              <a:rPr lang="en-US" smtClean="0"/>
              <a:t>6/18/20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3F649D-A8B1-D342-B367-91A126CE7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464644-A8C9-B242-BD96-CA8653871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9746-EBF2-BB45-8494-D0A150813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08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D3494-8C58-2549-B78E-680A2CBA6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82B211-0F28-FB42-932C-8116A09E6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E117-9A61-9349-B618-20C06D8DAEBA}" type="datetimeFigureOut">
              <a:rPr lang="en-US" smtClean="0"/>
              <a:t>6/18/20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3ABE26-EFEB-2445-BD00-C16C5643B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2127B9-2DCE-024A-895A-CD44636F1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9746-EBF2-BB45-8494-D0A150813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21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7DE02B-E381-3949-B23D-93E4AD58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E117-9A61-9349-B618-20C06D8DAEBA}" type="datetimeFigureOut">
              <a:rPr lang="en-US" smtClean="0"/>
              <a:t>6/18/20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FDDEE8-8129-5F4F-A35D-8A06821DB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D371B6-4B37-F64B-8FFD-D55387A24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9746-EBF2-BB45-8494-D0A150813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94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F89CF-8460-804E-B1DA-D60F3096C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884E9-E10A-6843-BF13-A5AC0ABBF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9B0E47-2A29-B543-863D-9D1075F2B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5847C-7243-1B4A-A907-ADDAB2802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E117-9A61-9349-B618-20C06D8DAEBA}" type="datetimeFigureOut">
              <a:rPr lang="en-US" smtClean="0"/>
              <a:t>6/18/20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5DEDB-7E5A-AA43-BA91-A83E3807B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4D6CF-235B-5043-8054-3267331C7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9746-EBF2-BB45-8494-D0A150813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04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BC41D-EA95-CF46-B87F-C6110C783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C00FBB-3B12-4C40-8101-E49EBC2F75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EBAB7-1E8F-0741-8450-5F2F7F213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036079-64BC-A34C-BDC8-5128C0ED5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E117-9A61-9349-B618-20C06D8DAEBA}" type="datetimeFigureOut">
              <a:rPr lang="en-US" smtClean="0"/>
              <a:t>6/18/20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763C13-05DC-704A-8A96-12BA7DE8F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8513CC-9E41-EC46-87EC-17A0B0AD9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9746-EBF2-BB45-8494-D0A150813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32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2008E4-199C-5C45-88E4-80E00F749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B26867-96D0-9048-9879-11663D4AA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FA0DA-67C2-3D42-93C3-3D2C8D8D0C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5E117-9A61-9349-B618-20C06D8DAEBA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AC921-E5B8-BE4A-8B94-0E0CF20624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73844-55E6-BC46-AC6C-795A1C6EC8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59746-EBF2-BB45-8494-D0A150813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4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9">
            <a:extLst>
              <a:ext uri="{FF2B5EF4-FFF2-40B4-BE49-F238E27FC236}">
                <a16:creationId xmlns:a16="http://schemas.microsoft.com/office/drawing/2014/main" id="{EA18EFF6-3C7A-BF49-BD16-F225D27F0471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8" y="571501"/>
            <a:ext cx="10729912" cy="5743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621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Mayra Cruz</dc:creator>
  <cp:lastModifiedBy>Mayra Cruz</cp:lastModifiedBy>
  <cp:revision>1</cp:revision>
  <dcterms:created xsi:type="dcterms:W3CDTF">2020-06-18T16:56:52Z</dcterms:created>
  <dcterms:modified xsi:type="dcterms:W3CDTF">2020-06-18T16:58:16Z</dcterms:modified>
</cp:coreProperties>
</file>