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Rundquist" initials="R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84687F-F4E4-7B4F-80F1-1BA679386581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4FF6-6797-AB4D-9A3B-CBDED3441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60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E2E6707-13EA-F343-8C3A-5D3C10FD5878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D12879A-1DBD-5846-B547-49F5C4121A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uidedPathways@ASCCC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Guided Pathways Liaisons	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Communication up, down and sideways</a:t>
            </a:r>
          </a:p>
          <a:p>
            <a:endParaRPr lang="en-US" dirty="0"/>
          </a:p>
          <a:p>
            <a:r>
              <a:rPr lang="en-US" dirty="0" smtClean="0"/>
              <a:t>Jeff Burdick, ASCCC Guided Pathways Task Force; English faculty Clovis Community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9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I summon the wizards of guided pathways?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Contact </a:t>
            </a:r>
            <a:r>
              <a:rPr lang="en-US" dirty="0" smtClean="0">
                <a:hlinkClick r:id="rId2"/>
              </a:rPr>
              <a:t>GuidedPathways@ASCCC.org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Contact us with your triumphs and goofs and with your problems and solutions </a:t>
            </a:r>
            <a:r>
              <a:rPr lang="mr-IN" dirty="0" smtClean="0"/>
              <a:t>–</a:t>
            </a:r>
            <a:r>
              <a:rPr lang="en-US" dirty="0" smtClean="0"/>
              <a:t> Keep us in the loop. </a:t>
            </a:r>
          </a:p>
          <a:p>
            <a:endParaRPr lang="en-US" dirty="0"/>
          </a:p>
          <a:p>
            <a:r>
              <a:rPr lang="en-US" dirty="0" smtClean="0"/>
              <a:t>If you are asking for a response team visit, this request should be generated through your local  </a:t>
            </a:r>
            <a:r>
              <a:rPr lang="en-US" dirty="0"/>
              <a:t>A</a:t>
            </a:r>
            <a:r>
              <a:rPr lang="en-US" dirty="0" smtClean="0"/>
              <a:t>cademic </a:t>
            </a:r>
            <a:r>
              <a:rPr lang="en-US" dirty="0"/>
              <a:t>S</a:t>
            </a:r>
            <a:r>
              <a:rPr lang="en-US" dirty="0" smtClean="0"/>
              <a:t>enate with a specific issue statement or inquiry regarding a current challenge.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92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one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lot of consultants and organizations are working on guided pathways. </a:t>
            </a:r>
          </a:p>
          <a:p>
            <a:pPr lvl="1"/>
            <a:r>
              <a:rPr lang="en-US" sz="2400" dirty="0" smtClean="0"/>
              <a:t>Some will promise to “pathway” your college through a cookie cutter approach or through the latest </a:t>
            </a:r>
            <a:r>
              <a:rPr lang="en-US" sz="2400" dirty="0" err="1" smtClean="0"/>
              <a:t>whizbang</a:t>
            </a:r>
            <a:r>
              <a:rPr lang="en-US" sz="2400" dirty="0" smtClean="0"/>
              <a:t> software application</a:t>
            </a:r>
          </a:p>
          <a:p>
            <a:pPr marL="274320" lvl="1" indent="0">
              <a:buNone/>
            </a:pPr>
            <a:endParaRPr lang="en-US" sz="2400" dirty="0" smtClean="0"/>
          </a:p>
          <a:p>
            <a:pPr marL="274320" lvl="1" indent="0">
              <a:buNone/>
            </a:pPr>
            <a:r>
              <a:rPr lang="en-US" sz="2400" dirty="0" smtClean="0"/>
              <a:t>There are a few points to make: </a:t>
            </a:r>
          </a:p>
          <a:p>
            <a:pPr marL="274320" lvl="1" indent="0">
              <a:buNone/>
            </a:pPr>
            <a:endParaRPr lang="en-US" sz="2400" dirty="0"/>
          </a:p>
          <a:p>
            <a:pPr marL="731520" lvl="1" indent="-457200">
              <a:buAutoNum type="arabicPeriod"/>
            </a:pPr>
            <a:r>
              <a:rPr lang="en-US" sz="2400" dirty="0" smtClean="0"/>
              <a:t>Consultants are expensive; the Senate response teams are free. </a:t>
            </a:r>
          </a:p>
          <a:p>
            <a:pPr marL="731520" lvl="1" indent="-457200">
              <a:buAutoNum type="arabicPeriod"/>
            </a:pPr>
            <a:r>
              <a:rPr lang="en-US" sz="2400" dirty="0" smtClean="0"/>
              <a:t>Consultants often impose plans; the Senate response teams will work with your college’s vision and culture. </a:t>
            </a:r>
          </a:p>
        </p:txBody>
      </p:sp>
    </p:spTree>
    <p:extLst>
      <p:ext uri="{BB962C8B-B14F-4D97-AF65-F5344CB8AC3E}">
        <p14:creationId xmlns:p14="http://schemas.microsoft.com/office/powerpoint/2010/main" val="2883840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sz="4000" dirty="0" smtClean="0"/>
              <a:t>There </a:t>
            </a:r>
            <a:r>
              <a:rPr lang="en-US" sz="4000" dirty="0"/>
              <a:t>are at least 114 ways to do guided </a:t>
            </a:r>
            <a:r>
              <a:rPr lang="en-US" sz="4000" dirty="0" smtClean="0"/>
              <a:t>pathways </a:t>
            </a:r>
          </a:p>
          <a:p>
            <a:pPr marL="182880" lvl="1"/>
            <a:r>
              <a:rPr lang="en-US" sz="4000" dirty="0" smtClean="0"/>
              <a:t>Your </a:t>
            </a:r>
            <a:r>
              <a:rPr lang="en-US" sz="4000" dirty="0"/>
              <a:t>way should be fully aligned with your college’s mission, vision, culture, and strategic plan.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8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communication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Primarily, a liaison is a communicator, and we’d like you to participate in open channels to and from: </a:t>
            </a:r>
          </a:p>
          <a:p>
            <a:endParaRPr lang="en-US" dirty="0"/>
          </a:p>
          <a:p>
            <a:r>
              <a:rPr lang="en-US" dirty="0" smtClean="0"/>
              <a:t>ASCCC’s GP Task Force</a:t>
            </a:r>
          </a:p>
          <a:p>
            <a:endParaRPr lang="en-US" dirty="0" smtClean="0"/>
          </a:p>
          <a:p>
            <a:r>
              <a:rPr lang="en-US" dirty="0" smtClean="0"/>
              <a:t>Your campus </a:t>
            </a:r>
          </a:p>
          <a:p>
            <a:endParaRPr lang="en-US" dirty="0" smtClean="0"/>
          </a:p>
          <a:p>
            <a:r>
              <a:rPr lang="en-US" dirty="0" smtClean="0"/>
              <a:t>Local colleges, districts, and regional guided pathways coordinators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55274"/>
          </a:xfrm>
        </p:spPr>
        <p:txBody>
          <a:bodyPr>
            <a:normAutofit/>
          </a:bodyPr>
          <a:lstStyle/>
          <a:p>
            <a:r>
              <a:rPr lang="en-US" dirty="0" smtClean="0"/>
              <a:t>What we communicate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ASCCC Guided Pathways Task Force has developed or is developing:</a:t>
            </a:r>
          </a:p>
          <a:p>
            <a:pPr lvl="1"/>
            <a:r>
              <a:rPr lang="en-US" dirty="0" smtClean="0"/>
              <a:t>Training materials</a:t>
            </a:r>
          </a:p>
          <a:p>
            <a:pPr lvl="1"/>
            <a:r>
              <a:rPr lang="en-US" dirty="0" smtClean="0"/>
              <a:t>A glossary of terms so we’re all speaking the same language</a:t>
            </a:r>
          </a:p>
          <a:p>
            <a:pPr lvl="1"/>
            <a:r>
              <a:rPr lang="en-US" dirty="0" smtClean="0"/>
              <a:t>A periodic liaison memo that provides useful links, hints, and brief articles about issues arising in the guided pathways effort</a:t>
            </a:r>
          </a:p>
          <a:p>
            <a:pPr lvl="1"/>
            <a:r>
              <a:rPr lang="en-US" dirty="0" smtClean="0"/>
              <a:t>Announcements about events and opportunities for professional development. </a:t>
            </a:r>
          </a:p>
          <a:p>
            <a:pPr lvl="1"/>
            <a:r>
              <a:rPr lang="en-US" dirty="0" smtClean="0"/>
              <a:t>Webinars on guided pathways. </a:t>
            </a:r>
          </a:p>
        </p:txBody>
      </p:sp>
    </p:spTree>
    <p:extLst>
      <p:ext uri="{BB962C8B-B14F-4D97-AF65-F5344CB8AC3E}">
        <p14:creationId xmlns:p14="http://schemas.microsoft.com/office/powerpoint/2010/main" val="113638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communicate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about faculty involvement in guided pathways on your campus, in your district, or with regional coordinators. </a:t>
            </a:r>
          </a:p>
          <a:p>
            <a:r>
              <a:rPr lang="en-US" dirty="0" smtClean="0"/>
              <a:t>Problems you have encountered on your campus that we might be able to develop into tools or training sessions</a:t>
            </a:r>
          </a:p>
          <a:p>
            <a:r>
              <a:rPr lang="en-US" dirty="0" smtClean="0"/>
              <a:t>Victory stories: things your campus has tried that worked well so we can use those as examples </a:t>
            </a:r>
          </a:p>
          <a:p>
            <a:endParaRPr lang="en-US" dirty="0"/>
          </a:p>
          <a:p>
            <a:r>
              <a:rPr lang="en-US" dirty="0" smtClean="0"/>
              <a:t>Problems that your campus needs help with (more on that in a moment).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15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you might function on your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communication conduit to your campus faculty </a:t>
            </a:r>
          </a:p>
          <a:p>
            <a:pPr lvl="1"/>
            <a:r>
              <a:rPr lang="en-US" dirty="0" smtClean="0"/>
              <a:t>(I have a regular report line on our senate’s agenda)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Meet with your college president and establish an open line of communication, establishing yourself as a point of contact. </a:t>
            </a:r>
          </a:p>
          <a:p>
            <a:endParaRPr lang="en-US" dirty="0"/>
          </a:p>
          <a:p>
            <a:r>
              <a:rPr lang="en-US" dirty="0" smtClean="0"/>
              <a:t>Meet with the chairs, coordinators, or other leadership people for guided pathways frequently to keep the communication going. </a:t>
            </a:r>
          </a:p>
          <a:p>
            <a:endParaRPr lang="en-US" dirty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3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5308"/>
            <a:ext cx="8229600" cy="1019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you might function in your district and region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1962"/>
            <a:ext cx="8229600" cy="4505038"/>
          </a:xfrm>
        </p:spPr>
        <p:txBody>
          <a:bodyPr/>
          <a:lstStyle/>
          <a:p>
            <a:r>
              <a:rPr lang="en-US" dirty="0" smtClean="0"/>
              <a:t>Communicate with the liaisons in your district</a:t>
            </a:r>
          </a:p>
          <a:p>
            <a:endParaRPr lang="en-US" dirty="0" smtClean="0"/>
          </a:p>
          <a:p>
            <a:r>
              <a:rPr lang="en-US" dirty="0" smtClean="0"/>
              <a:t>Attend, when possible, district guided pathways discussions</a:t>
            </a:r>
          </a:p>
          <a:p>
            <a:endParaRPr lang="en-US" dirty="0"/>
          </a:p>
          <a:p>
            <a:r>
              <a:rPr lang="en-US" dirty="0" smtClean="0"/>
              <a:t>Contact the regional coordinator and establish open lines of communication</a:t>
            </a:r>
          </a:p>
          <a:p>
            <a:endParaRPr lang="en-US" dirty="0"/>
          </a:p>
          <a:p>
            <a:r>
              <a:rPr lang="en-US" dirty="0" smtClean="0"/>
              <a:t>Think of yourself as communications conduit.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34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 and communicate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 trainings, events, and webinars to educate yourself about guided pathways opportunities (and pratfalls)</a:t>
            </a:r>
          </a:p>
          <a:p>
            <a:endParaRPr lang="en-US" dirty="0"/>
          </a:p>
          <a:p>
            <a:r>
              <a:rPr lang="en-US" dirty="0" smtClean="0"/>
              <a:t>Get the word out to your faculty about opportunities for professional development and participation.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39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Participate and ask others on your campus to join ASCCC’s efforts to assist faculty across the state by sending in a Faculty application for statewide service form available under resources on the </a:t>
            </a:r>
            <a:r>
              <a:rPr lang="en-US" dirty="0" err="1" smtClean="0"/>
              <a:t>ASCCC.org</a:t>
            </a:r>
            <a:r>
              <a:rPr lang="en-US" dirty="0" smtClean="0"/>
              <a:t> page. </a:t>
            </a:r>
          </a:p>
          <a:p>
            <a:endParaRPr lang="en-US" dirty="0"/>
          </a:p>
          <a:p>
            <a:r>
              <a:rPr lang="en-US" dirty="0" smtClean="0"/>
              <a:t>We  have a variety of workgroups, committees, and taskforces that are working on this project, and we depend on people like you to assist us. </a:t>
            </a:r>
          </a:p>
          <a:p>
            <a:endParaRPr lang="en-US" dirty="0"/>
          </a:p>
          <a:p>
            <a:r>
              <a:rPr lang="en-US" dirty="0" smtClean="0"/>
              <a:t>Some of these service opportunities do not require a lot of time or travel. Some do. </a:t>
            </a:r>
          </a:p>
        </p:txBody>
      </p:sp>
    </p:spTree>
    <p:extLst>
      <p:ext uri="{BB962C8B-B14F-4D97-AF65-F5344CB8AC3E}">
        <p14:creationId xmlns:p14="http://schemas.microsoft.com/office/powerpoint/2010/main" val="302015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complexity of guided pathways is sometimes overwhelming. </a:t>
            </a:r>
          </a:p>
          <a:p>
            <a:r>
              <a:rPr lang="en-US" dirty="0" smtClean="0"/>
              <a:t>The ASCCC Guided Pathways Task Force is here to help. </a:t>
            </a:r>
          </a:p>
          <a:p>
            <a:endParaRPr lang="en-US" dirty="0"/>
          </a:p>
          <a:p>
            <a:pPr lvl="1"/>
            <a:r>
              <a:rPr lang="en-US" dirty="0" smtClean="0"/>
              <a:t>We can provide targeted information about faculty roles, possible development steps, and communication.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can meet some of your mentoring needs through interactive presentations, small group coaching, or training.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have resource teams available to provide a direct and custom-made response to problems.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18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CC theme">
  <a:themeElements>
    <a:clrScheme name="Custom 1">
      <a:dk1>
        <a:srgbClr val="000000"/>
      </a:dk1>
      <a:lt1>
        <a:srgbClr val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F28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 theme.thmx</Template>
  <TotalTime>51</TotalTime>
  <Words>683</Words>
  <Application>Microsoft Macintosh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ASCCC theme</vt:lpstr>
      <vt:lpstr>Guided Pathways Liaisons </vt:lpstr>
      <vt:lpstr>The communication role</vt:lpstr>
      <vt:lpstr>What we communicate to you</vt:lpstr>
      <vt:lpstr>What you can communicate to us</vt:lpstr>
      <vt:lpstr>How you might function on your campus</vt:lpstr>
      <vt:lpstr>How you might function in your district and region </vt:lpstr>
      <vt:lpstr>Attend and communicate </vt:lpstr>
      <vt:lpstr>Professional participation</vt:lpstr>
      <vt:lpstr>Help!? </vt:lpstr>
      <vt:lpstr>How do I summon the wizards of guided pathways? </vt:lpstr>
      <vt:lpstr>And one caveat</vt:lpstr>
      <vt:lpstr>Remember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Pathways Liaisons </dc:title>
  <dc:creator>Jeff Burdick</dc:creator>
  <cp:lastModifiedBy>Jeff Burdick</cp:lastModifiedBy>
  <cp:revision>5</cp:revision>
  <dcterms:created xsi:type="dcterms:W3CDTF">2018-09-13T11:37:58Z</dcterms:created>
  <dcterms:modified xsi:type="dcterms:W3CDTF">2018-09-13T12:29:30Z</dcterms:modified>
</cp:coreProperties>
</file>